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6" r:id="rId4"/>
    <p:sldId id="274" r:id="rId5"/>
    <p:sldId id="278" r:id="rId6"/>
    <p:sldId id="275" r:id="rId7"/>
    <p:sldId id="277" r:id="rId8"/>
    <p:sldId id="270" r:id="rId9"/>
    <p:sldId id="267" r:id="rId10"/>
  </p:sldIdLst>
  <p:sldSz cx="12192000" cy="6858000"/>
  <p:notesSz cx="6858000" cy="9144000"/>
  <p:embeddedFontLst>
    <p:embeddedFont>
      <p:font typeface="210 M고딕 080" panose="02020603020101020101" pitchFamily="18" charset="-127"/>
      <p:regular r:id="rId11"/>
    </p:embeddedFont>
    <p:embeddedFont>
      <p:font typeface="210 네모진 040" panose="0202060302010102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F7C80"/>
    <a:srgbClr val="FF5050"/>
    <a:srgbClr val="F8F8F8"/>
    <a:srgbClr val="FEFEFF"/>
    <a:srgbClr val="FCFD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2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CB070-5A8F-4E2F-ADC5-A96016784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3C50FF-41FA-480B-8B9A-3142F1AD7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6277-D609-4ED4-9910-E09FA1BB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951BF-2B09-4874-ABFC-9499A8A2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05207-8755-4522-812C-BD3AC58F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E3202A-82BB-4C84-B135-7381CB17C9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166" y="6283959"/>
            <a:ext cx="519113" cy="5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8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D63EF-A97F-4283-87DC-7BB809CA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0CF07F-BA0A-4FDC-A29C-0AD4533D3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24F25-69A6-4421-A0B1-49577BE9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81690-EE97-46C9-A3E6-4C9BF78C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CB294-8255-4651-8B5D-88783FC8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2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255EF0-4395-434F-A9E9-FB3D286FF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B0BCB3-45F5-46E2-AC32-8611EE556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E7703-4734-474F-99C0-7F6BA174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544DE-BE76-4EF2-8B9A-35746C0D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65F4E-D3AB-45C1-B3B2-C8FC3EBD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02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4024A65-FDE6-4BDB-9285-FE2566659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166" y="6283959"/>
            <a:ext cx="519113" cy="5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3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5E0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464C9-66F1-44E1-B370-FB096E07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066DC-A4BB-4B4F-9E50-30C17846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15DAA-C952-45CD-B000-79EC50E2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AD3E0-FE2E-43CD-9F52-A29B40A9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DEE9B-0C74-4233-B41F-0FAE7C85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3F5B56-7A75-49C3-BAF7-C88AA56709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166" y="6283959"/>
            <a:ext cx="519113" cy="5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6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235DF-0396-4077-BE5E-ED8E1D33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A56E5-1D14-455D-83B2-1A35D8CE9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7566E-C312-4E8A-8EEC-4DF0BC05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4B027-9FDE-4D73-B57A-08B9DB4D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B207D-3A1D-4B80-86FD-1A605946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0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F7C-1D1B-4439-8F18-ACFA9572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DC09B-A4DF-44A5-8699-DB6298A6A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80F0F-8FFD-47BD-8E6C-2FF729283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9E88E-E943-4391-A06B-3E813C39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975E08-B389-4297-89AA-36C30875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731E9F-08F9-4F8E-BAFD-47224F5B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CD195-0C43-4839-89AD-C503E223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A5999-EA61-456D-8C3D-A93CC594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FA8F9F-7728-4A40-981C-98ECB9EB5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56D0FD-7329-4646-91B8-4DD4A9184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30CA6A-36A5-4E09-90E3-B0B42A10A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254AF6-8BDD-4142-A44A-889B53FB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CDE8F2-3E88-41CF-85F9-F0299E26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B510E1-3BAD-411B-8F7E-8A09EAA7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8926E-3CFB-4B12-B00E-B74295B6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5BAEBB-4E88-45C6-A698-8A3245D2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E19C4F-00F0-4C4A-A3AA-CFB2A875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A3F54B-9208-4AAA-9F51-052D6490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53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B74D3C-55F3-47F3-87B8-98DF2511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6E798C-5CDC-4B0E-8BB6-10B5DBC6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530BAF-DFCF-467B-B961-DD976F4E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9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415E3-7266-4D5C-8ABA-FB9E327C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AE9B7-4C9A-45A8-AD1C-B2A24DD1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6F8C22-80B6-4A64-95A1-E80519F4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51F4B-6E47-4751-AA98-EE105E3D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B9B7BC-D2F9-4210-9ED2-DC57CEEE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FE173-C545-4245-879A-2565FFF2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1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23598-562B-40F2-9DDA-ACC9F148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809237-F4EA-439F-8F93-7726978DA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A0C50-4F46-4C34-8EB6-C9D0F8B4B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F1E5B-D7D0-41BF-937C-F64FD832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D6F4C-EE24-4F6C-8503-6AE1DD66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D9A21-D810-48E5-9732-67703B28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3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377BF1-F526-4EE8-9FAB-8698BF81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416523-2830-4CC3-AE54-D490C9A8C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2D739-702D-47E0-A2AA-C7392799F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FE153-5FF3-4B59-B910-B482E7C9455F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D3CBD-AD0B-4CCD-8031-6238B02A8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5B798-6BFB-4EC5-9897-D27F6CCA4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FDFE"/>
            </a:gs>
            <a:gs pos="99000">
              <a:schemeClr val="bg1"/>
            </a:gs>
            <a:gs pos="100000">
              <a:srgbClr val="FEFEF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DF9A1B-11DA-4E2D-B2FA-CA3E8D1562E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73467DB-55F7-4403-B85B-F56171013D68}"/>
              </a:ext>
            </a:extLst>
          </p:cNvPr>
          <p:cNvSpPr/>
          <p:nvPr/>
        </p:nvSpPr>
        <p:spPr>
          <a:xfrm>
            <a:off x="-147572" y="-211382"/>
            <a:ext cx="12543026" cy="6203439"/>
          </a:xfrm>
          <a:custGeom>
            <a:avLst/>
            <a:gdLst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08866 w 8117886"/>
              <a:gd name="connsiteY2" fmla="*/ 3049380 h 5929119"/>
              <a:gd name="connsiteX3" fmla="*/ 1762600 w 8117886"/>
              <a:gd name="connsiteY3" fmla="*/ 2536323 h 5929119"/>
              <a:gd name="connsiteX4" fmla="*/ 2048091 w 8117886"/>
              <a:gd name="connsiteY4" fmla="*/ 3045242 h 5929119"/>
              <a:gd name="connsiteX5" fmla="*/ 2523910 w 8117886"/>
              <a:gd name="connsiteY5" fmla="*/ 2275657 h 5929119"/>
              <a:gd name="connsiteX6" fmla="*/ 2743200 w 8117886"/>
              <a:gd name="connsiteY6" fmla="*/ 2763888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34399"/>
              <a:gd name="connsiteY0" fmla="*/ 5599448 h 8255759"/>
              <a:gd name="connsiteX1" fmla="*/ 670285 w 8134399"/>
              <a:gd name="connsiteY1" fmla="*/ 5131904 h 8255759"/>
              <a:gd name="connsiteX2" fmla="*/ 1108866 w 8134399"/>
              <a:gd name="connsiteY2" fmla="*/ 5376020 h 8255759"/>
              <a:gd name="connsiteX3" fmla="*/ 1762600 w 8134399"/>
              <a:gd name="connsiteY3" fmla="*/ 4862963 h 8255759"/>
              <a:gd name="connsiteX4" fmla="*/ 2048091 w 8134399"/>
              <a:gd name="connsiteY4" fmla="*/ 5371882 h 8255759"/>
              <a:gd name="connsiteX5" fmla="*/ 2523910 w 8134399"/>
              <a:gd name="connsiteY5" fmla="*/ 4602297 h 8255759"/>
              <a:gd name="connsiteX6" fmla="*/ 2743200 w 8134399"/>
              <a:gd name="connsiteY6" fmla="*/ 5090528 h 8255759"/>
              <a:gd name="connsiteX7" fmla="*/ 3334871 w 8134399"/>
              <a:gd name="connsiteY7" fmla="*/ 4395419 h 8255759"/>
              <a:gd name="connsiteX8" fmla="*/ 3574849 w 8134399"/>
              <a:gd name="connsiteY8" fmla="*/ 4776074 h 8255759"/>
              <a:gd name="connsiteX9" fmla="*/ 3736214 w 8134399"/>
              <a:gd name="connsiteY9" fmla="*/ 5206380 h 8255759"/>
              <a:gd name="connsiteX10" fmla="*/ 4009293 w 8134399"/>
              <a:gd name="connsiteY10" fmla="*/ 4585746 h 8255759"/>
              <a:gd name="connsiteX11" fmla="*/ 4154107 w 8134399"/>
              <a:gd name="connsiteY11" fmla="*/ 4858825 h 8255759"/>
              <a:gd name="connsiteX12" fmla="*/ 4596826 w 8134399"/>
              <a:gd name="connsiteY12" fmla="*/ 4180266 h 8255759"/>
              <a:gd name="connsiteX13" fmla="*/ 4960931 w 8134399"/>
              <a:gd name="connsiteY13" fmla="*/ 4759524 h 8255759"/>
              <a:gd name="connsiteX14" fmla="*/ 5416062 w 8134399"/>
              <a:gd name="connsiteY14" fmla="*/ 3795473 h 8255759"/>
              <a:gd name="connsiteX15" fmla="*/ 6073933 w 8134399"/>
              <a:gd name="connsiteY15" fmla="*/ 4813312 h 8255759"/>
              <a:gd name="connsiteX16" fmla="*/ 6793868 w 8134399"/>
              <a:gd name="connsiteY16" fmla="*/ 3493431 h 8255759"/>
              <a:gd name="connsiteX17" fmla="*/ 7104185 w 8134399"/>
              <a:gd name="connsiteY17" fmla="*/ 4283705 h 8255759"/>
              <a:gd name="connsiteX18" fmla="*/ 8134399 w 8134399"/>
              <a:gd name="connsiteY18" fmla="*/ 0 h 8255759"/>
              <a:gd name="connsiteX19" fmla="*/ 8117886 w 8134399"/>
              <a:gd name="connsiteY19" fmla="*/ 8255759 h 8255759"/>
              <a:gd name="connsiteX20" fmla="*/ 0 w 8134399"/>
              <a:gd name="connsiteY20" fmla="*/ 8255759 h 8255759"/>
              <a:gd name="connsiteX21" fmla="*/ 20688 w 8134399"/>
              <a:gd name="connsiteY21" fmla="*/ 5599448 h 8255759"/>
              <a:gd name="connsiteX0" fmla="*/ 20688 w 8134399"/>
              <a:gd name="connsiteY0" fmla="*/ 3699528 h 6355839"/>
              <a:gd name="connsiteX1" fmla="*/ 670285 w 8134399"/>
              <a:gd name="connsiteY1" fmla="*/ 3231984 h 6355839"/>
              <a:gd name="connsiteX2" fmla="*/ 1108866 w 8134399"/>
              <a:gd name="connsiteY2" fmla="*/ 3476100 h 6355839"/>
              <a:gd name="connsiteX3" fmla="*/ 1762600 w 8134399"/>
              <a:gd name="connsiteY3" fmla="*/ 2963043 h 6355839"/>
              <a:gd name="connsiteX4" fmla="*/ 2048091 w 8134399"/>
              <a:gd name="connsiteY4" fmla="*/ 3471962 h 6355839"/>
              <a:gd name="connsiteX5" fmla="*/ 2523910 w 8134399"/>
              <a:gd name="connsiteY5" fmla="*/ 2702377 h 6355839"/>
              <a:gd name="connsiteX6" fmla="*/ 2743200 w 8134399"/>
              <a:gd name="connsiteY6" fmla="*/ 3190608 h 6355839"/>
              <a:gd name="connsiteX7" fmla="*/ 3334871 w 8134399"/>
              <a:gd name="connsiteY7" fmla="*/ 2495499 h 6355839"/>
              <a:gd name="connsiteX8" fmla="*/ 3574849 w 8134399"/>
              <a:gd name="connsiteY8" fmla="*/ 2876154 h 6355839"/>
              <a:gd name="connsiteX9" fmla="*/ 3736214 w 8134399"/>
              <a:gd name="connsiteY9" fmla="*/ 3306460 h 6355839"/>
              <a:gd name="connsiteX10" fmla="*/ 4009293 w 8134399"/>
              <a:gd name="connsiteY10" fmla="*/ 2685826 h 6355839"/>
              <a:gd name="connsiteX11" fmla="*/ 4154107 w 8134399"/>
              <a:gd name="connsiteY11" fmla="*/ 2958905 h 6355839"/>
              <a:gd name="connsiteX12" fmla="*/ 4596826 w 8134399"/>
              <a:gd name="connsiteY12" fmla="*/ 2280346 h 6355839"/>
              <a:gd name="connsiteX13" fmla="*/ 4960931 w 8134399"/>
              <a:gd name="connsiteY13" fmla="*/ 2859604 h 6355839"/>
              <a:gd name="connsiteX14" fmla="*/ 5416062 w 8134399"/>
              <a:gd name="connsiteY14" fmla="*/ 1895553 h 6355839"/>
              <a:gd name="connsiteX15" fmla="*/ 6073933 w 8134399"/>
              <a:gd name="connsiteY15" fmla="*/ 2913392 h 6355839"/>
              <a:gd name="connsiteX16" fmla="*/ 6793868 w 8134399"/>
              <a:gd name="connsiteY16" fmla="*/ 1593511 h 6355839"/>
              <a:gd name="connsiteX17" fmla="*/ 7104185 w 8134399"/>
              <a:gd name="connsiteY17" fmla="*/ 2383785 h 6355839"/>
              <a:gd name="connsiteX18" fmla="*/ 8134399 w 8134399"/>
              <a:gd name="connsiteY18" fmla="*/ 0 h 6355839"/>
              <a:gd name="connsiteX19" fmla="*/ 8117886 w 8134399"/>
              <a:gd name="connsiteY19" fmla="*/ 6355839 h 6355839"/>
              <a:gd name="connsiteX20" fmla="*/ 0 w 8134399"/>
              <a:gd name="connsiteY20" fmla="*/ 6355839 h 6355839"/>
              <a:gd name="connsiteX21" fmla="*/ 20688 w 8134399"/>
              <a:gd name="connsiteY21" fmla="*/ 3699528 h 6355839"/>
              <a:gd name="connsiteX0" fmla="*/ 20688 w 8177332"/>
              <a:gd name="connsiteY0" fmla="*/ 3318528 h 5974839"/>
              <a:gd name="connsiteX1" fmla="*/ 670285 w 8177332"/>
              <a:gd name="connsiteY1" fmla="*/ 2850984 h 5974839"/>
              <a:gd name="connsiteX2" fmla="*/ 1108866 w 8177332"/>
              <a:gd name="connsiteY2" fmla="*/ 3095100 h 5974839"/>
              <a:gd name="connsiteX3" fmla="*/ 1762600 w 8177332"/>
              <a:gd name="connsiteY3" fmla="*/ 2582043 h 5974839"/>
              <a:gd name="connsiteX4" fmla="*/ 2048091 w 8177332"/>
              <a:gd name="connsiteY4" fmla="*/ 3090962 h 5974839"/>
              <a:gd name="connsiteX5" fmla="*/ 2523910 w 8177332"/>
              <a:gd name="connsiteY5" fmla="*/ 2321377 h 5974839"/>
              <a:gd name="connsiteX6" fmla="*/ 2743200 w 8177332"/>
              <a:gd name="connsiteY6" fmla="*/ 2809608 h 5974839"/>
              <a:gd name="connsiteX7" fmla="*/ 3334871 w 8177332"/>
              <a:gd name="connsiteY7" fmla="*/ 2114499 h 5974839"/>
              <a:gd name="connsiteX8" fmla="*/ 3574849 w 8177332"/>
              <a:gd name="connsiteY8" fmla="*/ 2495154 h 5974839"/>
              <a:gd name="connsiteX9" fmla="*/ 3736214 w 8177332"/>
              <a:gd name="connsiteY9" fmla="*/ 2925460 h 5974839"/>
              <a:gd name="connsiteX10" fmla="*/ 4009293 w 8177332"/>
              <a:gd name="connsiteY10" fmla="*/ 2304826 h 5974839"/>
              <a:gd name="connsiteX11" fmla="*/ 4154107 w 8177332"/>
              <a:gd name="connsiteY11" fmla="*/ 2577905 h 5974839"/>
              <a:gd name="connsiteX12" fmla="*/ 4596826 w 8177332"/>
              <a:gd name="connsiteY12" fmla="*/ 1899346 h 5974839"/>
              <a:gd name="connsiteX13" fmla="*/ 4960931 w 8177332"/>
              <a:gd name="connsiteY13" fmla="*/ 2478604 h 5974839"/>
              <a:gd name="connsiteX14" fmla="*/ 5416062 w 8177332"/>
              <a:gd name="connsiteY14" fmla="*/ 1514553 h 5974839"/>
              <a:gd name="connsiteX15" fmla="*/ 6073933 w 8177332"/>
              <a:gd name="connsiteY15" fmla="*/ 2532392 h 5974839"/>
              <a:gd name="connsiteX16" fmla="*/ 6793868 w 8177332"/>
              <a:gd name="connsiteY16" fmla="*/ 1212511 h 5974839"/>
              <a:gd name="connsiteX17" fmla="*/ 7104185 w 8177332"/>
              <a:gd name="connsiteY17" fmla="*/ 2002785 h 5974839"/>
              <a:gd name="connsiteX18" fmla="*/ 8177332 w 8177332"/>
              <a:gd name="connsiteY18" fmla="*/ 0 h 5974839"/>
              <a:gd name="connsiteX19" fmla="*/ 8117886 w 8177332"/>
              <a:gd name="connsiteY19" fmla="*/ 5974839 h 5974839"/>
              <a:gd name="connsiteX20" fmla="*/ 0 w 8177332"/>
              <a:gd name="connsiteY20" fmla="*/ 5974839 h 5974839"/>
              <a:gd name="connsiteX21" fmla="*/ 20688 w 8177332"/>
              <a:gd name="connsiteY21" fmla="*/ 3318528 h 5974839"/>
              <a:gd name="connsiteX0" fmla="*/ 20688 w 8154214"/>
              <a:gd name="connsiteY0" fmla="*/ 3547128 h 6203439"/>
              <a:gd name="connsiteX1" fmla="*/ 670285 w 8154214"/>
              <a:gd name="connsiteY1" fmla="*/ 3079584 h 6203439"/>
              <a:gd name="connsiteX2" fmla="*/ 1108866 w 8154214"/>
              <a:gd name="connsiteY2" fmla="*/ 3323700 h 6203439"/>
              <a:gd name="connsiteX3" fmla="*/ 1762600 w 8154214"/>
              <a:gd name="connsiteY3" fmla="*/ 2810643 h 6203439"/>
              <a:gd name="connsiteX4" fmla="*/ 2048091 w 8154214"/>
              <a:gd name="connsiteY4" fmla="*/ 3319562 h 6203439"/>
              <a:gd name="connsiteX5" fmla="*/ 2523910 w 8154214"/>
              <a:gd name="connsiteY5" fmla="*/ 2549977 h 6203439"/>
              <a:gd name="connsiteX6" fmla="*/ 2743200 w 8154214"/>
              <a:gd name="connsiteY6" fmla="*/ 3038208 h 6203439"/>
              <a:gd name="connsiteX7" fmla="*/ 3334871 w 8154214"/>
              <a:gd name="connsiteY7" fmla="*/ 2343099 h 6203439"/>
              <a:gd name="connsiteX8" fmla="*/ 3574849 w 8154214"/>
              <a:gd name="connsiteY8" fmla="*/ 2723754 h 6203439"/>
              <a:gd name="connsiteX9" fmla="*/ 3736214 w 8154214"/>
              <a:gd name="connsiteY9" fmla="*/ 3154060 h 6203439"/>
              <a:gd name="connsiteX10" fmla="*/ 4009293 w 8154214"/>
              <a:gd name="connsiteY10" fmla="*/ 2533426 h 6203439"/>
              <a:gd name="connsiteX11" fmla="*/ 4154107 w 8154214"/>
              <a:gd name="connsiteY11" fmla="*/ 2806505 h 6203439"/>
              <a:gd name="connsiteX12" fmla="*/ 4596826 w 8154214"/>
              <a:gd name="connsiteY12" fmla="*/ 2127946 h 6203439"/>
              <a:gd name="connsiteX13" fmla="*/ 4960931 w 8154214"/>
              <a:gd name="connsiteY13" fmla="*/ 2707204 h 6203439"/>
              <a:gd name="connsiteX14" fmla="*/ 5416062 w 8154214"/>
              <a:gd name="connsiteY14" fmla="*/ 1743153 h 6203439"/>
              <a:gd name="connsiteX15" fmla="*/ 6073933 w 8154214"/>
              <a:gd name="connsiteY15" fmla="*/ 2760992 h 6203439"/>
              <a:gd name="connsiteX16" fmla="*/ 6793868 w 8154214"/>
              <a:gd name="connsiteY16" fmla="*/ 1441111 h 6203439"/>
              <a:gd name="connsiteX17" fmla="*/ 7104185 w 8154214"/>
              <a:gd name="connsiteY17" fmla="*/ 2231385 h 6203439"/>
              <a:gd name="connsiteX18" fmla="*/ 8154214 w 8154214"/>
              <a:gd name="connsiteY18" fmla="*/ 0 h 6203439"/>
              <a:gd name="connsiteX19" fmla="*/ 8117886 w 8154214"/>
              <a:gd name="connsiteY19" fmla="*/ 6203439 h 6203439"/>
              <a:gd name="connsiteX20" fmla="*/ 0 w 8154214"/>
              <a:gd name="connsiteY20" fmla="*/ 6203439 h 6203439"/>
              <a:gd name="connsiteX21" fmla="*/ 20688 w 8154214"/>
              <a:gd name="connsiteY21" fmla="*/ 3547128 h 620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154214" h="6203439">
                <a:moveTo>
                  <a:pt x="20688" y="3547128"/>
                </a:moveTo>
                <a:lnTo>
                  <a:pt x="670285" y="3079584"/>
                </a:lnTo>
                <a:lnTo>
                  <a:pt x="1108866" y="3323700"/>
                </a:lnTo>
                <a:lnTo>
                  <a:pt x="1762600" y="2810643"/>
                </a:lnTo>
                <a:lnTo>
                  <a:pt x="2048091" y="3319562"/>
                </a:lnTo>
                <a:lnTo>
                  <a:pt x="2523910" y="2549977"/>
                </a:lnTo>
                <a:lnTo>
                  <a:pt x="2743200" y="3038208"/>
                </a:lnTo>
                <a:lnTo>
                  <a:pt x="3334871" y="2343099"/>
                </a:lnTo>
                <a:lnTo>
                  <a:pt x="3574849" y="2723754"/>
                </a:lnTo>
                <a:lnTo>
                  <a:pt x="3736214" y="3154060"/>
                </a:lnTo>
                <a:lnTo>
                  <a:pt x="4009293" y="2533426"/>
                </a:lnTo>
                <a:lnTo>
                  <a:pt x="4154107" y="2806505"/>
                </a:lnTo>
                <a:lnTo>
                  <a:pt x="4596826" y="2127946"/>
                </a:lnTo>
                <a:lnTo>
                  <a:pt x="4960931" y="2707204"/>
                </a:lnTo>
                <a:lnTo>
                  <a:pt x="5416062" y="1743153"/>
                </a:lnTo>
                <a:lnTo>
                  <a:pt x="6073933" y="2760992"/>
                </a:lnTo>
                <a:lnTo>
                  <a:pt x="6793868" y="1441111"/>
                </a:lnTo>
                <a:lnTo>
                  <a:pt x="7104185" y="2231385"/>
                </a:lnTo>
                <a:lnTo>
                  <a:pt x="8154214" y="0"/>
                </a:lnTo>
                <a:cubicBezTo>
                  <a:pt x="8148710" y="2751920"/>
                  <a:pt x="8123390" y="3451519"/>
                  <a:pt x="8117886" y="6203439"/>
                </a:cubicBezTo>
                <a:lnTo>
                  <a:pt x="0" y="6203439"/>
                </a:lnTo>
                <a:lnTo>
                  <a:pt x="20688" y="3547128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4C33393-80D2-47DE-BCD4-7CCDCEAB10EB}"/>
              </a:ext>
            </a:extLst>
          </p:cNvPr>
          <p:cNvSpPr/>
          <p:nvPr/>
        </p:nvSpPr>
        <p:spPr>
          <a:xfrm>
            <a:off x="-218439" y="2387225"/>
            <a:ext cx="12628877" cy="4508029"/>
          </a:xfrm>
          <a:custGeom>
            <a:avLst/>
            <a:gdLst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08866 w 8117886"/>
              <a:gd name="connsiteY2" fmla="*/ 3049380 h 5929119"/>
              <a:gd name="connsiteX3" fmla="*/ 1762600 w 8117886"/>
              <a:gd name="connsiteY3" fmla="*/ 2536323 h 5929119"/>
              <a:gd name="connsiteX4" fmla="*/ 2048091 w 8117886"/>
              <a:gd name="connsiteY4" fmla="*/ 3045242 h 5929119"/>
              <a:gd name="connsiteX5" fmla="*/ 2523910 w 8117886"/>
              <a:gd name="connsiteY5" fmla="*/ 2275657 h 5929119"/>
              <a:gd name="connsiteX6" fmla="*/ 2743200 w 8117886"/>
              <a:gd name="connsiteY6" fmla="*/ 2763888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08866 w 8117886"/>
              <a:gd name="connsiteY2" fmla="*/ 3049380 h 5929119"/>
              <a:gd name="connsiteX3" fmla="*/ 1762600 w 8117886"/>
              <a:gd name="connsiteY3" fmla="*/ 2536323 h 5929119"/>
              <a:gd name="connsiteX4" fmla="*/ 2048091 w 8117886"/>
              <a:gd name="connsiteY4" fmla="*/ 3045242 h 5929119"/>
              <a:gd name="connsiteX5" fmla="*/ 2523910 w 8117886"/>
              <a:gd name="connsiteY5" fmla="*/ 2275657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08866 w 8117886"/>
              <a:gd name="connsiteY2" fmla="*/ 3049380 h 5929119"/>
              <a:gd name="connsiteX3" fmla="*/ 1762600 w 8117886"/>
              <a:gd name="connsiteY3" fmla="*/ 2536323 h 5929119"/>
              <a:gd name="connsiteX4" fmla="*/ 2048091 w 8117886"/>
              <a:gd name="connsiteY4" fmla="*/ 3045242 h 5929119"/>
              <a:gd name="connsiteX5" fmla="*/ 2495766 w 8117886"/>
              <a:gd name="connsiteY5" fmla="*/ 2446548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08866 w 8117886"/>
              <a:gd name="connsiteY2" fmla="*/ 3049380 h 5929119"/>
              <a:gd name="connsiteX3" fmla="*/ 1762600 w 8117886"/>
              <a:gd name="connsiteY3" fmla="*/ 2536323 h 5929119"/>
              <a:gd name="connsiteX4" fmla="*/ 2085616 w 8117886"/>
              <a:gd name="connsiteY4" fmla="*/ 2733617 h 5929119"/>
              <a:gd name="connsiteX5" fmla="*/ 2495766 w 8117886"/>
              <a:gd name="connsiteY5" fmla="*/ 2446548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77661 w 8117886"/>
              <a:gd name="connsiteY2" fmla="*/ 2788018 h 5929119"/>
              <a:gd name="connsiteX3" fmla="*/ 1762600 w 8117886"/>
              <a:gd name="connsiteY3" fmla="*/ 2536323 h 5929119"/>
              <a:gd name="connsiteX4" fmla="*/ 2085616 w 8117886"/>
              <a:gd name="connsiteY4" fmla="*/ 2733617 h 5929119"/>
              <a:gd name="connsiteX5" fmla="*/ 2495766 w 8117886"/>
              <a:gd name="connsiteY5" fmla="*/ 2446548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77661 w 8117886"/>
              <a:gd name="connsiteY2" fmla="*/ 2788018 h 5929119"/>
              <a:gd name="connsiteX3" fmla="*/ 1762600 w 8117886"/>
              <a:gd name="connsiteY3" fmla="*/ 2536323 h 5929119"/>
              <a:gd name="connsiteX4" fmla="*/ 2085616 w 8117886"/>
              <a:gd name="connsiteY4" fmla="*/ 2733617 h 5929119"/>
              <a:gd name="connsiteX5" fmla="*/ 2495766 w 8117886"/>
              <a:gd name="connsiteY5" fmla="*/ 2446548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571846 w 8117886"/>
              <a:gd name="connsiteY16" fmla="*/ 3413502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77661 w 8117886"/>
              <a:gd name="connsiteY2" fmla="*/ 2788018 h 5929119"/>
              <a:gd name="connsiteX3" fmla="*/ 1762600 w 8117886"/>
              <a:gd name="connsiteY3" fmla="*/ 2536323 h 5929119"/>
              <a:gd name="connsiteX4" fmla="*/ 2085616 w 8117886"/>
              <a:gd name="connsiteY4" fmla="*/ 2733617 h 5929119"/>
              <a:gd name="connsiteX5" fmla="*/ 2495766 w 8117886"/>
              <a:gd name="connsiteY5" fmla="*/ 2446548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571846 w 8117886"/>
              <a:gd name="connsiteY16" fmla="*/ 3413502 h 5929119"/>
              <a:gd name="connsiteX17" fmla="*/ 7054152 w 8117886"/>
              <a:gd name="connsiteY17" fmla="*/ 2977383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1803975 h 4460286"/>
              <a:gd name="connsiteX1" fmla="*/ 670285 w 8117886"/>
              <a:gd name="connsiteY1" fmla="*/ 1336431 h 4460286"/>
              <a:gd name="connsiteX2" fmla="*/ 1177661 w 8117886"/>
              <a:gd name="connsiteY2" fmla="*/ 1319185 h 4460286"/>
              <a:gd name="connsiteX3" fmla="*/ 1762600 w 8117886"/>
              <a:gd name="connsiteY3" fmla="*/ 1067490 h 4460286"/>
              <a:gd name="connsiteX4" fmla="*/ 2085616 w 8117886"/>
              <a:gd name="connsiteY4" fmla="*/ 1264784 h 4460286"/>
              <a:gd name="connsiteX5" fmla="*/ 2495766 w 8117886"/>
              <a:gd name="connsiteY5" fmla="*/ 977715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9293 w 8117886"/>
              <a:gd name="connsiteY10" fmla="*/ 790273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70285 w 8117886"/>
              <a:gd name="connsiteY1" fmla="*/ 1336431 h 4460286"/>
              <a:gd name="connsiteX2" fmla="*/ 1177661 w 8117886"/>
              <a:gd name="connsiteY2" fmla="*/ 1319185 h 4460286"/>
              <a:gd name="connsiteX3" fmla="*/ 1762600 w 8117886"/>
              <a:gd name="connsiteY3" fmla="*/ 1067490 h 4460286"/>
              <a:gd name="connsiteX4" fmla="*/ 2085616 w 8117886"/>
              <a:gd name="connsiteY4" fmla="*/ 1264784 h 4460286"/>
              <a:gd name="connsiteX5" fmla="*/ 2495766 w 8117886"/>
              <a:gd name="connsiteY5" fmla="*/ 977715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70285 w 8117886"/>
              <a:gd name="connsiteY1" fmla="*/ 1336431 h 4460286"/>
              <a:gd name="connsiteX2" fmla="*/ 1177661 w 8117886"/>
              <a:gd name="connsiteY2" fmla="*/ 1319185 h 4460286"/>
              <a:gd name="connsiteX3" fmla="*/ 1762600 w 8117886"/>
              <a:gd name="connsiteY3" fmla="*/ 1067490 h 4460286"/>
              <a:gd name="connsiteX4" fmla="*/ 2085616 w 8117886"/>
              <a:gd name="connsiteY4" fmla="*/ 1264784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70285 w 8117886"/>
              <a:gd name="connsiteY1" fmla="*/ 1336431 h 4460286"/>
              <a:gd name="connsiteX2" fmla="*/ 1177661 w 8117886"/>
              <a:gd name="connsiteY2" fmla="*/ 1319185 h 4460286"/>
              <a:gd name="connsiteX3" fmla="*/ 1762600 w 8117886"/>
              <a:gd name="connsiteY3" fmla="*/ 1067490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70285 w 8117886"/>
              <a:gd name="connsiteY1" fmla="*/ 1336431 h 4460286"/>
              <a:gd name="connsiteX2" fmla="*/ 1177661 w 8117886"/>
              <a:gd name="connsiteY2" fmla="*/ 1319185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10870 w 8117886"/>
              <a:gd name="connsiteY1" fmla="*/ 1029833 h 4460286"/>
              <a:gd name="connsiteX2" fmla="*/ 1177661 w 8117886"/>
              <a:gd name="connsiteY2" fmla="*/ 1319185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10870 w 8117886"/>
              <a:gd name="connsiteY1" fmla="*/ 1029833 h 4460286"/>
              <a:gd name="connsiteX2" fmla="*/ 1036942 w 8117886"/>
              <a:gd name="connsiteY2" fmla="*/ 1515207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10870 w 8117886"/>
              <a:gd name="connsiteY1" fmla="*/ 1029833 h 4460286"/>
              <a:gd name="connsiteX2" fmla="*/ 1205804 w 8117886"/>
              <a:gd name="connsiteY2" fmla="*/ 509967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707809 w 8117886"/>
              <a:gd name="connsiteY1" fmla="*/ 1688265 h 4460286"/>
              <a:gd name="connsiteX2" fmla="*/ 1205804 w 8117886"/>
              <a:gd name="connsiteY2" fmla="*/ 509967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707809 w 8117886"/>
              <a:gd name="connsiteY1" fmla="*/ 1688265 h 4460286"/>
              <a:gd name="connsiteX2" fmla="*/ 1205804 w 8117886"/>
              <a:gd name="connsiteY2" fmla="*/ 509967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37358 w 8117886"/>
              <a:gd name="connsiteY18" fmla="*/ 1778930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7670714"/>
              <a:gd name="connsiteY0" fmla="*/ 1803975 h 4460286"/>
              <a:gd name="connsiteX1" fmla="*/ 707809 w 7670714"/>
              <a:gd name="connsiteY1" fmla="*/ 1688265 h 4460286"/>
              <a:gd name="connsiteX2" fmla="*/ 1205804 w 7670714"/>
              <a:gd name="connsiteY2" fmla="*/ 509967 h 4460286"/>
              <a:gd name="connsiteX3" fmla="*/ 1640644 w 7670714"/>
              <a:gd name="connsiteY3" fmla="*/ 1474612 h 4460286"/>
              <a:gd name="connsiteX4" fmla="*/ 2135650 w 7670714"/>
              <a:gd name="connsiteY4" fmla="*/ 948133 h 4460286"/>
              <a:gd name="connsiteX5" fmla="*/ 2533291 w 7670714"/>
              <a:gd name="connsiteY5" fmla="*/ 1470283 h 4460286"/>
              <a:gd name="connsiteX6" fmla="*/ 2830758 w 7670714"/>
              <a:gd name="connsiteY6" fmla="*/ 963326 h 4460286"/>
              <a:gd name="connsiteX7" fmla="*/ 3334871 w 7670714"/>
              <a:gd name="connsiteY7" fmla="*/ 599946 h 4460286"/>
              <a:gd name="connsiteX8" fmla="*/ 3574849 w 7670714"/>
              <a:gd name="connsiteY8" fmla="*/ 980601 h 4460286"/>
              <a:gd name="connsiteX9" fmla="*/ 3736214 w 7670714"/>
              <a:gd name="connsiteY9" fmla="*/ 1410907 h 4460286"/>
              <a:gd name="connsiteX10" fmla="*/ 4003039 w 7670714"/>
              <a:gd name="connsiteY10" fmla="*/ 368072 h 4460286"/>
              <a:gd name="connsiteX11" fmla="*/ 4154107 w 7670714"/>
              <a:gd name="connsiteY11" fmla="*/ 1063352 h 4460286"/>
              <a:gd name="connsiteX12" fmla="*/ 4596826 w 7670714"/>
              <a:gd name="connsiteY12" fmla="*/ 384793 h 4460286"/>
              <a:gd name="connsiteX13" fmla="*/ 4960931 w 7670714"/>
              <a:gd name="connsiteY13" fmla="*/ 964051 h 4460286"/>
              <a:gd name="connsiteX14" fmla="*/ 5416062 w 7670714"/>
              <a:gd name="connsiteY14" fmla="*/ 0 h 4460286"/>
              <a:gd name="connsiteX15" fmla="*/ 6073933 w 7670714"/>
              <a:gd name="connsiteY15" fmla="*/ 1017839 h 4460286"/>
              <a:gd name="connsiteX16" fmla="*/ 6571846 w 7670714"/>
              <a:gd name="connsiteY16" fmla="*/ 1944669 h 4460286"/>
              <a:gd name="connsiteX17" fmla="*/ 7054152 w 7670714"/>
              <a:gd name="connsiteY17" fmla="*/ 1508550 h 4460286"/>
              <a:gd name="connsiteX18" fmla="*/ 7637358 w 7670714"/>
              <a:gd name="connsiteY18" fmla="*/ 1778930 h 4460286"/>
              <a:gd name="connsiteX19" fmla="*/ 7670714 w 7670714"/>
              <a:gd name="connsiteY19" fmla="*/ 4460286 h 4460286"/>
              <a:gd name="connsiteX20" fmla="*/ 0 w 7670714"/>
              <a:gd name="connsiteY20" fmla="*/ 4460286 h 4460286"/>
              <a:gd name="connsiteX21" fmla="*/ 20688 w 7670714"/>
              <a:gd name="connsiteY21" fmla="*/ 1803975 h 4460286"/>
              <a:gd name="connsiteX0" fmla="*/ 20688 w 7670714"/>
              <a:gd name="connsiteY0" fmla="*/ 1803975 h 4460286"/>
              <a:gd name="connsiteX1" fmla="*/ 707809 w 7670714"/>
              <a:gd name="connsiteY1" fmla="*/ 1688265 h 4460286"/>
              <a:gd name="connsiteX2" fmla="*/ 1205804 w 7670714"/>
              <a:gd name="connsiteY2" fmla="*/ 509967 h 4460286"/>
              <a:gd name="connsiteX3" fmla="*/ 1640644 w 7670714"/>
              <a:gd name="connsiteY3" fmla="*/ 1474612 h 4460286"/>
              <a:gd name="connsiteX4" fmla="*/ 2135650 w 7670714"/>
              <a:gd name="connsiteY4" fmla="*/ 948133 h 4460286"/>
              <a:gd name="connsiteX5" fmla="*/ 2533291 w 7670714"/>
              <a:gd name="connsiteY5" fmla="*/ 1470283 h 4460286"/>
              <a:gd name="connsiteX6" fmla="*/ 2830758 w 7670714"/>
              <a:gd name="connsiteY6" fmla="*/ 963326 h 4460286"/>
              <a:gd name="connsiteX7" fmla="*/ 3334871 w 7670714"/>
              <a:gd name="connsiteY7" fmla="*/ 599946 h 4460286"/>
              <a:gd name="connsiteX8" fmla="*/ 3574849 w 7670714"/>
              <a:gd name="connsiteY8" fmla="*/ 980601 h 4460286"/>
              <a:gd name="connsiteX9" fmla="*/ 3736214 w 7670714"/>
              <a:gd name="connsiteY9" fmla="*/ 1410907 h 4460286"/>
              <a:gd name="connsiteX10" fmla="*/ 4003039 w 7670714"/>
              <a:gd name="connsiteY10" fmla="*/ 368072 h 4460286"/>
              <a:gd name="connsiteX11" fmla="*/ 4154107 w 7670714"/>
              <a:gd name="connsiteY11" fmla="*/ 1063352 h 4460286"/>
              <a:gd name="connsiteX12" fmla="*/ 4596826 w 7670714"/>
              <a:gd name="connsiteY12" fmla="*/ 384793 h 4460286"/>
              <a:gd name="connsiteX13" fmla="*/ 4960931 w 7670714"/>
              <a:gd name="connsiteY13" fmla="*/ 964051 h 4460286"/>
              <a:gd name="connsiteX14" fmla="*/ 5416062 w 7670714"/>
              <a:gd name="connsiteY14" fmla="*/ 0 h 4460286"/>
              <a:gd name="connsiteX15" fmla="*/ 6073933 w 7670714"/>
              <a:gd name="connsiteY15" fmla="*/ 1017839 h 4460286"/>
              <a:gd name="connsiteX16" fmla="*/ 6571846 w 7670714"/>
              <a:gd name="connsiteY16" fmla="*/ 1944669 h 4460286"/>
              <a:gd name="connsiteX17" fmla="*/ 7054152 w 7670714"/>
              <a:gd name="connsiteY17" fmla="*/ 1508550 h 4460286"/>
              <a:gd name="connsiteX18" fmla="*/ 7421590 w 7670714"/>
              <a:gd name="connsiteY18" fmla="*/ 1834218 h 4460286"/>
              <a:gd name="connsiteX19" fmla="*/ 7670714 w 7670714"/>
              <a:gd name="connsiteY19" fmla="*/ 4460286 h 4460286"/>
              <a:gd name="connsiteX20" fmla="*/ 0 w 7670714"/>
              <a:gd name="connsiteY20" fmla="*/ 4460286 h 4460286"/>
              <a:gd name="connsiteX21" fmla="*/ 20688 w 7670714"/>
              <a:gd name="connsiteY21" fmla="*/ 1803975 h 4460286"/>
              <a:gd name="connsiteX0" fmla="*/ 20688 w 7773907"/>
              <a:gd name="connsiteY0" fmla="*/ 1803975 h 4460286"/>
              <a:gd name="connsiteX1" fmla="*/ 707809 w 7773907"/>
              <a:gd name="connsiteY1" fmla="*/ 1688265 h 4460286"/>
              <a:gd name="connsiteX2" fmla="*/ 1205804 w 7773907"/>
              <a:gd name="connsiteY2" fmla="*/ 509967 h 4460286"/>
              <a:gd name="connsiteX3" fmla="*/ 1640644 w 7773907"/>
              <a:gd name="connsiteY3" fmla="*/ 1474612 h 4460286"/>
              <a:gd name="connsiteX4" fmla="*/ 2135650 w 7773907"/>
              <a:gd name="connsiteY4" fmla="*/ 948133 h 4460286"/>
              <a:gd name="connsiteX5" fmla="*/ 2533291 w 7773907"/>
              <a:gd name="connsiteY5" fmla="*/ 1470283 h 4460286"/>
              <a:gd name="connsiteX6" fmla="*/ 2830758 w 7773907"/>
              <a:gd name="connsiteY6" fmla="*/ 963326 h 4460286"/>
              <a:gd name="connsiteX7" fmla="*/ 3334871 w 7773907"/>
              <a:gd name="connsiteY7" fmla="*/ 599946 h 4460286"/>
              <a:gd name="connsiteX8" fmla="*/ 3574849 w 7773907"/>
              <a:gd name="connsiteY8" fmla="*/ 980601 h 4460286"/>
              <a:gd name="connsiteX9" fmla="*/ 3736214 w 7773907"/>
              <a:gd name="connsiteY9" fmla="*/ 1410907 h 4460286"/>
              <a:gd name="connsiteX10" fmla="*/ 4003039 w 7773907"/>
              <a:gd name="connsiteY10" fmla="*/ 368072 h 4460286"/>
              <a:gd name="connsiteX11" fmla="*/ 4154107 w 7773907"/>
              <a:gd name="connsiteY11" fmla="*/ 1063352 h 4460286"/>
              <a:gd name="connsiteX12" fmla="*/ 4596826 w 7773907"/>
              <a:gd name="connsiteY12" fmla="*/ 384793 h 4460286"/>
              <a:gd name="connsiteX13" fmla="*/ 4960931 w 7773907"/>
              <a:gd name="connsiteY13" fmla="*/ 964051 h 4460286"/>
              <a:gd name="connsiteX14" fmla="*/ 5416062 w 7773907"/>
              <a:gd name="connsiteY14" fmla="*/ 0 h 4460286"/>
              <a:gd name="connsiteX15" fmla="*/ 6073933 w 7773907"/>
              <a:gd name="connsiteY15" fmla="*/ 1017839 h 4460286"/>
              <a:gd name="connsiteX16" fmla="*/ 6571846 w 7773907"/>
              <a:gd name="connsiteY16" fmla="*/ 1944669 h 4460286"/>
              <a:gd name="connsiteX17" fmla="*/ 7054152 w 7773907"/>
              <a:gd name="connsiteY17" fmla="*/ 1508550 h 4460286"/>
              <a:gd name="connsiteX18" fmla="*/ 7421590 w 7773907"/>
              <a:gd name="connsiteY18" fmla="*/ 1834218 h 4460286"/>
              <a:gd name="connsiteX19" fmla="*/ 7773907 w 7773907"/>
              <a:gd name="connsiteY19" fmla="*/ 4440181 h 4460286"/>
              <a:gd name="connsiteX20" fmla="*/ 0 w 7773907"/>
              <a:gd name="connsiteY20" fmla="*/ 4460286 h 4460286"/>
              <a:gd name="connsiteX21" fmla="*/ 20688 w 7773907"/>
              <a:gd name="connsiteY21" fmla="*/ 1803975 h 44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3907" h="4460286">
                <a:moveTo>
                  <a:pt x="20688" y="1803975"/>
                </a:moveTo>
                <a:lnTo>
                  <a:pt x="707809" y="1688265"/>
                </a:lnTo>
                <a:lnTo>
                  <a:pt x="1205804" y="509967"/>
                </a:lnTo>
                <a:lnTo>
                  <a:pt x="1640644" y="1474612"/>
                </a:lnTo>
                <a:lnTo>
                  <a:pt x="2135650" y="948133"/>
                </a:lnTo>
                <a:lnTo>
                  <a:pt x="2533291" y="1470283"/>
                </a:lnTo>
                <a:lnTo>
                  <a:pt x="2830758" y="963326"/>
                </a:lnTo>
                <a:lnTo>
                  <a:pt x="3334871" y="599946"/>
                </a:lnTo>
                <a:lnTo>
                  <a:pt x="3574849" y="980601"/>
                </a:lnTo>
                <a:lnTo>
                  <a:pt x="3736214" y="1410907"/>
                </a:lnTo>
                <a:lnTo>
                  <a:pt x="4003039" y="368072"/>
                </a:lnTo>
                <a:lnTo>
                  <a:pt x="4154107" y="1063352"/>
                </a:lnTo>
                <a:lnTo>
                  <a:pt x="4596826" y="384793"/>
                </a:lnTo>
                <a:lnTo>
                  <a:pt x="4960931" y="964051"/>
                </a:lnTo>
                <a:lnTo>
                  <a:pt x="5416062" y="0"/>
                </a:lnTo>
                <a:lnTo>
                  <a:pt x="6073933" y="1017839"/>
                </a:lnTo>
                <a:lnTo>
                  <a:pt x="6571846" y="1944669"/>
                </a:lnTo>
                <a:lnTo>
                  <a:pt x="7054152" y="1508550"/>
                </a:lnTo>
                <a:lnTo>
                  <a:pt x="7421590" y="1834218"/>
                </a:lnTo>
                <a:lnTo>
                  <a:pt x="7773907" y="4440181"/>
                </a:lnTo>
                <a:lnTo>
                  <a:pt x="0" y="4460286"/>
                </a:lnTo>
                <a:lnTo>
                  <a:pt x="20688" y="180397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B0686F-E4D7-4FC6-BE3B-B622702F47B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4A759-BBB4-4594-9D81-49B924DF9270}"/>
              </a:ext>
            </a:extLst>
          </p:cNvPr>
          <p:cNvSpPr txBox="1"/>
          <p:nvPr/>
        </p:nvSpPr>
        <p:spPr>
          <a:xfrm>
            <a:off x="384694" y="5885651"/>
            <a:ext cx="508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프로젝트 중간 발표 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(21/05/28)</a:t>
            </a:r>
            <a:endParaRPr lang="ko-KR" altLang="en-US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B8879-A0A9-4E29-8EBF-742F56A8AB6B}"/>
              </a:ext>
            </a:extLst>
          </p:cNvPr>
          <p:cNvSpPr txBox="1"/>
          <p:nvPr/>
        </p:nvSpPr>
        <p:spPr>
          <a:xfrm>
            <a:off x="376014" y="6318622"/>
            <a:ext cx="5082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심인용 </a:t>
            </a:r>
            <a:r>
              <a:rPr lang="ko-KR" altLang="en-US" sz="1100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장동찬</a:t>
            </a:r>
            <a:r>
              <a:rPr lang="ko-KR" altLang="en-US" sz="11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장병훈 </a:t>
            </a:r>
            <a:r>
              <a:rPr lang="ko-KR" altLang="en-US" sz="1100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정보경</a:t>
            </a:r>
            <a:endParaRPr lang="ko-KR" altLang="en-US" sz="1100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228077-30BC-4204-88B2-87ED090C32AD}"/>
              </a:ext>
            </a:extLst>
          </p:cNvPr>
          <p:cNvSpPr/>
          <p:nvPr/>
        </p:nvSpPr>
        <p:spPr>
          <a:xfrm>
            <a:off x="6140037" y="5196938"/>
            <a:ext cx="64800" cy="16610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E2E83D-21EE-470E-BFCA-62E8FA53F724}"/>
              </a:ext>
            </a:extLst>
          </p:cNvPr>
          <p:cNvSpPr/>
          <p:nvPr/>
        </p:nvSpPr>
        <p:spPr>
          <a:xfrm>
            <a:off x="6291019" y="5517613"/>
            <a:ext cx="64800" cy="13403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57D1BD-08A1-4087-AF08-29FE395A15A2}"/>
              </a:ext>
            </a:extLst>
          </p:cNvPr>
          <p:cNvSpPr/>
          <p:nvPr/>
        </p:nvSpPr>
        <p:spPr>
          <a:xfrm>
            <a:off x="6443420" y="5670013"/>
            <a:ext cx="65743" cy="11879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8BA110-FD39-4906-AD1A-0A0DE1D41C52}"/>
              </a:ext>
            </a:extLst>
          </p:cNvPr>
          <p:cNvSpPr/>
          <p:nvPr/>
        </p:nvSpPr>
        <p:spPr>
          <a:xfrm flipV="1">
            <a:off x="6595820" y="5058000"/>
            <a:ext cx="65743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77A58-FE68-42D1-9760-4A56A8DF2A54}"/>
              </a:ext>
            </a:extLst>
          </p:cNvPr>
          <p:cNvSpPr/>
          <p:nvPr/>
        </p:nvSpPr>
        <p:spPr>
          <a:xfrm flipV="1">
            <a:off x="6748220" y="4734000"/>
            <a:ext cx="65743" cy="2124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E25CDA-211E-46A8-910D-2742042DB19D}"/>
              </a:ext>
            </a:extLst>
          </p:cNvPr>
          <p:cNvSpPr/>
          <p:nvPr/>
        </p:nvSpPr>
        <p:spPr>
          <a:xfrm flipV="1">
            <a:off x="6900620" y="5310000"/>
            <a:ext cx="65743" cy="15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1CD575-672A-4F63-B6DA-5A4085D55319}"/>
              </a:ext>
            </a:extLst>
          </p:cNvPr>
          <p:cNvSpPr/>
          <p:nvPr/>
        </p:nvSpPr>
        <p:spPr>
          <a:xfrm flipV="1">
            <a:off x="7053020" y="5202000"/>
            <a:ext cx="65743" cy="165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CEE5D6-4A00-4B19-87CD-42BB4430A5BB}"/>
              </a:ext>
            </a:extLst>
          </p:cNvPr>
          <p:cNvSpPr/>
          <p:nvPr/>
        </p:nvSpPr>
        <p:spPr>
          <a:xfrm flipV="1">
            <a:off x="7205420" y="4950000"/>
            <a:ext cx="65743" cy="19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70E9AB-31AC-417D-B629-EE02B58E6841}"/>
              </a:ext>
            </a:extLst>
          </p:cNvPr>
          <p:cNvSpPr/>
          <p:nvPr/>
        </p:nvSpPr>
        <p:spPr>
          <a:xfrm flipV="1">
            <a:off x="7357820" y="5778000"/>
            <a:ext cx="65743" cy="10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A2A951-8594-464E-9B9A-8BC6BC5294EE}"/>
              </a:ext>
            </a:extLst>
          </p:cNvPr>
          <p:cNvSpPr/>
          <p:nvPr/>
        </p:nvSpPr>
        <p:spPr>
          <a:xfrm flipV="1">
            <a:off x="7510220" y="5526000"/>
            <a:ext cx="65743" cy="133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2FD758-54B6-467C-AB64-A2753A8FBD1B}"/>
              </a:ext>
            </a:extLst>
          </p:cNvPr>
          <p:cNvSpPr/>
          <p:nvPr/>
        </p:nvSpPr>
        <p:spPr>
          <a:xfrm flipV="1">
            <a:off x="7662620" y="5706000"/>
            <a:ext cx="65743" cy="115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E189E3-4892-40C0-85D5-26EA011D18D1}"/>
              </a:ext>
            </a:extLst>
          </p:cNvPr>
          <p:cNvSpPr/>
          <p:nvPr/>
        </p:nvSpPr>
        <p:spPr>
          <a:xfrm flipV="1">
            <a:off x="7815020" y="5526000"/>
            <a:ext cx="65743" cy="133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7C96B6-1119-470B-96EE-95BCBC70AFC7}"/>
              </a:ext>
            </a:extLst>
          </p:cNvPr>
          <p:cNvSpPr/>
          <p:nvPr/>
        </p:nvSpPr>
        <p:spPr>
          <a:xfrm flipV="1">
            <a:off x="7967420" y="4806000"/>
            <a:ext cx="65743" cy="205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83C854-C84D-4592-920D-45CEDFF25A5A}"/>
              </a:ext>
            </a:extLst>
          </p:cNvPr>
          <p:cNvSpPr/>
          <p:nvPr/>
        </p:nvSpPr>
        <p:spPr>
          <a:xfrm flipV="1">
            <a:off x="8119820" y="5094000"/>
            <a:ext cx="65743" cy="1764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1144FC-6943-489C-B3B0-A2C1324E38A9}"/>
              </a:ext>
            </a:extLst>
          </p:cNvPr>
          <p:cNvSpPr/>
          <p:nvPr/>
        </p:nvSpPr>
        <p:spPr>
          <a:xfrm flipV="1">
            <a:off x="8272220" y="5346000"/>
            <a:ext cx="65743" cy="151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55F825-5096-4810-8E97-B2D6E2A81528}"/>
              </a:ext>
            </a:extLst>
          </p:cNvPr>
          <p:cNvSpPr/>
          <p:nvPr/>
        </p:nvSpPr>
        <p:spPr>
          <a:xfrm flipV="1">
            <a:off x="8424620" y="4914000"/>
            <a:ext cx="65743" cy="194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71515A-1579-4936-BDB5-55FB1E7DB15E}"/>
              </a:ext>
            </a:extLst>
          </p:cNvPr>
          <p:cNvSpPr/>
          <p:nvPr/>
        </p:nvSpPr>
        <p:spPr>
          <a:xfrm flipV="1">
            <a:off x="8577020" y="5166000"/>
            <a:ext cx="65743" cy="16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EE8D31-2025-4F21-999B-E70EBDF16BCD}"/>
              </a:ext>
            </a:extLst>
          </p:cNvPr>
          <p:cNvSpPr/>
          <p:nvPr/>
        </p:nvSpPr>
        <p:spPr>
          <a:xfrm flipV="1">
            <a:off x="8729420" y="5022000"/>
            <a:ext cx="65743" cy="18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C5B78A-80C7-4F2A-904F-C4AC69753729}"/>
              </a:ext>
            </a:extLst>
          </p:cNvPr>
          <p:cNvSpPr/>
          <p:nvPr/>
        </p:nvSpPr>
        <p:spPr>
          <a:xfrm flipV="1">
            <a:off x="8881820" y="5274000"/>
            <a:ext cx="65743" cy="158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2F294A-7023-4141-A5B0-E2C132AD7A39}"/>
              </a:ext>
            </a:extLst>
          </p:cNvPr>
          <p:cNvSpPr/>
          <p:nvPr/>
        </p:nvSpPr>
        <p:spPr>
          <a:xfrm flipV="1">
            <a:off x="9034220" y="6102000"/>
            <a:ext cx="65743" cy="75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22C6C4-3377-47F5-9D1A-72250023CF71}"/>
              </a:ext>
            </a:extLst>
          </p:cNvPr>
          <p:cNvSpPr/>
          <p:nvPr/>
        </p:nvSpPr>
        <p:spPr>
          <a:xfrm flipV="1">
            <a:off x="9186620" y="5634000"/>
            <a:ext cx="65743" cy="122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65045C-83E4-4A52-BB79-D9F9CB2EDEAB}"/>
              </a:ext>
            </a:extLst>
          </p:cNvPr>
          <p:cNvSpPr/>
          <p:nvPr/>
        </p:nvSpPr>
        <p:spPr>
          <a:xfrm flipV="1">
            <a:off x="9339020" y="5814000"/>
            <a:ext cx="65743" cy="1044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4A7C16-4CAA-4782-8507-D0B02C60209A}"/>
              </a:ext>
            </a:extLst>
          </p:cNvPr>
          <p:cNvSpPr/>
          <p:nvPr/>
        </p:nvSpPr>
        <p:spPr>
          <a:xfrm flipV="1">
            <a:off x="9491420" y="5454000"/>
            <a:ext cx="65743" cy="1404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B0973C-923B-4D46-B9F9-C86B1D149194}"/>
              </a:ext>
            </a:extLst>
          </p:cNvPr>
          <p:cNvSpPr/>
          <p:nvPr/>
        </p:nvSpPr>
        <p:spPr>
          <a:xfrm flipV="1">
            <a:off x="9643820" y="4770000"/>
            <a:ext cx="65743" cy="2088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8EEA82-766C-4175-B3E6-91C6A25F1E89}"/>
              </a:ext>
            </a:extLst>
          </p:cNvPr>
          <p:cNvSpPr/>
          <p:nvPr/>
        </p:nvSpPr>
        <p:spPr>
          <a:xfrm flipV="1">
            <a:off x="9796220" y="4914000"/>
            <a:ext cx="65743" cy="194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C903B6-38D8-4D12-9AE7-4526506DCC5F}"/>
              </a:ext>
            </a:extLst>
          </p:cNvPr>
          <p:cNvSpPr/>
          <p:nvPr/>
        </p:nvSpPr>
        <p:spPr>
          <a:xfrm flipV="1">
            <a:off x="9948620" y="5094000"/>
            <a:ext cx="65743" cy="17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E71357-8A57-48AB-85A4-C872ED1B49AB}"/>
              </a:ext>
            </a:extLst>
          </p:cNvPr>
          <p:cNvSpPr/>
          <p:nvPr/>
        </p:nvSpPr>
        <p:spPr>
          <a:xfrm flipV="1">
            <a:off x="10101020" y="5310000"/>
            <a:ext cx="65743" cy="15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F5C989-BAF5-45CD-90D1-3CE50128D6E0}"/>
              </a:ext>
            </a:extLst>
          </p:cNvPr>
          <p:cNvSpPr/>
          <p:nvPr/>
        </p:nvSpPr>
        <p:spPr>
          <a:xfrm flipV="1">
            <a:off x="10253420" y="4950000"/>
            <a:ext cx="65743" cy="19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DC39BBA-CA8D-41C5-8116-6BD8C90E9661}"/>
              </a:ext>
            </a:extLst>
          </p:cNvPr>
          <p:cNvSpPr/>
          <p:nvPr/>
        </p:nvSpPr>
        <p:spPr>
          <a:xfrm flipV="1">
            <a:off x="10405820" y="5094000"/>
            <a:ext cx="65743" cy="17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19D65D-3510-4A9D-96A8-C5595FC91456}"/>
              </a:ext>
            </a:extLst>
          </p:cNvPr>
          <p:cNvSpPr/>
          <p:nvPr/>
        </p:nvSpPr>
        <p:spPr>
          <a:xfrm flipV="1">
            <a:off x="10558220" y="5670000"/>
            <a:ext cx="65743" cy="118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578E256-9E82-4CA3-BE4F-ECEF0F5209B8}"/>
              </a:ext>
            </a:extLst>
          </p:cNvPr>
          <p:cNvSpPr/>
          <p:nvPr/>
        </p:nvSpPr>
        <p:spPr>
          <a:xfrm flipV="1">
            <a:off x="10710620" y="4698000"/>
            <a:ext cx="65743" cy="216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0B28928-7D46-4118-BB36-61BDFCD1CF07}"/>
              </a:ext>
            </a:extLst>
          </p:cNvPr>
          <p:cNvSpPr/>
          <p:nvPr/>
        </p:nvSpPr>
        <p:spPr>
          <a:xfrm flipV="1">
            <a:off x="10863020" y="4554000"/>
            <a:ext cx="65743" cy="2304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8D1C174-EAFD-4D4F-A6AC-25EB72FBCBDE}"/>
              </a:ext>
            </a:extLst>
          </p:cNvPr>
          <p:cNvSpPr/>
          <p:nvPr/>
        </p:nvSpPr>
        <p:spPr>
          <a:xfrm flipV="1">
            <a:off x="11015420" y="4446000"/>
            <a:ext cx="65743" cy="241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0FE5834-5820-488B-83EE-4AB9B576459F}"/>
              </a:ext>
            </a:extLst>
          </p:cNvPr>
          <p:cNvSpPr/>
          <p:nvPr/>
        </p:nvSpPr>
        <p:spPr>
          <a:xfrm flipV="1">
            <a:off x="11167820" y="4626000"/>
            <a:ext cx="65743" cy="223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4C1CF7-8D4A-44D6-ABD0-6FA3350B0DAD}"/>
              </a:ext>
            </a:extLst>
          </p:cNvPr>
          <p:cNvSpPr/>
          <p:nvPr/>
        </p:nvSpPr>
        <p:spPr>
          <a:xfrm flipV="1">
            <a:off x="11320220" y="4842000"/>
            <a:ext cx="65743" cy="201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C2D117-F7C5-48EC-80C6-7A6619402CF6}"/>
              </a:ext>
            </a:extLst>
          </p:cNvPr>
          <p:cNvSpPr/>
          <p:nvPr/>
        </p:nvSpPr>
        <p:spPr>
          <a:xfrm flipV="1">
            <a:off x="11472620" y="4806000"/>
            <a:ext cx="65743" cy="205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C8FE28-73AD-4DEE-8002-C3EE1733A33F}"/>
              </a:ext>
            </a:extLst>
          </p:cNvPr>
          <p:cNvSpPr/>
          <p:nvPr/>
        </p:nvSpPr>
        <p:spPr>
          <a:xfrm flipV="1">
            <a:off x="11625020" y="4878000"/>
            <a:ext cx="65743" cy="19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EF46F8-2DEE-4E7E-9559-F79755EDDD0C}"/>
              </a:ext>
            </a:extLst>
          </p:cNvPr>
          <p:cNvSpPr/>
          <p:nvPr/>
        </p:nvSpPr>
        <p:spPr>
          <a:xfrm flipV="1">
            <a:off x="11777420" y="4986000"/>
            <a:ext cx="65743" cy="18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D302FE3-3061-4261-834C-16E552EEF464}"/>
              </a:ext>
            </a:extLst>
          </p:cNvPr>
          <p:cNvSpPr/>
          <p:nvPr/>
        </p:nvSpPr>
        <p:spPr>
          <a:xfrm flipV="1">
            <a:off x="11929820" y="4698000"/>
            <a:ext cx="65743" cy="21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B52B5C-6BE9-4715-8D4C-A40E7692DEEA}"/>
              </a:ext>
            </a:extLst>
          </p:cNvPr>
          <p:cNvSpPr/>
          <p:nvPr/>
        </p:nvSpPr>
        <p:spPr>
          <a:xfrm flipV="1">
            <a:off x="12082220" y="4518000"/>
            <a:ext cx="65743" cy="23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3154C7B8-9347-4CF4-B665-E805944F0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3" y="208354"/>
            <a:ext cx="3535680" cy="353568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542509A-8E92-46DC-8C24-879D30C170DD}"/>
              </a:ext>
            </a:extLst>
          </p:cNvPr>
          <p:cNvSpPr txBox="1"/>
          <p:nvPr/>
        </p:nvSpPr>
        <p:spPr>
          <a:xfrm>
            <a:off x="384694" y="5470785"/>
            <a:ext cx="508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주식 데이터를 활용한 주가 예측 프로젝트</a:t>
            </a:r>
          </a:p>
        </p:txBody>
      </p:sp>
    </p:spTree>
    <p:extLst>
      <p:ext uri="{BB962C8B-B14F-4D97-AF65-F5344CB8AC3E}">
        <p14:creationId xmlns:p14="http://schemas.microsoft.com/office/powerpoint/2010/main" val="134734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85488A75-FEA8-454A-8DD9-2C71F8CF414E}"/>
              </a:ext>
            </a:extLst>
          </p:cNvPr>
          <p:cNvSpPr/>
          <p:nvPr/>
        </p:nvSpPr>
        <p:spPr>
          <a:xfrm>
            <a:off x="-15708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953F73-1E0A-4EE0-B948-3052AE31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7018" cy="1325563"/>
          </a:xfrm>
        </p:spPr>
        <p:txBody>
          <a:bodyPr/>
          <a:lstStyle/>
          <a:p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index</a:t>
            </a:r>
            <a:endParaRPr lang="ko-KR" altLang="en-US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3E616-2A81-4520-97D6-2B1E9B223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7129" cy="4351338"/>
          </a:xfrm>
        </p:spPr>
        <p:txBody>
          <a:bodyPr/>
          <a:lstStyle/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프로젝트 진행 경과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프로젝트 일정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D420A7E-DA1B-4CFD-90AA-FD6AAA4A8D94}"/>
              </a:ext>
            </a:extLst>
          </p:cNvPr>
          <p:cNvGrpSpPr/>
          <p:nvPr/>
        </p:nvGrpSpPr>
        <p:grpSpPr>
          <a:xfrm>
            <a:off x="5008881" y="-334994"/>
            <a:ext cx="6669646" cy="10515219"/>
            <a:chOff x="4496861" y="-334993"/>
            <a:chExt cx="7181665" cy="113224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FD63B0-C1E8-4248-9626-5863BCFF6B09}"/>
                </a:ext>
              </a:extLst>
            </p:cNvPr>
            <p:cNvSpPr txBox="1"/>
            <p:nvPr/>
          </p:nvSpPr>
          <p:spPr>
            <a:xfrm>
              <a:off x="5868572" y="658575"/>
              <a:ext cx="454856" cy="391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15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FEFD37-A256-4ED9-AF0B-8EC97CA6ACC0}"/>
                </a:ext>
              </a:extLst>
            </p:cNvPr>
            <p:cNvSpPr txBox="1"/>
            <p:nvPr/>
          </p:nvSpPr>
          <p:spPr>
            <a:xfrm>
              <a:off x="9725462" y="694114"/>
              <a:ext cx="454856" cy="161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44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7B7543-B5C0-4168-BF4F-0EC25B655424}"/>
                </a:ext>
              </a:extLst>
            </p:cNvPr>
            <p:cNvSpPr txBox="1"/>
            <p:nvPr/>
          </p:nvSpPr>
          <p:spPr>
            <a:xfrm>
              <a:off x="5650523" y="2924691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1921EB-15E3-4F63-8872-325DC1D1E3B4}"/>
                </a:ext>
              </a:extLst>
            </p:cNvPr>
            <p:cNvSpPr txBox="1"/>
            <p:nvPr/>
          </p:nvSpPr>
          <p:spPr>
            <a:xfrm>
              <a:off x="7982239" y="-263241"/>
              <a:ext cx="454856" cy="252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7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16EEF9-9626-4331-8AFF-9A2D4270001D}"/>
                </a:ext>
              </a:extLst>
            </p:cNvPr>
            <p:cNvSpPr txBox="1"/>
            <p:nvPr/>
          </p:nvSpPr>
          <p:spPr>
            <a:xfrm>
              <a:off x="7181557" y="2555359"/>
              <a:ext cx="454856" cy="123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3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09C7DA-22E9-48D2-A96A-19A0D022860B}"/>
                </a:ext>
              </a:extLst>
            </p:cNvPr>
            <p:cNvSpPr txBox="1"/>
            <p:nvPr/>
          </p:nvSpPr>
          <p:spPr>
            <a:xfrm>
              <a:off x="8536743" y="1763995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2FF159-01DC-4096-BD7B-A4B785867B6E}"/>
                </a:ext>
              </a:extLst>
            </p:cNvPr>
            <p:cNvSpPr txBox="1"/>
            <p:nvPr/>
          </p:nvSpPr>
          <p:spPr>
            <a:xfrm>
              <a:off x="6323427" y="2827888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9ED77D-C417-4A83-9BF4-4D9D42AB6467}"/>
                </a:ext>
              </a:extLst>
            </p:cNvPr>
            <p:cNvSpPr txBox="1"/>
            <p:nvPr/>
          </p:nvSpPr>
          <p:spPr>
            <a:xfrm>
              <a:off x="7001022" y="3810273"/>
              <a:ext cx="454856" cy="252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7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15353D-026C-4B67-B828-2364B17D5D2A}"/>
                </a:ext>
              </a:extLst>
            </p:cNvPr>
            <p:cNvSpPr txBox="1"/>
            <p:nvPr/>
          </p:nvSpPr>
          <p:spPr>
            <a:xfrm>
              <a:off x="6428936" y="4302642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8F3232-2006-40CC-B81C-A4240DBA65D1}"/>
                </a:ext>
              </a:extLst>
            </p:cNvPr>
            <p:cNvSpPr txBox="1"/>
            <p:nvPr/>
          </p:nvSpPr>
          <p:spPr>
            <a:xfrm>
              <a:off x="7863839" y="3317904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B5B681-5138-4F8F-A7A7-91CA76E9B34C}"/>
                </a:ext>
              </a:extLst>
            </p:cNvPr>
            <p:cNvSpPr txBox="1"/>
            <p:nvPr/>
          </p:nvSpPr>
          <p:spPr>
            <a:xfrm>
              <a:off x="7636411" y="4724672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1F9E56-29DD-47D4-81DB-5F9E67B0CB30}"/>
                </a:ext>
              </a:extLst>
            </p:cNvPr>
            <p:cNvSpPr txBox="1"/>
            <p:nvPr/>
          </p:nvSpPr>
          <p:spPr>
            <a:xfrm>
              <a:off x="8991599" y="3933310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53510C-E7D3-4971-AF8D-3C88820537CE}"/>
                </a:ext>
              </a:extLst>
            </p:cNvPr>
            <p:cNvSpPr txBox="1"/>
            <p:nvPr/>
          </p:nvSpPr>
          <p:spPr>
            <a:xfrm>
              <a:off x="11068927" y="3868428"/>
              <a:ext cx="454856" cy="252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7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37D823-ACEA-4021-B048-58110C87E43A}"/>
                </a:ext>
              </a:extLst>
            </p:cNvPr>
            <p:cNvSpPr txBox="1"/>
            <p:nvPr/>
          </p:nvSpPr>
          <p:spPr>
            <a:xfrm>
              <a:off x="8717279" y="2247655"/>
              <a:ext cx="454856" cy="123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3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C2F44E-8190-4C8B-9E65-D3B3525B13D1}"/>
                </a:ext>
              </a:extLst>
            </p:cNvPr>
            <p:cNvSpPr txBox="1"/>
            <p:nvPr/>
          </p:nvSpPr>
          <p:spPr>
            <a:xfrm>
              <a:off x="7611795" y="1209583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3A9450-0F5B-4486-816F-0AE9121A89A1}"/>
                </a:ext>
              </a:extLst>
            </p:cNvPr>
            <p:cNvSpPr txBox="1"/>
            <p:nvPr/>
          </p:nvSpPr>
          <p:spPr>
            <a:xfrm>
              <a:off x="9580098" y="1755288"/>
              <a:ext cx="454856" cy="391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15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30C11D-E938-4428-A0B3-20B61F517E13}"/>
                </a:ext>
              </a:extLst>
            </p:cNvPr>
            <p:cNvSpPr txBox="1"/>
            <p:nvPr/>
          </p:nvSpPr>
          <p:spPr>
            <a:xfrm>
              <a:off x="9352670" y="3162056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DF352B-C4CD-48A8-B739-70AEDC7EB4C4}"/>
                </a:ext>
              </a:extLst>
            </p:cNvPr>
            <p:cNvSpPr txBox="1"/>
            <p:nvPr/>
          </p:nvSpPr>
          <p:spPr>
            <a:xfrm>
              <a:off x="11223670" y="-334993"/>
              <a:ext cx="454856" cy="391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15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8CC370-8B06-4BD5-97A4-887A57591357}"/>
                </a:ext>
              </a:extLst>
            </p:cNvPr>
            <p:cNvSpPr txBox="1"/>
            <p:nvPr/>
          </p:nvSpPr>
          <p:spPr>
            <a:xfrm>
              <a:off x="7753643" y="5760277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7AEB9C-46FD-493F-9DAB-429546FC3260}"/>
                </a:ext>
              </a:extLst>
            </p:cNvPr>
            <p:cNvSpPr txBox="1"/>
            <p:nvPr/>
          </p:nvSpPr>
          <p:spPr>
            <a:xfrm>
              <a:off x="9000976" y="4923997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32DC10-2312-4B32-A0F9-70FF7C3FAEE0}"/>
                </a:ext>
              </a:extLst>
            </p:cNvPr>
            <p:cNvSpPr txBox="1"/>
            <p:nvPr/>
          </p:nvSpPr>
          <p:spPr>
            <a:xfrm>
              <a:off x="8428890" y="5416366"/>
              <a:ext cx="454856" cy="5571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A5A78E-F0FA-4EC2-916E-3DAAB31AE00F}"/>
                </a:ext>
              </a:extLst>
            </p:cNvPr>
            <p:cNvSpPr txBox="1"/>
            <p:nvPr/>
          </p:nvSpPr>
          <p:spPr>
            <a:xfrm>
              <a:off x="9863793" y="4431628"/>
              <a:ext cx="454856" cy="123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3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48CC17-96C5-4C23-A527-A25F3AD96C58}"/>
                </a:ext>
              </a:extLst>
            </p:cNvPr>
            <p:cNvSpPr txBox="1"/>
            <p:nvPr/>
          </p:nvSpPr>
          <p:spPr>
            <a:xfrm>
              <a:off x="4706817" y="230189"/>
              <a:ext cx="454856" cy="2332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6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2585A5-91A6-4D23-987A-890D91D58709}"/>
                </a:ext>
              </a:extLst>
            </p:cNvPr>
            <p:cNvSpPr txBox="1"/>
            <p:nvPr/>
          </p:nvSpPr>
          <p:spPr>
            <a:xfrm>
              <a:off x="10898945" y="5429956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13DE77-7738-410D-BCE6-56D0800F66B9}"/>
                </a:ext>
              </a:extLst>
            </p:cNvPr>
            <p:cNvSpPr txBox="1"/>
            <p:nvPr/>
          </p:nvSpPr>
          <p:spPr>
            <a:xfrm>
              <a:off x="5240213" y="4345481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271AE8D-ECED-43CD-ADB4-44A08B589100}"/>
                </a:ext>
              </a:extLst>
            </p:cNvPr>
            <p:cNvSpPr txBox="1"/>
            <p:nvPr/>
          </p:nvSpPr>
          <p:spPr>
            <a:xfrm>
              <a:off x="5772438" y="3810273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A7F7A8-0D33-4DD9-81DA-3EBE599B4CE9}"/>
                </a:ext>
              </a:extLst>
            </p:cNvPr>
            <p:cNvSpPr txBox="1"/>
            <p:nvPr/>
          </p:nvSpPr>
          <p:spPr>
            <a:xfrm>
              <a:off x="6780626" y="4835497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9425E8F-C9E3-4FAA-80EF-F5EA8B1C26B9}"/>
                </a:ext>
              </a:extLst>
            </p:cNvPr>
            <p:cNvSpPr txBox="1"/>
            <p:nvPr/>
          </p:nvSpPr>
          <p:spPr>
            <a:xfrm>
              <a:off x="6758241" y="5960791"/>
              <a:ext cx="454856" cy="123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3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3D63DB-0E9A-4558-8BFC-B496297D6047}"/>
                </a:ext>
              </a:extLst>
            </p:cNvPr>
            <p:cNvSpPr txBox="1"/>
            <p:nvPr/>
          </p:nvSpPr>
          <p:spPr>
            <a:xfrm>
              <a:off x="4496861" y="4332914"/>
              <a:ext cx="454856" cy="2850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B05BB30-B5AD-406F-9763-8BA0DE9195CF}"/>
              </a:ext>
            </a:extLst>
          </p:cNvPr>
          <p:cNvSpPr txBox="1"/>
          <p:nvPr/>
        </p:nvSpPr>
        <p:spPr>
          <a:xfrm>
            <a:off x="5415081" y="5081802"/>
            <a:ext cx="66205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dirty="0">
                <a:latin typeface="210 네모진 040" panose="02020603020101020101" pitchFamily="18" charset="-127"/>
                <a:ea typeface="210 네모진 040" panose="02020603020101020101" pitchFamily="18" charset="-127"/>
              </a:rPr>
              <a:t>$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92048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6062A-38C2-4303-8984-FB341323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84" y="135256"/>
            <a:ext cx="10515600" cy="91440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프로젝트 진행 경과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E3586-7859-4F38-9729-D55CC016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856"/>
            <a:ext cx="10515600" cy="104965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데이터 수집 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1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① 상장법인 목록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,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② </a:t>
            </a:r>
            <a:r>
              <a:rPr lang="ko-KR" altLang="en-US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일자별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주식 종가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/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거래량 등락 정도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,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③ 주식 종목별 공시 정보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EDC042-5509-4ED0-B424-EFDE8684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23" y="2251711"/>
            <a:ext cx="6066092" cy="42374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D79FC5-43AF-40E5-AE18-45CEB9048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551" y="2778528"/>
            <a:ext cx="4957442" cy="295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0552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6062A-38C2-4303-8984-FB341323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84" y="135256"/>
            <a:ext cx="10515600" cy="91440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프로젝트 진행 경과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E3586-7859-4F38-9729-D55CC016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856"/>
            <a:ext cx="10515600" cy="10496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"/>
              </a:spcAft>
            </a:pP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GUI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설계 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312F45-72DB-4320-8FA6-0B0BF05BC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29" y="2048892"/>
            <a:ext cx="3888548" cy="4258277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C031ED33-BBED-466A-AED4-681F8522B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55" y="2048892"/>
            <a:ext cx="3888548" cy="42582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60DCDC-F1C7-45E8-94BB-2E0892DDC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7" y="2048892"/>
            <a:ext cx="2937424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6065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6062A-38C2-4303-8984-FB341323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84" y="135256"/>
            <a:ext cx="10515600" cy="91440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프로젝트 진행 경과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E3586-7859-4F38-9729-D55CC016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856"/>
            <a:ext cx="10515600" cy="10496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수집 데이터 분석 방법 설계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CCBBC4-7C66-40D3-8505-58291914E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975" y="1831548"/>
            <a:ext cx="4191000" cy="46885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ADC7CD-C27D-4B2C-B54D-DCACD45C6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19" y="1823212"/>
            <a:ext cx="3711912" cy="469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39754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6062A-38C2-4303-8984-FB341323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84" y="135256"/>
            <a:ext cx="10515600" cy="91440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프로젝트 진행 경과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E3586-7859-4F38-9729-D55CC016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856"/>
            <a:ext cx="10515600" cy="10496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주식 </a:t>
            </a:r>
            <a:r>
              <a:rPr lang="ko-KR" altLang="en-US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일자별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종가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, 5/20/60/120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일 이동선 거래량 그래프 표현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3F8122-7F6A-41A7-8137-C820FD4C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871" y="1919786"/>
            <a:ext cx="4453312" cy="41932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6B8681-5CC2-4994-B102-0E93C0AF2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975" y="1919786"/>
            <a:ext cx="4453313" cy="41932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E82439-3525-4F27-9721-C1CB977FE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83" y="1919786"/>
            <a:ext cx="2922751" cy="419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6856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6062A-38C2-4303-8984-FB341323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84" y="135256"/>
            <a:ext cx="10515600" cy="91440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프로젝트 진행 경과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E3586-7859-4F38-9729-D55CC016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856"/>
            <a:ext cx="10515600" cy="10496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"/>
              </a:spcAft>
            </a:pPr>
            <a:r>
              <a:rPr lang="en-US" altLang="ko-KR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Github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활용 팀 내 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Code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및 공유문서 관리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C7671B-E8EB-4BE6-AB7E-D2E8B1C3C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47" y="2042242"/>
            <a:ext cx="8238847" cy="42646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1AA675-9615-4DD1-B0BC-2818B688BC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318"/>
          <a:stretch/>
        </p:blipFill>
        <p:spPr>
          <a:xfrm>
            <a:off x="9077047" y="2042243"/>
            <a:ext cx="2378742" cy="42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13049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70983-2621-433D-BE7D-23BAEC90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프로젝트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B9A7C-FC59-40AD-A47E-40AA3706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주차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프로젝트 제안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역할 분담 및 자료 조사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2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주차 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: GUI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설계 및 데이터 분석방법 설계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,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프로토타입 제작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3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주차 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: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설계 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GUI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기반 모듈간 데이터 연결 진행 및 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Test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4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주차 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: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프로그램 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Test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및 버그 </a:t>
            </a:r>
            <a:r>
              <a:rPr lang="ko-KR" altLang="en-US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픽스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01DF23D-E4D4-43AE-980B-970DC65BC313}"/>
              </a:ext>
            </a:extLst>
          </p:cNvPr>
          <p:cNvSpPr/>
          <p:nvPr/>
        </p:nvSpPr>
        <p:spPr>
          <a:xfrm rot="20873819" flipV="1">
            <a:off x="6119496" y="3511854"/>
            <a:ext cx="8209467" cy="2865461"/>
          </a:xfrm>
          <a:custGeom>
            <a:avLst/>
            <a:gdLst>
              <a:gd name="connsiteX0" fmla="*/ 0 w 6578714"/>
              <a:gd name="connsiteY0" fmla="*/ 0 h 2656311"/>
              <a:gd name="connsiteX1" fmla="*/ 889574 w 6578714"/>
              <a:gd name="connsiteY1" fmla="*/ 711659 h 2656311"/>
              <a:gd name="connsiteX2" fmla="*/ 1547446 w 6578714"/>
              <a:gd name="connsiteY2" fmla="*/ 215153 h 2656311"/>
              <a:gd name="connsiteX3" fmla="*/ 2217730 w 6578714"/>
              <a:gd name="connsiteY3" fmla="*/ 918537 h 2656311"/>
              <a:gd name="connsiteX4" fmla="*/ 2739062 w 6578714"/>
              <a:gd name="connsiteY4" fmla="*/ 479956 h 2656311"/>
              <a:gd name="connsiteX5" fmla="*/ 3123855 w 6578714"/>
              <a:gd name="connsiteY5" fmla="*/ 1170928 h 2656311"/>
              <a:gd name="connsiteX6" fmla="*/ 3707250 w 6578714"/>
              <a:gd name="connsiteY6" fmla="*/ 761310 h 2656311"/>
              <a:gd name="connsiteX7" fmla="*/ 3847927 w 6578714"/>
              <a:gd name="connsiteY7" fmla="*/ 1154378 h 2656311"/>
              <a:gd name="connsiteX8" fmla="*/ 4464423 w 6578714"/>
              <a:gd name="connsiteY8" fmla="*/ 608220 h 2656311"/>
              <a:gd name="connsiteX9" fmla="*/ 5043681 w 6578714"/>
              <a:gd name="connsiteY9" fmla="*/ 1845350 h 2656311"/>
              <a:gd name="connsiteX10" fmla="*/ 5867055 w 6578714"/>
              <a:gd name="connsiteY10" fmla="*/ 521332 h 2656311"/>
              <a:gd name="connsiteX11" fmla="*/ 6578714 w 6578714"/>
              <a:gd name="connsiteY11" fmla="*/ 2279793 h 2656311"/>
              <a:gd name="connsiteX12" fmla="*/ 6578714 w 6578714"/>
              <a:gd name="connsiteY12" fmla="*/ 2656311 h 2656311"/>
              <a:gd name="connsiteX13" fmla="*/ 5854642 w 6578714"/>
              <a:gd name="connsiteY13" fmla="*/ 980600 h 2656311"/>
              <a:gd name="connsiteX14" fmla="*/ 5060231 w 6578714"/>
              <a:gd name="connsiteY14" fmla="*/ 2068778 h 2656311"/>
              <a:gd name="connsiteX15" fmla="*/ 4443735 w 6578714"/>
              <a:gd name="connsiteY15" fmla="*/ 839924 h 2656311"/>
              <a:gd name="connsiteX16" fmla="*/ 3839652 w 6578714"/>
              <a:gd name="connsiteY16" fmla="*/ 1282642 h 2656311"/>
              <a:gd name="connsiteX17" fmla="*/ 3661737 w 6578714"/>
              <a:gd name="connsiteY17" fmla="*/ 897849 h 2656311"/>
              <a:gd name="connsiteX18" fmla="*/ 3103167 w 6578714"/>
              <a:gd name="connsiteY18" fmla="*/ 1253679 h 2656311"/>
              <a:gd name="connsiteX19" fmla="*/ 2722512 w 6578714"/>
              <a:gd name="connsiteY19" fmla="*/ 566845 h 2656311"/>
              <a:gd name="connsiteX20" fmla="*/ 2221867 w 6578714"/>
              <a:gd name="connsiteY20" fmla="*/ 959913 h 2656311"/>
              <a:gd name="connsiteX21" fmla="*/ 1543308 w 6578714"/>
              <a:gd name="connsiteY21" fmla="*/ 264803 h 2656311"/>
              <a:gd name="connsiteX22" fmla="*/ 881299 w 6578714"/>
              <a:gd name="connsiteY22" fmla="*/ 744760 h 2656311"/>
              <a:gd name="connsiteX23" fmla="*/ 0 w 6578714"/>
              <a:gd name="connsiteY23" fmla="*/ 0 h 265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578714" h="2656311">
                <a:moveTo>
                  <a:pt x="0" y="0"/>
                </a:moveTo>
                <a:lnTo>
                  <a:pt x="889574" y="711659"/>
                </a:lnTo>
                <a:lnTo>
                  <a:pt x="1547446" y="215153"/>
                </a:lnTo>
                <a:lnTo>
                  <a:pt x="2217730" y="918537"/>
                </a:lnTo>
                <a:lnTo>
                  <a:pt x="2739062" y="479956"/>
                </a:lnTo>
                <a:lnTo>
                  <a:pt x="3123855" y="1170928"/>
                </a:lnTo>
                <a:lnTo>
                  <a:pt x="3707250" y="761310"/>
                </a:lnTo>
                <a:lnTo>
                  <a:pt x="3847927" y="1154378"/>
                </a:lnTo>
                <a:lnTo>
                  <a:pt x="4464423" y="608220"/>
                </a:lnTo>
                <a:lnTo>
                  <a:pt x="5043681" y="1845350"/>
                </a:lnTo>
                <a:lnTo>
                  <a:pt x="5867055" y="521332"/>
                </a:lnTo>
                <a:lnTo>
                  <a:pt x="6578714" y="2279793"/>
                </a:lnTo>
                <a:lnTo>
                  <a:pt x="6578714" y="2656311"/>
                </a:lnTo>
                <a:lnTo>
                  <a:pt x="5854642" y="980600"/>
                </a:lnTo>
                <a:lnTo>
                  <a:pt x="5060231" y="2068778"/>
                </a:lnTo>
                <a:lnTo>
                  <a:pt x="4443735" y="839924"/>
                </a:lnTo>
                <a:lnTo>
                  <a:pt x="3839652" y="1282642"/>
                </a:lnTo>
                <a:lnTo>
                  <a:pt x="3661737" y="897849"/>
                </a:lnTo>
                <a:lnTo>
                  <a:pt x="3103167" y="1253679"/>
                </a:lnTo>
                <a:lnTo>
                  <a:pt x="2722512" y="566845"/>
                </a:lnTo>
                <a:lnTo>
                  <a:pt x="2221867" y="959913"/>
                </a:lnTo>
                <a:lnTo>
                  <a:pt x="1543308" y="264803"/>
                </a:lnTo>
                <a:lnTo>
                  <a:pt x="881299" y="744760"/>
                </a:lnTo>
                <a:lnTo>
                  <a:pt x="0" y="0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0F54A8-315C-477C-B889-40490D6E74E2}"/>
              </a:ext>
            </a:extLst>
          </p:cNvPr>
          <p:cNvSpPr/>
          <p:nvPr/>
        </p:nvSpPr>
        <p:spPr>
          <a:xfrm>
            <a:off x="618067" y="2674593"/>
            <a:ext cx="9889067" cy="627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74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19A456-4E80-46A9-948C-F8D62D0C63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0" dirty="0">
                <a:solidFill>
                  <a:schemeClr val="tx1"/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8934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159</Words>
  <Application>Microsoft Office PowerPoint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맑은 고딕</vt:lpstr>
      <vt:lpstr>210 M고딕 080</vt:lpstr>
      <vt:lpstr>210 네모진 040</vt:lpstr>
      <vt:lpstr>Office 테마</vt:lpstr>
      <vt:lpstr>PowerPoint 프레젠테이션</vt:lpstr>
      <vt:lpstr>index</vt:lpstr>
      <vt:lpstr>프로젝트 진행 경과</vt:lpstr>
      <vt:lpstr>프로젝트 진행 경과</vt:lpstr>
      <vt:lpstr>프로젝트 진행 경과</vt:lpstr>
      <vt:lpstr>프로젝트 진행 경과</vt:lpstr>
      <vt:lpstr>프로젝트 진행 경과</vt:lpstr>
      <vt:lpstr>프로젝트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 인용</dc:creator>
  <cp:lastModifiedBy>장 동찬</cp:lastModifiedBy>
  <cp:revision>150</cp:revision>
  <dcterms:created xsi:type="dcterms:W3CDTF">2021-05-11T13:11:43Z</dcterms:created>
  <dcterms:modified xsi:type="dcterms:W3CDTF">2021-05-28T08:19:40Z</dcterms:modified>
</cp:coreProperties>
</file>