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74" r:id="rId7"/>
    <p:sldId id="290" r:id="rId8"/>
    <p:sldId id="289" r:id="rId9"/>
    <p:sldId id="275" r:id="rId10"/>
    <p:sldId id="291" r:id="rId11"/>
    <p:sldId id="292" r:id="rId12"/>
    <p:sldId id="293" r:id="rId13"/>
    <p:sldId id="294" r:id="rId14"/>
    <p:sldId id="278" r:id="rId15"/>
    <p:sldId id="279" r:id="rId16"/>
    <p:sldId id="265" r:id="rId17"/>
  </p:sldIdLst>
  <p:sldSz cx="9144000" cy="6858000" type="screen4x3"/>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 uri="{1BD7E111-0CB8-44D6-8891-C1BB2F81B7CC}">
      <p1710:readonlyRecommended xmlns:p1710="http://schemas.microsoft.com/office/powerpoint/2017/10/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BFF1E0-D8AC-47D3-B28A-6694FE94E7F8}" v="813" dt="2024-03-12T08:40:11.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60"/>
  </p:normalViewPr>
  <p:slideViewPr>
    <p:cSldViewPr>
      <p:cViewPr>
        <p:scale>
          <a:sx n="89" d="100"/>
          <a:sy n="89" d="100"/>
        </p:scale>
        <p:origin x="-1397" y="5"/>
      </p:cViewPr>
      <p:guideLst>
        <p:guide orient="horz" pos="2160"/>
        <p:guide pos="2880"/>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itchFamily="18" charset="0"/>
                <a:cs typeface="Times New Roman" pitchFamily="18" charset="0"/>
              </a:defRPr>
            </a:lvl1pPr>
          </a:lstStyle>
          <a:p>
            <a:r>
              <a:rPr lang="en-US"/>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t>3/14/2024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a:srcRect b="10713"/>
          <a:stretch>
            <a:fillRect/>
          </a:stretch>
        </p:blipFill>
        <p:spPr bwMode="auto">
          <a:xfrm>
            <a:off x="6553200" y="228600"/>
            <a:ext cx="2057400" cy="635000"/>
          </a:xfrm>
          <a:prstGeom prst="rect">
            <a:avLst/>
          </a:prstGeom>
          <a:noFill/>
          <a:ln w="9525">
            <a:noFill/>
            <a:miter lim="800000"/>
          </a:ln>
        </p:spPr>
      </p:pic>
      <p:grpSp>
        <p:nvGrpSpPr>
          <p:cNvPr id="5" name="Group 7"/>
          <p:cNvGrpSpPr/>
          <p:nvPr/>
        </p:nvGrpSpPr>
        <p:grpSpPr>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a:srcRect b="10713"/>
            <a:stretch>
              <a:fillRect/>
            </a:stretch>
          </p:blipFill>
          <p:spPr bwMode="auto">
            <a:xfrm>
              <a:off x="6502400" y="4152900"/>
              <a:ext cx="2057400" cy="635000"/>
            </a:xfrm>
            <a:prstGeom prst="rect">
              <a:avLst/>
            </a:prstGeom>
            <a:noFill/>
            <a:ln w="9525">
              <a:noFill/>
              <a:miter lim="800000"/>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a:stretch>
            <a:fillRect/>
          </a:stretch>
        </p:blipFill>
        <p:spPr bwMode="auto">
          <a:xfrm>
            <a:off x="6553200" y="228600"/>
            <a:ext cx="1920875" cy="609600"/>
          </a:xfrm>
          <a:prstGeom prst="rect">
            <a:avLst/>
          </a:prstGeom>
          <a:noFill/>
          <a:ln w="9525">
            <a:noFill/>
            <a:miter lim="800000"/>
          </a:ln>
        </p:spPr>
      </p:pic>
      <p:sp>
        <p:nvSpPr>
          <p:cNvPr id="2" name="Title 1"/>
          <p:cNvSpPr>
            <a:spLocks noGrp="1"/>
          </p:cNvSpPr>
          <p:nvPr>
            <p:ph type="title"/>
          </p:nvPr>
        </p:nvSpPr>
        <p:spPr/>
        <p:txBody>
          <a:bodyPr/>
          <a:lstStyle>
            <a:lvl1pPr>
              <a:defRPr sz="3200">
                <a:latin typeface="Times New Roman" pitchFamily="18" charset="0"/>
                <a:cs typeface="Times New Roman" pitchFamily="18" charset="0"/>
              </a:defRPr>
            </a:lvl1pPr>
          </a:lstStyle>
          <a:p>
            <a:r>
              <a:rPr lang="en-US"/>
              <a:t>Click to edit Master title style</a:t>
            </a:r>
          </a:p>
        </p:txBody>
      </p:sp>
      <p:sp>
        <p:nvSpPr>
          <p:cNvPr id="3" name="Content Placeholder 2"/>
          <p:cNvSpPr>
            <a:spLocks noGrp="1"/>
          </p:cNvSpPr>
          <p:nvPr>
            <p:ph idx="1"/>
          </p:nvPr>
        </p:nvSpPr>
        <p:spPr/>
        <p:txBody>
          <a:bodyPr/>
          <a:lstStyle>
            <a:lvl1pPr>
              <a:defRPr sz="2200">
                <a:latin typeface="Times New Roman" pitchFamily="18" charset="0"/>
                <a:cs typeface="Times New Roman" pitchFamily="18" charset="0"/>
              </a:defRPr>
            </a:lvl1pPr>
            <a:lvl2pPr>
              <a:defRPr sz="2200">
                <a:latin typeface="Times New Roman" pitchFamily="18" charset="0"/>
                <a:cs typeface="Times New Roman" pitchFamily="18" charset="0"/>
              </a:defRPr>
            </a:lvl2pPr>
            <a:lvl3pPr>
              <a:defRPr sz="2200">
                <a:latin typeface="Times New Roman" pitchFamily="18" charset="0"/>
                <a:cs typeface="Times New Roman" pitchFamily="18" charset="0"/>
              </a:defRPr>
            </a:lvl3pPr>
            <a:lvl4pPr>
              <a:defRPr sz="2200">
                <a:latin typeface="Times New Roman" pitchFamily="18" charset="0"/>
                <a:cs typeface="Times New Roman" pitchFamily="18" charset="0"/>
              </a:defRPr>
            </a:lvl4pPr>
            <a:lvl5pPr>
              <a:defRPr sz="2200">
                <a:latin typeface="Times New Roman" pitchFamily="18" charset="0"/>
                <a:cs typeface="Times New Roman"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t>3/14/2024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t>3/14/2024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t>3/14/2024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ln>
          <a:effectLst/>
          <a:scene3d>
            <a:camera prst="orthographicFront"/>
            <a:lightRig rig="threePt" dir="t"/>
          </a:scene3d>
          <a:sp3d>
            <a:bevelB/>
          </a:sp3d>
        </p:spPr>
        <p:txBody>
          <a:bodyPr wrap="none" anchor="ctr"/>
          <a:lstStyle/>
          <a:p>
            <a:pPr>
              <a:defRPr/>
            </a:pPr>
            <a:endParaRPr lang="en-US">
              <a:latin typeface="Calibri"/>
              <a:ea typeface="ＭＳ Ｐゴシック" charset="-128"/>
            </a:endParaRPr>
          </a:p>
        </p:txBody>
      </p:sp>
      <p:pic>
        <p:nvPicPr>
          <p:cNvPr id="1035" name="Picture 10" descr="LOGO.gif"/>
          <p:cNvPicPr>
            <a:picLocks noChangeAspect="1"/>
          </p:cNvPicPr>
          <p:nvPr/>
        </p:nvPicPr>
        <p:blipFill>
          <a:blip r:embed="rId5"/>
          <a:srcRect b="10713"/>
          <a:stretch>
            <a:fillRect/>
          </a:stretch>
        </p:blipFill>
        <p:spPr bwMode="auto">
          <a:xfrm>
            <a:off x="6553200" y="228600"/>
            <a:ext cx="2057400" cy="635000"/>
          </a:xfrm>
          <a:prstGeom prst="rect">
            <a:avLst/>
          </a:prstGeom>
          <a:noFill/>
          <a:ln w="9525">
            <a:noFill/>
            <a:miter lim="800000"/>
          </a:ln>
        </p:spPr>
      </p:pic>
      <p:pic>
        <p:nvPicPr>
          <p:cNvPr id="1036" name="Picture 10" descr="LOGO.gif"/>
          <p:cNvPicPr>
            <a:picLocks noChangeAspect="1"/>
          </p:cNvPicPr>
          <p:nvPr/>
        </p:nvPicPr>
        <p:blipFill>
          <a:blip r:embed="rId5"/>
          <a:srcRect b="10713"/>
          <a:stretch>
            <a:fillRect/>
          </a:stretch>
        </p:blipFill>
        <p:spPr bwMode="auto">
          <a:xfrm>
            <a:off x="6553200" y="228600"/>
            <a:ext cx="2057400" cy="635000"/>
          </a:xfrm>
          <a:prstGeom prst="rect">
            <a:avLst/>
          </a:prstGeom>
          <a:noFill/>
          <a:ln w="9525">
            <a:noFill/>
            <a:miter lim="800000"/>
          </a:ln>
        </p:spPr>
      </p:pic>
      <p:grpSp>
        <p:nvGrpSpPr>
          <p:cNvPr id="2" name="Group 7"/>
          <p:cNvGrpSpPr/>
          <p:nvPr/>
        </p:nvGrpSpPr>
        <p:grpSpPr>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a:srcRect b="10713"/>
            <a:stretch>
              <a:fillRect/>
            </a:stretch>
          </p:blipFill>
          <p:spPr bwMode="auto">
            <a:xfrm>
              <a:off x="6502400" y="4152900"/>
              <a:ext cx="2057400" cy="635000"/>
            </a:xfrm>
            <a:prstGeom prst="rect">
              <a:avLst/>
            </a:prstGeom>
            <a:noFill/>
            <a:ln w="9525">
              <a:noFill/>
              <a:miter lim="800000"/>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a:stretch>
            <a:fillRect/>
          </a:stretch>
        </p:blipFill>
        <p:spPr bwMode="auto">
          <a:xfrm>
            <a:off x="6553200" y="228600"/>
            <a:ext cx="1920875" cy="609600"/>
          </a:xfrm>
          <a:prstGeom prst="rect">
            <a:avLst/>
          </a:prstGeom>
          <a:noFill/>
          <a:ln w="9525">
            <a:noFill/>
            <a:miter lim="800000"/>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a:ea typeface="MS PGothic"/>
          <a:cs typeface="MS PGothic"/>
        </a:defRPr>
      </a:lvl2pPr>
      <a:lvl3pPr algn="ctr" rtl="0" eaLnBrk="1" fontAlgn="base" hangingPunct="1">
        <a:spcBef>
          <a:spcPct val="0"/>
        </a:spcBef>
        <a:spcAft>
          <a:spcPct val="0"/>
        </a:spcAft>
        <a:defRPr sz="3000">
          <a:solidFill>
            <a:schemeClr val="tx1"/>
          </a:solidFill>
          <a:latin typeface="Calibri"/>
          <a:ea typeface="MS PGothic"/>
          <a:cs typeface="MS PGothic"/>
        </a:defRPr>
      </a:lvl3pPr>
      <a:lvl4pPr algn="ctr" rtl="0" eaLnBrk="1" fontAlgn="base" hangingPunct="1">
        <a:spcBef>
          <a:spcPct val="0"/>
        </a:spcBef>
        <a:spcAft>
          <a:spcPct val="0"/>
        </a:spcAft>
        <a:defRPr sz="3000">
          <a:solidFill>
            <a:schemeClr val="tx1"/>
          </a:solidFill>
          <a:latin typeface="Calibri"/>
          <a:ea typeface="MS PGothic"/>
          <a:cs typeface="MS PGothic"/>
        </a:defRPr>
      </a:lvl4pPr>
      <a:lvl5pPr algn="ctr" rtl="0" eaLnBrk="1" fontAlgn="base" hangingPunct="1">
        <a:spcBef>
          <a:spcPct val="0"/>
        </a:spcBef>
        <a:spcAft>
          <a:spcPct val="0"/>
        </a:spcAft>
        <a:defRPr sz="3000">
          <a:solidFill>
            <a:schemeClr val="tx1"/>
          </a:solidFill>
          <a:latin typeface="Calibri"/>
          <a:ea typeface="MS PGothic"/>
          <a:cs typeface="MS PGothic"/>
        </a:defRPr>
      </a:lvl5pPr>
      <a:lvl6pPr marL="457200" algn="ctr" rtl="0" eaLnBrk="1" fontAlgn="base" hangingPunct="1">
        <a:spcBef>
          <a:spcPct val="0"/>
        </a:spcBef>
        <a:spcAft>
          <a:spcPct val="0"/>
        </a:spcAft>
        <a:defRPr sz="3000">
          <a:solidFill>
            <a:schemeClr val="tx1"/>
          </a:solidFill>
          <a:latin typeface="Calibri"/>
          <a:ea typeface="ＭＳ Ｐゴシック" charset="-128"/>
        </a:defRPr>
      </a:lvl6pPr>
      <a:lvl7pPr marL="914400" algn="ctr" rtl="0" eaLnBrk="1" fontAlgn="base" hangingPunct="1">
        <a:spcBef>
          <a:spcPct val="0"/>
        </a:spcBef>
        <a:spcAft>
          <a:spcPct val="0"/>
        </a:spcAft>
        <a:defRPr sz="3000">
          <a:solidFill>
            <a:schemeClr val="tx1"/>
          </a:solidFill>
          <a:latin typeface="Calibri"/>
          <a:ea typeface="ＭＳ Ｐゴシック" charset="-128"/>
        </a:defRPr>
      </a:lvl7pPr>
      <a:lvl8pPr marL="1371600" algn="ctr" rtl="0" eaLnBrk="1" fontAlgn="base" hangingPunct="1">
        <a:spcBef>
          <a:spcPct val="0"/>
        </a:spcBef>
        <a:spcAft>
          <a:spcPct val="0"/>
        </a:spcAft>
        <a:defRPr sz="3000">
          <a:solidFill>
            <a:schemeClr val="tx1"/>
          </a:solidFill>
          <a:latin typeface="Calibri"/>
          <a:ea typeface="ＭＳ Ｐゴシック" charset="-128"/>
        </a:defRPr>
      </a:lvl8pPr>
      <a:lvl9pPr marL="1828800" algn="ctr" rtl="0" eaLnBrk="1" fontAlgn="base" hangingPunct="1">
        <a:spcBef>
          <a:spcPct val="0"/>
        </a:spcBef>
        <a:spcAft>
          <a:spcPct val="0"/>
        </a:spcAft>
        <a:defRPr sz="3000">
          <a:solidFill>
            <a:schemeClr val="tx1"/>
          </a:solidFill>
          <a:latin typeface="Calibri"/>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www.geeksforgeeks.org/javascript-project-on-todo-list/"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a:latin typeface="Times New Roman" pitchFamily="18" charset="0"/>
                <a:cs typeface="Times New Roman" pitchFamily="18" charset="0"/>
              </a:rPr>
              <a:t>:</a:t>
            </a:r>
          </a:p>
          <a:p>
            <a:endParaRPr lang="en-US"/>
          </a:p>
          <a:p>
            <a:endParaRPr lang="en-US"/>
          </a:p>
        </p:txBody>
      </p:sp>
      <p:sp>
        <p:nvSpPr>
          <p:cNvPr id="6" name="TextBox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9596CC0-0544-9FD2-7AFD-B23ECB7AE8F4}"/>
              </a:ext>
            </a:extLst>
          </p:cNvPr>
          <p:cNvSpPr txBox="1"/>
          <p:nvPr/>
        </p:nvSpPr>
        <p:spPr>
          <a:xfrm>
            <a:off x="2195736" y="2852936"/>
            <a:ext cx="5112568" cy="1908215"/>
          </a:xfrm>
          <a:prstGeom prst="rect">
            <a:avLst/>
          </a:prstGeom>
          <a:solidFill>
            <a:schemeClr val="accent6">
              <a:lumMod val="60000"/>
              <a:lumOff val="40000"/>
            </a:schemeClr>
          </a:solidFill>
        </p:spPr>
        <p:txBody>
          <a:bodyPr wrap="square" rtlCol="0">
            <a:spAutoFit/>
          </a:bodyPr>
          <a:lstStyle/>
          <a:p>
            <a:r>
              <a:rPr lang="en-US" sz="2000" dirty="0"/>
              <a:t>Team Details: </a:t>
            </a:r>
            <a:r>
              <a:rPr lang="en-US" sz="2000" dirty="0" smtClean="0"/>
              <a:t>G27</a:t>
            </a:r>
          </a:p>
          <a:p>
            <a:r>
              <a:rPr lang="en-US" sz="2000" dirty="0" err="1"/>
              <a:t>Siya</a:t>
            </a:r>
            <a:r>
              <a:rPr lang="en-US" sz="2000" dirty="0"/>
              <a:t> Bansal – </a:t>
            </a:r>
            <a:r>
              <a:rPr lang="en-US" sz="2000" dirty="0" smtClean="0"/>
              <a:t>2210992386(Team Lead)</a:t>
            </a:r>
            <a:endParaRPr lang="en-US" sz="2000" dirty="0"/>
          </a:p>
          <a:p>
            <a:r>
              <a:rPr lang="en-US" sz="2000" dirty="0" err="1"/>
              <a:t>Sneha</a:t>
            </a:r>
            <a:r>
              <a:rPr lang="en-US" sz="2000" dirty="0"/>
              <a:t> Jindal – 2210992390</a:t>
            </a:r>
          </a:p>
          <a:p>
            <a:r>
              <a:rPr lang="en-US" sz="2000" dirty="0" err="1"/>
              <a:t>Sudhanshi</a:t>
            </a:r>
            <a:r>
              <a:rPr lang="en-US" sz="2000" dirty="0"/>
              <a:t> – 2210992413</a:t>
            </a:r>
          </a:p>
          <a:p>
            <a:r>
              <a:rPr lang="en-US" sz="2000" dirty="0" err="1"/>
              <a:t>Shruti</a:t>
            </a:r>
            <a:r>
              <a:rPr lang="en-US" sz="2000" dirty="0"/>
              <a:t> Sharma – 2210992358</a:t>
            </a: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err="1">
                <a:solidFill>
                  <a:srgbClr val="FF0000"/>
                </a:solidFill>
                <a:latin typeface="Times New Roman" pitchFamily="18" charset="0"/>
                <a:cs typeface="Times New Roman" pitchFamily="18" charset="0"/>
              </a:rPr>
              <a:t>Chitkara University Institute of Engineering and Technology, </a:t>
            </a:r>
          </a:p>
          <a:p>
            <a:pPr algn="ctr"/>
            <a:r>
              <a:rPr lang="en-US" sz="2000" b="1" err="1">
                <a:solidFill>
                  <a:srgbClr val="FF0000"/>
                </a:solidFill>
                <a:latin typeface="Times New Roman" pitchFamily="18" charset="0"/>
                <a:cs typeface="Times New Roman" pitchFamily="18" charset="0"/>
              </a:rPr>
              <a:t>Chitkara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program&#10;&#10;Description automatically generated">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248251C-0D98-978F-7A8C-1C04DD52BDFB}"/>
              </a:ext>
            </a:extLst>
          </p:cNvPr>
          <p:cNvPicPr>
            <a:picLocks noChangeAspect="1"/>
          </p:cNvPicPr>
          <p:nvPr/>
        </p:nvPicPr>
        <p:blipFill>
          <a:blip r:embed="rId2"/>
          <a:stretch>
            <a:fillRect/>
          </a:stretch>
        </p:blipFill>
        <p:spPr>
          <a:xfrm>
            <a:off x="1966913" y="1136667"/>
            <a:ext cx="5210175" cy="4895850"/>
          </a:xfrm>
          <a:prstGeom prst="rect">
            <a:avLst/>
          </a:prstGeom>
        </p:spPr>
      </p:pic>
    </p:spTree>
    <p:extLst>
      <p:ext uri="{BB962C8B-B14F-4D97-AF65-F5344CB8AC3E}">
        <p14:creationId xmlns:p14="http://schemas.microsoft.com/office/powerpoint/2010/main" val="2750275305"/>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program&#10;&#10;Description automatically generated">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F6F20FB-9665-32A2-DA24-26D46E84EB91}"/>
              </a:ext>
            </a:extLst>
          </p:cNvPr>
          <p:cNvPicPr>
            <a:picLocks noChangeAspect="1"/>
          </p:cNvPicPr>
          <p:nvPr/>
        </p:nvPicPr>
        <p:blipFill>
          <a:blip r:embed="rId2"/>
          <a:stretch>
            <a:fillRect/>
          </a:stretch>
        </p:blipFill>
        <p:spPr>
          <a:xfrm>
            <a:off x="0" y="1569297"/>
            <a:ext cx="9144000" cy="4198150"/>
          </a:xfrm>
          <a:prstGeom prst="rect">
            <a:avLst/>
          </a:prstGeom>
        </p:spPr>
      </p:pic>
    </p:spTree>
    <p:extLst>
      <p:ext uri="{BB962C8B-B14F-4D97-AF65-F5344CB8AC3E}">
        <p14:creationId xmlns:p14="http://schemas.microsoft.com/office/powerpoint/2010/main" val="2498378694"/>
      </p:ext>
    </p:extLst>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alendar&#10;&#10;Description automatically generated">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6775F73F-14EA-F374-7E12-AA73760EEE19}"/>
              </a:ext>
            </a:extLst>
          </p:cNvPr>
          <p:cNvPicPr>
            <a:picLocks noChangeAspect="1"/>
          </p:cNvPicPr>
          <p:nvPr/>
        </p:nvPicPr>
        <p:blipFill>
          <a:blip r:embed="rId2"/>
          <a:stretch>
            <a:fillRect/>
          </a:stretch>
        </p:blipFill>
        <p:spPr>
          <a:xfrm>
            <a:off x="2595563" y="995363"/>
            <a:ext cx="3952875" cy="4867275"/>
          </a:xfrm>
          <a:prstGeom prst="rect">
            <a:avLst/>
          </a:prstGeom>
        </p:spPr>
      </p:pic>
    </p:spTree>
    <p:extLst>
      <p:ext uri="{BB962C8B-B14F-4D97-AF65-F5344CB8AC3E}">
        <p14:creationId xmlns:p14="http://schemas.microsoft.com/office/powerpoint/2010/main" val="3444052916"/>
      </p:ext>
    </p:extLst>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task&#10;&#10;Description automatically generated">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F1732D5-8BAE-B278-DFA4-5B7568FC6E1F}"/>
              </a:ext>
            </a:extLst>
          </p:cNvPr>
          <p:cNvPicPr>
            <a:picLocks noChangeAspect="1"/>
          </p:cNvPicPr>
          <p:nvPr/>
        </p:nvPicPr>
        <p:blipFill>
          <a:blip r:embed="rId2"/>
          <a:stretch>
            <a:fillRect/>
          </a:stretch>
        </p:blipFill>
        <p:spPr>
          <a:xfrm>
            <a:off x="35906" y="1431087"/>
            <a:ext cx="9072189" cy="3995827"/>
          </a:xfrm>
          <a:prstGeom prst="rect">
            <a:avLst/>
          </a:prstGeom>
        </p:spPr>
      </p:pic>
    </p:spTree>
    <p:extLst>
      <p:ext uri="{BB962C8B-B14F-4D97-AF65-F5344CB8AC3E}">
        <p14:creationId xmlns:p14="http://schemas.microsoft.com/office/powerpoint/2010/main" val="4106713011"/>
      </p:ext>
    </p:extLst>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a:latin typeface="Times New Roman" pitchFamily="18" charset="0"/>
                <a:cs typeface="Times New Roman" pitchFamily="18" charset="0"/>
              </a:rPr>
              <a:t>Conclusion</a:t>
            </a:r>
          </a:p>
        </p:txBody>
      </p:sp>
      <p:sp>
        <p:nvSpPr>
          <p:cNvPr id="3" name="Rectangle 2"/>
          <p:cNvSpPr/>
          <p:nvPr/>
        </p:nvSpPr>
        <p:spPr>
          <a:xfrm>
            <a:off x="395536" y="1196752"/>
            <a:ext cx="8136904" cy="3539430"/>
          </a:xfrm>
          <a:prstGeom prst="rect">
            <a:avLst/>
          </a:prstGeom>
        </p:spPr>
        <p:txBody>
          <a:bodyPr wrap="square" lIns="91440" tIns="45720" rIns="91440" bIns="45720" anchor="t">
            <a:spAutoFit/>
          </a:bodyPr>
          <a:lstStyle/>
          <a:p>
            <a:r>
              <a:rPr lang="en-US" sz="3200">
                <a:latin typeface="Times New Roman"/>
                <a:cs typeface="Times New Roman"/>
              </a:rPr>
              <a:t>The task management app is generally used to maintain our day to day tasks or list of everything that we have to do. It is helpful in planning our daily schedules. There is a space for further developments with regards of keeping app small and quick and improving overall performance and adding more features.</a:t>
            </a:r>
          </a:p>
        </p:txBody>
      </p:sp>
    </p:spTree>
  </p:cSld>
  <p:clrMapOvr>
    <a:masterClrMapping/>
  </p:clrMapOvr>
  <p:transition advTm="4000">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a:latin typeface="Times New Roman" pitchFamily="18" charset="0"/>
                <a:cs typeface="Times New Roman" pitchFamily="18" charset="0"/>
              </a:rPr>
              <a:t>References/Links used</a:t>
            </a:r>
          </a:p>
        </p:txBody>
      </p:sp>
      <p:sp>
        <p:nvSpPr>
          <p:cNvPr id="3" name="Rectangle 2"/>
          <p:cNvSpPr/>
          <p:nvPr/>
        </p:nvSpPr>
        <p:spPr>
          <a:xfrm>
            <a:off x="395536" y="1196752"/>
            <a:ext cx="8136904" cy="3046988"/>
          </a:xfrm>
          <a:prstGeom prst="rect">
            <a:avLst/>
          </a:prstGeom>
        </p:spPr>
        <p:txBody>
          <a:bodyPr wrap="square" lIns="91440" tIns="45720" rIns="91440" bIns="45720" anchor="t">
            <a:spAutoFit/>
          </a:bodyPr>
          <a:lstStyle/>
          <a:p>
            <a:r>
              <a:rPr lang="en-US" sz="3200">
                <a:latin typeface="Times New Roman" pitchFamily="18" charset="0"/>
                <a:cs typeface="Times New Roman" pitchFamily="18" charset="0"/>
              </a:rPr>
              <a:t>*Geeks for Geeks</a:t>
            </a:r>
          </a:p>
          <a:p>
            <a:r>
              <a:rPr lang="en-US" sz="3200">
                <a:hlinkClick r:id="rId2"/>
              </a:rPr>
              <a:t>JavaScript Project on Todo List – GeeksforGeeks</a:t>
            </a:r>
            <a:endParaRPr lang="en-US" sz="3200">
              <a:latin typeface="Times New Roman" pitchFamily="18" charset="0"/>
              <a:cs typeface="Times New Roman" pitchFamily="18" charset="0"/>
            </a:endParaRPr>
          </a:p>
          <a:p>
            <a:r>
              <a:rPr lang="en-US" sz="3200">
                <a:latin typeface="Times New Roman"/>
                <a:cs typeface="Times New Roman"/>
              </a:rPr>
              <a:t>* Web design play ground: HTML+ CSS the interactive </a:t>
            </a:r>
          </a:p>
          <a:p>
            <a:r>
              <a:rPr lang="en-US" sz="3200">
                <a:latin typeface="Times New Roman"/>
                <a:cs typeface="Times New Roman"/>
              </a:rPr>
              <a:t>*</a:t>
            </a:r>
            <a:r>
              <a:rPr lang="en-US" sz="3200">
                <a:ea typeface="+mn-lt"/>
                <a:cs typeface="+mn-lt"/>
              </a:rPr>
              <a:t>JavaScript Full Course - Beginner to Pro</a:t>
            </a:r>
            <a:endParaRPr lang="en-US" sz="3200">
              <a:solidFill>
                <a:srgbClr val="F1F1F1"/>
              </a:solidFill>
              <a:latin typeface="Times New Roman"/>
              <a:ea typeface="Calibri"/>
              <a:cs typeface="Times New Roman"/>
            </a:endParaRPr>
          </a:p>
          <a:p>
            <a:endParaRPr lang="en-US" sz="3200">
              <a:solidFill>
                <a:srgbClr val="000000"/>
              </a:solidFill>
              <a:latin typeface="Times New Roman"/>
              <a:cs typeface="Times New Roman"/>
            </a:endParaRPr>
          </a:p>
        </p:txBody>
      </p:sp>
    </p:spTree>
  </p:cSld>
  <p:clrMapOvr>
    <a:masterClrMapping/>
  </p:clrMapOvr>
  <p:transition advTm="4000">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a:latin typeface="Times New Roman" pitchFamily="18" charset="0"/>
                <a:cs typeface="Times New Roman" pitchFamily="18" charset="0"/>
              </a:rPr>
              <a:t>Table of Contents</a:t>
            </a:r>
            <a:endParaRPr lang="en-US" b="1">
              <a:latin typeface="Times New Roman" pitchFamily="18" charset="0"/>
              <a:cs typeface="Times New Roman" pitchFamily="18" charset="0"/>
            </a:endParaRPr>
          </a:p>
        </p:txBody>
      </p:sp>
      <p:sp>
        <p:nvSpPr>
          <p:cNvPr id="3" name="TextBox 2"/>
          <p:cNvSpPr txBox="1"/>
          <p:nvPr/>
        </p:nvSpPr>
        <p:spPr>
          <a:xfrm>
            <a:off x="323528" y="980728"/>
            <a:ext cx="6912768" cy="3970318"/>
          </a:xfrm>
          <a:prstGeom prst="rect">
            <a:avLst/>
          </a:prstGeom>
          <a:noFill/>
        </p:spPr>
        <p:txBody>
          <a:bodyPr wrap="square" rtlCol="0">
            <a:spAutoFit/>
          </a:bodyPr>
          <a:lstStyle/>
          <a:p>
            <a:pPr>
              <a:buFont typeface="Arial" pitchFamily="34" charset="0"/>
              <a:buChar char="•"/>
            </a:pPr>
            <a:r>
              <a:rPr lang="en-US" sz="2800">
                <a:latin typeface="Times New Roman" pitchFamily="18" charset="0"/>
                <a:cs typeface="Times New Roman" pitchFamily="18" charset="0"/>
              </a:rPr>
              <a:t>Introduction</a:t>
            </a:r>
          </a:p>
          <a:p>
            <a:pPr>
              <a:buFont typeface="Arial" pitchFamily="34" charset="0"/>
              <a:buChar char="•"/>
            </a:pPr>
            <a:r>
              <a:rPr lang="en-US" sz="2800">
                <a:latin typeface="Times New Roman" pitchFamily="18" charset="0"/>
                <a:cs typeface="Times New Roman" pitchFamily="18" charset="0"/>
              </a:rPr>
              <a:t>Problem Statement</a:t>
            </a:r>
          </a:p>
          <a:p>
            <a:pPr>
              <a:buFont typeface="Arial" pitchFamily="34" charset="0"/>
              <a:buChar char="•"/>
            </a:pPr>
            <a:r>
              <a:rPr lang="en-US" sz="2800">
                <a:latin typeface="Times New Roman" pitchFamily="18" charset="0"/>
                <a:cs typeface="Times New Roman" pitchFamily="18" charset="0"/>
              </a:rPr>
              <a:t>Technical Details</a:t>
            </a:r>
          </a:p>
          <a:p>
            <a:pPr>
              <a:buFont typeface="Arial" pitchFamily="34" charset="0"/>
              <a:buChar char="•"/>
            </a:pPr>
            <a:r>
              <a:rPr lang="en-US" sz="2800">
                <a:latin typeface="Times New Roman" pitchFamily="18" charset="0"/>
                <a:cs typeface="Times New Roman" pitchFamily="18" charset="0"/>
              </a:rPr>
              <a:t>Key Features </a:t>
            </a:r>
          </a:p>
          <a:p>
            <a:pPr>
              <a:buFont typeface="Arial" pitchFamily="34" charset="0"/>
              <a:buChar char="•"/>
            </a:pPr>
            <a:r>
              <a:rPr lang="en-US" sz="2800">
                <a:latin typeface="Times New Roman" pitchFamily="18" charset="0"/>
                <a:cs typeface="Times New Roman" pitchFamily="18" charset="0"/>
              </a:rPr>
              <a:t>Project Highlights</a:t>
            </a:r>
          </a:p>
          <a:p>
            <a:pPr>
              <a:buFont typeface="Arial" pitchFamily="34" charset="0"/>
              <a:buChar char="•"/>
            </a:pPr>
            <a:r>
              <a:rPr lang="en-US" sz="2800">
                <a:latin typeface="Times New Roman" pitchFamily="18" charset="0"/>
                <a:cs typeface="Times New Roman" pitchFamily="18" charset="0"/>
              </a:rPr>
              <a:t>Conclusion</a:t>
            </a:r>
          </a:p>
          <a:p>
            <a:pPr>
              <a:buFont typeface="Arial" pitchFamily="34" charset="0"/>
              <a:buChar char="•"/>
            </a:pPr>
            <a:r>
              <a:rPr lang="en-US" sz="2800">
                <a:latin typeface="Times New Roman" pitchFamily="18" charset="0"/>
                <a:cs typeface="Times New Roman" pitchFamily="18" charset="0"/>
              </a:rPr>
              <a:t>References/Links used</a:t>
            </a:r>
          </a:p>
          <a:p>
            <a:pPr>
              <a:buFont typeface="Arial" pitchFamily="34" charset="0"/>
              <a:buChar char="•"/>
            </a:pPr>
            <a:endParaRPr lang="en-US" sz="2800">
              <a:latin typeface="Times New Roman" pitchFamily="18" charset="0"/>
              <a:cs typeface="Times New Roman" pitchFamily="18" charset="0"/>
            </a:endParaRPr>
          </a:p>
          <a:p>
            <a:pPr>
              <a:buFont typeface="Arial" pitchFamily="34" charset="0"/>
              <a:buChar char="•"/>
            </a:pPr>
            <a:endParaRPr lang="en-US" sz="280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a:latin typeface="Times New Roman" pitchFamily="18" charset="0"/>
                <a:cs typeface="Times New Roman" pitchFamily="18" charset="0"/>
              </a:rPr>
              <a:t>Introduction</a:t>
            </a:r>
          </a:p>
        </p:txBody>
      </p:sp>
      <p:sp>
        <p:nvSpPr>
          <p:cNvPr id="3" name="Rectangle 2"/>
          <p:cNvSpPr/>
          <p:nvPr/>
        </p:nvSpPr>
        <p:spPr>
          <a:xfrm>
            <a:off x="395536" y="1196752"/>
            <a:ext cx="8136904" cy="4524315"/>
          </a:xfrm>
          <a:prstGeom prst="rect">
            <a:avLst/>
          </a:prstGeom>
        </p:spPr>
        <p:txBody>
          <a:bodyPr wrap="square" lIns="91440" tIns="45720" rIns="91440" bIns="45720" anchor="t">
            <a:spAutoFit/>
          </a:bodyPr>
          <a:lstStyle/>
          <a:p>
            <a:r>
              <a:rPr lang="en-US" sz="3200" b="1">
                <a:solidFill>
                  <a:srgbClr val="FF0000"/>
                </a:solidFill>
                <a:latin typeface="Times New Roman" pitchFamily="18" charset="0"/>
                <a:cs typeface="Times New Roman" pitchFamily="18" charset="0"/>
              </a:rPr>
              <a:t>Task Management App</a:t>
            </a:r>
          </a:p>
          <a:p>
            <a:r>
              <a:rPr lang="en-US" sz="3200">
                <a:latin typeface="Times New Roman"/>
                <a:ea typeface="+mn-lt"/>
                <a:cs typeface="+mn-lt"/>
              </a:rPr>
              <a:t>A task management app is a software tool designed to help individuals and teams organize, prioritize, and manage their tasks and projects more effectively. This app usually feature a user-friendly interface that allows users to easily create and track tasks, set deadlines, mark important and monitor progress in real-time by putting them in different categories.</a:t>
            </a:r>
            <a:endParaRPr lang="en-US">
              <a:latin typeface="Times New Roman"/>
            </a:endParaRP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a:latin typeface="Times New Roman" pitchFamily="18" charset="0"/>
                <a:cs typeface="Times New Roman" pitchFamily="18" charset="0"/>
              </a:rPr>
              <a:t>Problem Statement</a:t>
            </a:r>
          </a:p>
        </p:txBody>
      </p:sp>
      <p:sp>
        <p:nvSpPr>
          <p:cNvPr id="3" name="Rectangle 2"/>
          <p:cNvSpPr/>
          <p:nvPr/>
        </p:nvSpPr>
        <p:spPr>
          <a:xfrm>
            <a:off x="395536" y="1196752"/>
            <a:ext cx="8136904" cy="3539430"/>
          </a:xfrm>
          <a:prstGeom prst="rect">
            <a:avLst/>
          </a:prstGeom>
        </p:spPr>
        <p:txBody>
          <a:bodyPr wrap="square" lIns="91440" tIns="45720" rIns="91440" bIns="45720" anchor="t">
            <a:spAutoFit/>
          </a:bodyPr>
          <a:lstStyle/>
          <a:p>
            <a:r>
              <a:rPr lang="en-US" sz="3200">
                <a:latin typeface="Times New Roman"/>
                <a:cs typeface="Times New Roman"/>
              </a:rPr>
              <a:t>Design and build a task management app </a:t>
            </a:r>
            <a:r>
              <a:rPr lang="en-US" sz="3200" b="0" i="0">
                <a:solidFill>
                  <a:srgbClr val="111111"/>
                </a:solidFill>
                <a:effectLst/>
                <a:latin typeface="-apple-system"/>
              </a:rPr>
              <a:t>that allows users to organize, track, and manage their tasks </a:t>
            </a:r>
            <a:r>
              <a:rPr lang="en-US" sz="3200">
                <a:solidFill>
                  <a:srgbClr val="111111"/>
                </a:solidFill>
                <a:latin typeface="-apple-system"/>
              </a:rPr>
              <a:t>according to different categories effectively</a:t>
            </a:r>
            <a:r>
              <a:rPr lang="en-US" sz="3200" b="0" i="0">
                <a:solidFill>
                  <a:srgbClr val="111111"/>
                </a:solidFill>
                <a:effectLst/>
                <a:latin typeface="-apple-system"/>
              </a:rPr>
              <a:t>. The app should provide a user-friendly interface for adding, completing,</a:t>
            </a:r>
            <a:r>
              <a:rPr lang="en-US" sz="3200">
                <a:solidFill>
                  <a:srgbClr val="111111"/>
                </a:solidFill>
                <a:latin typeface="-apple-system"/>
              </a:rPr>
              <a:t> </a:t>
            </a:r>
            <a:r>
              <a:rPr lang="en-US" sz="3200" b="0" i="0">
                <a:solidFill>
                  <a:srgbClr val="111111"/>
                </a:solidFill>
                <a:effectLst/>
                <a:latin typeface="-apple-system"/>
              </a:rPr>
              <a:t>and deleting tasks.</a:t>
            </a:r>
          </a:p>
          <a:p>
            <a:endParaRPr lang="en-US" sz="3200">
              <a:latin typeface="Times New Roman" pitchFamily="18" charset="0"/>
              <a:cs typeface="Times New Roman" pitchFamily="18" charset="0"/>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a:latin typeface="Times New Roman" pitchFamily="18" charset="0"/>
                <a:cs typeface="Times New Roman" pitchFamily="18" charset="0"/>
              </a:rPr>
              <a:t>Technical Details</a:t>
            </a:r>
          </a:p>
        </p:txBody>
      </p:sp>
      <p:sp>
        <p:nvSpPr>
          <p:cNvPr id="3" name="Rectangle 2"/>
          <p:cNvSpPr/>
          <p:nvPr/>
        </p:nvSpPr>
        <p:spPr>
          <a:xfrm>
            <a:off x="395536" y="1196752"/>
            <a:ext cx="8136904" cy="3046988"/>
          </a:xfrm>
          <a:prstGeom prst="rect">
            <a:avLst/>
          </a:prstGeom>
        </p:spPr>
        <p:txBody>
          <a:bodyPr wrap="square" lIns="91440" tIns="45720" rIns="91440" bIns="45720" anchor="t">
            <a:spAutoFit/>
          </a:bodyPr>
          <a:lstStyle/>
          <a:p>
            <a:r>
              <a:rPr lang="en-US" sz="3200">
                <a:latin typeface="Times New Roman"/>
                <a:cs typeface="Times New Roman"/>
              </a:rPr>
              <a:t>There are several ways to create a task management app using HTML technologies. We can create a task management app using some HTML features, CSS, and Java script.  Use of popular application programs </a:t>
            </a:r>
            <a:endParaRPr lang="en-US" sz="3200">
              <a:latin typeface="Times New Roman" pitchFamily="18" charset="0"/>
              <a:cs typeface="Times New Roman" pitchFamily="18" charset="0"/>
            </a:endParaRPr>
          </a:p>
          <a:p>
            <a:r>
              <a:rPr lang="en-US" sz="3200">
                <a:latin typeface="Times New Roman"/>
                <a:cs typeface="Times New Roman"/>
              </a:rPr>
              <a:t>like vs code is also brought in use.</a:t>
            </a: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a:latin typeface="Times New Roman" pitchFamily="18" charset="0"/>
                <a:cs typeface="Times New Roman" pitchFamily="18" charset="0"/>
              </a:rPr>
              <a:t>Key Features</a:t>
            </a:r>
          </a:p>
        </p:txBody>
      </p:sp>
      <p:sp>
        <p:nvSpPr>
          <p:cNvPr id="3" name="Rectangle 2"/>
          <p:cNvSpPr/>
          <p:nvPr/>
        </p:nvSpPr>
        <p:spPr>
          <a:xfrm>
            <a:off x="395536" y="1196752"/>
            <a:ext cx="8352338" cy="5509200"/>
          </a:xfrm>
          <a:prstGeom prst="rect">
            <a:avLst/>
          </a:prstGeom>
        </p:spPr>
        <p:txBody>
          <a:bodyPr wrap="square" lIns="91440" tIns="45720" rIns="91440" bIns="45720" anchor="t">
            <a:spAutoFit/>
          </a:bodyPr>
          <a:lstStyle/>
          <a:p>
            <a:r>
              <a:rPr lang="en-US" sz="3200">
                <a:latin typeface="Times New Roman"/>
                <a:cs typeface="Times New Roman"/>
              </a:rPr>
              <a:t>1.Adding tasks with deadline dates.</a:t>
            </a:r>
            <a:endParaRPr lang="en-US" sz="3200">
              <a:latin typeface="Times New Roman" pitchFamily="18" charset="0"/>
              <a:cs typeface="Times New Roman" pitchFamily="18" charset="0"/>
            </a:endParaRPr>
          </a:p>
          <a:p>
            <a:r>
              <a:rPr lang="en-US" sz="3200">
                <a:latin typeface="Times New Roman" pitchFamily="18" charset="0"/>
                <a:cs typeface="Times New Roman" pitchFamily="18" charset="0"/>
              </a:rPr>
              <a:t>2.Expanding tasks and subtasks.</a:t>
            </a:r>
          </a:p>
          <a:p>
            <a:r>
              <a:rPr lang="en-US" sz="3200">
                <a:latin typeface="Times New Roman"/>
                <a:cs typeface="Times New Roman"/>
              </a:rPr>
              <a:t>3.Showing completed and uncompleted tasks .</a:t>
            </a:r>
          </a:p>
          <a:p>
            <a:r>
              <a:rPr lang="en-US" sz="3200">
                <a:latin typeface="Times New Roman"/>
                <a:cs typeface="Times New Roman"/>
              </a:rPr>
              <a:t>4.Listing task according to important marked.</a:t>
            </a:r>
          </a:p>
          <a:p>
            <a:r>
              <a:rPr lang="en-US" sz="3200">
                <a:latin typeface="Times New Roman"/>
                <a:cs typeface="Times New Roman"/>
              </a:rPr>
              <a:t>5.Calculating number of important and  completed tasks.</a:t>
            </a:r>
          </a:p>
          <a:p>
            <a:r>
              <a:rPr lang="en-US" sz="3200">
                <a:latin typeface="Times New Roman"/>
                <a:cs typeface="Times New Roman"/>
              </a:rPr>
              <a:t>6.Adding tasks into different categories </a:t>
            </a:r>
          </a:p>
          <a:p>
            <a:r>
              <a:rPr lang="en-US" sz="3200">
                <a:latin typeface="Times New Roman"/>
                <a:cs typeface="Times New Roman"/>
              </a:rPr>
              <a:t>7.Store all notes and important information digitally.</a:t>
            </a:r>
          </a:p>
          <a:p>
            <a:r>
              <a:rPr lang="en-US" sz="3200">
                <a:latin typeface="Times New Roman"/>
                <a:cs typeface="Times New Roman"/>
              </a:rPr>
              <a:t>8.Displaying tasks according to selected categories.</a:t>
            </a: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login page&#10;&#10;Description automatically generated">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2C98806-87AF-05BC-43CB-1DCF07FE6620}"/>
              </a:ext>
            </a:extLst>
          </p:cNvPr>
          <p:cNvPicPr>
            <a:picLocks noChangeAspect="1"/>
          </p:cNvPicPr>
          <p:nvPr/>
        </p:nvPicPr>
        <p:blipFill>
          <a:blip r:embed="rId2"/>
          <a:stretch>
            <a:fillRect/>
          </a:stretch>
        </p:blipFill>
        <p:spPr>
          <a:xfrm>
            <a:off x="47874" y="1612632"/>
            <a:ext cx="9060220" cy="4135416"/>
          </a:xfrm>
          <a:prstGeom prst="rect">
            <a:avLst/>
          </a:prstGeom>
        </p:spPr>
      </p:pic>
    </p:spTree>
    <p:extLst>
      <p:ext uri="{BB962C8B-B14F-4D97-AF65-F5344CB8AC3E}">
        <p14:creationId xmlns:p14="http://schemas.microsoft.com/office/powerpoint/2010/main" val="3064011252"/>
      </p:ext>
    </p:extLst>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3F5FDBE-8188-B347-2506-9FACFF9AD70C}"/>
              </a:ext>
            </a:extLst>
          </p:cNvPr>
          <p:cNvPicPr>
            <a:picLocks noChangeAspect="1"/>
          </p:cNvPicPr>
          <p:nvPr/>
        </p:nvPicPr>
        <p:blipFill>
          <a:blip r:embed="rId2"/>
          <a:stretch>
            <a:fillRect/>
          </a:stretch>
        </p:blipFill>
        <p:spPr>
          <a:xfrm>
            <a:off x="59843" y="1631749"/>
            <a:ext cx="9084158" cy="4264742"/>
          </a:xfrm>
          <a:prstGeom prst="rect">
            <a:avLst/>
          </a:prstGeom>
        </p:spPr>
      </p:pic>
    </p:spTree>
    <p:extLst>
      <p:ext uri="{BB962C8B-B14F-4D97-AF65-F5344CB8AC3E}">
        <p14:creationId xmlns:p14="http://schemas.microsoft.com/office/powerpoint/2010/main" val="1977374983"/>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a:latin typeface="Times New Roman" pitchFamily="18" charset="0"/>
                <a:cs typeface="Times New Roman" pitchFamily="18" charset="0"/>
              </a:rPr>
              <a:t>Project Highlights</a:t>
            </a:r>
          </a:p>
        </p:txBody>
      </p:sp>
      <p:sp>
        <p:nvSpPr>
          <p:cNvPr id="3" name="Rectangle 2"/>
          <p:cNvSpPr/>
          <p:nvPr/>
        </p:nvSpPr>
        <p:spPr>
          <a:xfrm>
            <a:off x="395536" y="1196752"/>
            <a:ext cx="8136904" cy="2062103"/>
          </a:xfrm>
          <a:prstGeom prst="rect">
            <a:avLst/>
          </a:prstGeom>
        </p:spPr>
        <p:txBody>
          <a:bodyPr wrap="square">
            <a:spAutoFit/>
          </a:bodyPr>
          <a:lstStyle/>
          <a:p>
            <a:pPr>
              <a:buFont typeface="Arial" pitchFamily="34" charset="0"/>
              <a:buChar char="•"/>
            </a:pPr>
            <a:r>
              <a:rPr lang="en-US" sz="3200">
                <a:latin typeface="Times New Roman" pitchFamily="18" charset="0"/>
                <a:cs typeface="Times New Roman" pitchFamily="18" charset="0"/>
              </a:rPr>
              <a:t>This slide followed by many slides includes the relevant screenshots of the running project and their corresponding code snippets.</a:t>
            </a:r>
          </a:p>
          <a:p>
            <a:pPr>
              <a:buFont typeface="Arial" pitchFamily="34" charset="0"/>
              <a:buChar char="•"/>
            </a:pPr>
            <a:endParaRPr lang="en-US" sz="3200">
              <a:latin typeface="Times New Roman" pitchFamily="18" charset="0"/>
              <a:cs typeface="Times New Roman" pitchFamily="18" charset="0"/>
            </a:endParaRPr>
          </a:p>
        </p:txBody>
      </p:sp>
      <p:pic>
        <p:nvPicPr>
          <p:cNvPr id="4" name="Picture 3" descr="A screenshot of a computer&#10;&#10;Description automatically generated">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1A3E250-AD28-A099-DB2A-C86CE3DE455E}"/>
              </a:ext>
            </a:extLst>
          </p:cNvPr>
          <p:cNvPicPr>
            <a:picLocks noChangeAspect="1"/>
          </p:cNvPicPr>
          <p:nvPr/>
        </p:nvPicPr>
        <p:blipFill>
          <a:blip r:embed="rId2"/>
          <a:stretch>
            <a:fillRect/>
          </a:stretch>
        </p:blipFill>
        <p:spPr>
          <a:xfrm>
            <a:off x="239372" y="2720991"/>
            <a:ext cx="8653289" cy="3989268"/>
          </a:xfrm>
          <a:prstGeom prst="rect">
            <a:avLst/>
          </a:prstGeom>
        </p:spPr>
      </p:pic>
    </p:spTree>
  </p:cSld>
  <p:clrMapOvr>
    <a:masterClrMapping/>
  </p:clrMapOvr>
  <p:transition advTm="4000">
    <p:cut/>
  </p:transition>
</p:sld>
</file>

<file path=ppt/tags/tag1.xml><?xml version="1.0" encoding="utf-8"?>
<p:tagLst xmlns:a="http://schemas.openxmlformats.org/drawingml/2006/main" xmlns:r="http://schemas.openxmlformats.org/officeDocument/2006/relationships" xmlns:p="http://schemas.openxmlformats.org/presentationml/2006/main">
  <p:tag name="AS_NET" val="6.0.27"/>
  <p:tag name="AS_OS" val="Unix 6.2.0.1018"/>
  <p:tag name="AS_RELEASE_DATE" val="2023.01.14"/>
  <p:tag name="AS_TITLE" val="Aspose.Slides for .NET5"/>
  <p:tag name="AS_VERSION" val="23.1"/>
</p:tagLst>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696</TotalTime>
  <Words>314</Words>
  <Application>Microsoft Office PowerPoint</Application>
  <PresentationFormat>On-screen Show (4:3)</PresentationFormat>
  <Paragraphs>43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hp</cp:lastModifiedBy>
  <cp:revision>176</cp:revision>
  <dcterms:created xsi:type="dcterms:W3CDTF">2022-12-12T14:14:34Z</dcterms:created>
  <dcterms:modified xsi:type="dcterms:W3CDTF">2024-03-14T13:51:30Z</dcterms:modified>
</cp:coreProperties>
</file>