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4" r:id="rId4"/>
    <p:sldMasterId id="214748371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Englebert"/>
      <p:regular r:id="rId20"/>
    </p:embeddedFont>
    <p:embeddedFont>
      <p:font typeface="Fredoka"/>
      <p:regular r:id="rId21"/>
      <p:bold r:id="rId22"/>
    </p:embeddedFont>
    <p:embeddedFont>
      <p:font typeface="Sintony"/>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20" Type="http://schemas.openxmlformats.org/officeDocument/2006/relationships/font" Target="fonts/Englebert-regular.fntdata"/><Relationship Id="rId22" Type="http://schemas.openxmlformats.org/officeDocument/2006/relationships/font" Target="fonts/Fredoka-bold.fntdata"/><Relationship Id="rId21" Type="http://schemas.openxmlformats.org/officeDocument/2006/relationships/font" Target="fonts/Fredoka-regular.fntdata"/><Relationship Id="rId24" Type="http://schemas.openxmlformats.org/officeDocument/2006/relationships/font" Target="fonts/Sintony-bold.fntdata"/><Relationship Id="rId23" Type="http://schemas.openxmlformats.org/officeDocument/2006/relationships/font" Target="fonts/Sintony-regular.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0" name="Shape 2220"/>
        <p:cNvGrpSpPr/>
        <p:nvPr/>
      </p:nvGrpSpPr>
      <p:grpSpPr>
        <a:xfrm>
          <a:off x="0" y="0"/>
          <a:ext cx="0" cy="0"/>
          <a:chOff x="0" y="0"/>
          <a:chExt cx="0" cy="0"/>
        </a:xfrm>
      </p:grpSpPr>
      <p:sp>
        <p:nvSpPr>
          <p:cNvPr id="2221" name="Google Shape;2221;SLIDES_API28947073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2" name="Google Shape;2222;SLIDES_API28947073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4" name="Shape 2284"/>
        <p:cNvGrpSpPr/>
        <p:nvPr/>
      </p:nvGrpSpPr>
      <p:grpSpPr>
        <a:xfrm>
          <a:off x="0" y="0"/>
          <a:ext cx="0" cy="0"/>
          <a:chOff x="0" y="0"/>
          <a:chExt cx="0" cy="0"/>
        </a:xfrm>
      </p:grpSpPr>
      <p:sp>
        <p:nvSpPr>
          <p:cNvPr id="2285" name="Google Shape;2285;SLIDES_API411740739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6" name="Google Shape;2286;SLIDES_API411740739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5" name="Shape 2295"/>
        <p:cNvGrpSpPr/>
        <p:nvPr/>
      </p:nvGrpSpPr>
      <p:grpSpPr>
        <a:xfrm>
          <a:off x="0" y="0"/>
          <a:ext cx="0" cy="0"/>
          <a:chOff x="0" y="0"/>
          <a:chExt cx="0" cy="0"/>
        </a:xfrm>
      </p:grpSpPr>
      <p:sp>
        <p:nvSpPr>
          <p:cNvPr id="2296" name="Google Shape;2296;SLIDES_API411740739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7" name="Google Shape;2297;SLIDES_API411740739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6" name="Shape 2306"/>
        <p:cNvGrpSpPr/>
        <p:nvPr/>
      </p:nvGrpSpPr>
      <p:grpSpPr>
        <a:xfrm>
          <a:off x="0" y="0"/>
          <a:ext cx="0" cy="0"/>
          <a:chOff x="0" y="0"/>
          <a:chExt cx="0" cy="0"/>
        </a:xfrm>
      </p:grpSpPr>
      <p:sp>
        <p:nvSpPr>
          <p:cNvPr id="2307" name="Google Shape;2307;SLIDES_API411740739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8" name="Google Shape;2308;SLIDES_API411740739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7" name="Shape 2317"/>
        <p:cNvGrpSpPr/>
        <p:nvPr/>
      </p:nvGrpSpPr>
      <p:grpSpPr>
        <a:xfrm>
          <a:off x="0" y="0"/>
          <a:ext cx="0" cy="0"/>
          <a:chOff x="0" y="0"/>
          <a:chExt cx="0" cy="0"/>
        </a:xfrm>
      </p:grpSpPr>
      <p:sp>
        <p:nvSpPr>
          <p:cNvPr id="2318" name="Google Shape;2318;SLIDES_API411740739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9" name="Google Shape;2319;SLIDES_API411740739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6" name="Shape 2226"/>
        <p:cNvGrpSpPr/>
        <p:nvPr/>
      </p:nvGrpSpPr>
      <p:grpSpPr>
        <a:xfrm>
          <a:off x="0" y="0"/>
          <a:ext cx="0" cy="0"/>
          <a:chOff x="0" y="0"/>
          <a:chExt cx="0" cy="0"/>
        </a:xfrm>
      </p:grpSpPr>
      <p:sp>
        <p:nvSpPr>
          <p:cNvPr id="2227" name="Google Shape;2227;SLIDES_API41174073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8" name="Google Shape;2228;SLIDES_API41174073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3" name="Shape 2233"/>
        <p:cNvGrpSpPr/>
        <p:nvPr/>
      </p:nvGrpSpPr>
      <p:grpSpPr>
        <a:xfrm>
          <a:off x="0" y="0"/>
          <a:ext cx="0" cy="0"/>
          <a:chOff x="0" y="0"/>
          <a:chExt cx="0" cy="0"/>
        </a:xfrm>
      </p:grpSpPr>
      <p:sp>
        <p:nvSpPr>
          <p:cNvPr id="2234" name="Google Shape;2234;SLIDES_API41174073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5" name="Google Shape;2235;SLIDES_API41174073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9" name="Shape 2239"/>
        <p:cNvGrpSpPr/>
        <p:nvPr/>
      </p:nvGrpSpPr>
      <p:grpSpPr>
        <a:xfrm>
          <a:off x="0" y="0"/>
          <a:ext cx="0" cy="0"/>
          <a:chOff x="0" y="0"/>
          <a:chExt cx="0" cy="0"/>
        </a:xfrm>
      </p:grpSpPr>
      <p:sp>
        <p:nvSpPr>
          <p:cNvPr id="2240" name="Google Shape;2240;SLIDES_API411740739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1" name="Google Shape;2241;SLIDES_API411740739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5" name="Shape 2245"/>
        <p:cNvGrpSpPr/>
        <p:nvPr/>
      </p:nvGrpSpPr>
      <p:grpSpPr>
        <a:xfrm>
          <a:off x="0" y="0"/>
          <a:ext cx="0" cy="0"/>
          <a:chOff x="0" y="0"/>
          <a:chExt cx="0" cy="0"/>
        </a:xfrm>
      </p:grpSpPr>
      <p:sp>
        <p:nvSpPr>
          <p:cNvPr id="2246" name="Google Shape;2246;SLIDES_API411740739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7" name="Google Shape;2247;SLIDES_API411740739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2" name="Shape 2252"/>
        <p:cNvGrpSpPr/>
        <p:nvPr/>
      </p:nvGrpSpPr>
      <p:grpSpPr>
        <a:xfrm>
          <a:off x="0" y="0"/>
          <a:ext cx="0" cy="0"/>
          <a:chOff x="0" y="0"/>
          <a:chExt cx="0" cy="0"/>
        </a:xfrm>
      </p:grpSpPr>
      <p:sp>
        <p:nvSpPr>
          <p:cNvPr id="2253" name="Google Shape;2253;SLIDES_API411740739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4" name="Google Shape;2254;SLIDES_API411740739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0" name="Shape 2260"/>
        <p:cNvGrpSpPr/>
        <p:nvPr/>
      </p:nvGrpSpPr>
      <p:grpSpPr>
        <a:xfrm>
          <a:off x="0" y="0"/>
          <a:ext cx="0" cy="0"/>
          <a:chOff x="0" y="0"/>
          <a:chExt cx="0" cy="0"/>
        </a:xfrm>
      </p:grpSpPr>
      <p:sp>
        <p:nvSpPr>
          <p:cNvPr id="2261" name="Google Shape;2261;SLIDES_API411740739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2" name="Google Shape;2262;SLIDES_API411740739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8" name="Shape 2268"/>
        <p:cNvGrpSpPr/>
        <p:nvPr/>
      </p:nvGrpSpPr>
      <p:grpSpPr>
        <a:xfrm>
          <a:off x="0" y="0"/>
          <a:ext cx="0" cy="0"/>
          <a:chOff x="0" y="0"/>
          <a:chExt cx="0" cy="0"/>
        </a:xfrm>
      </p:grpSpPr>
      <p:sp>
        <p:nvSpPr>
          <p:cNvPr id="2269" name="Google Shape;2269;SLIDES_API411740739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0" name="Google Shape;2270;SLIDES_API411740739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6" name="Shape 2276"/>
        <p:cNvGrpSpPr/>
        <p:nvPr/>
      </p:nvGrpSpPr>
      <p:grpSpPr>
        <a:xfrm>
          <a:off x="0" y="0"/>
          <a:ext cx="0" cy="0"/>
          <a:chOff x="0" y="0"/>
          <a:chExt cx="0" cy="0"/>
        </a:xfrm>
      </p:grpSpPr>
      <p:sp>
        <p:nvSpPr>
          <p:cNvPr id="2277" name="Google Shape;2277;SLIDES_API411740739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8" name="Google Shape;2278;SLIDES_API411740739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bg>
      <p:bgPr>
        <a:solidFill>
          <a:schemeClr val="accent1"/>
        </a:solidFill>
      </p:bgPr>
    </p:bg>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0" lIns="0" spcFirstLastPara="1" rIns="0" wrap="square" tIns="0">
            <a:noAutofit/>
          </a:bodyPr>
          <a:lstStyle>
            <a:lvl1pPr lvl="0" algn="ctr">
              <a:spcBef>
                <a:spcPts val="0"/>
              </a:spcBef>
              <a:spcAft>
                <a:spcPts val="0"/>
              </a:spcAft>
              <a:buClr>
                <a:schemeClr val="lt1"/>
              </a:buClr>
              <a:buSzPts val="5200"/>
              <a:buNone/>
              <a:defRPr sz="52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59125" y="2845650"/>
            <a:ext cx="8520600" cy="468000"/>
          </a:xfrm>
          <a:prstGeom prst="rect">
            <a:avLst/>
          </a:prstGeom>
        </p:spPr>
        <p:txBody>
          <a:bodyPr anchorCtr="0" anchor="ctr" bIns="0" lIns="0" spcFirstLastPara="1" rIns="0" wrap="square" tIns="0">
            <a:noAutofit/>
          </a:bodyPr>
          <a:lstStyle>
            <a:lvl1pPr lvl="0" algn="ctr">
              <a:lnSpc>
                <a:spcPct val="100000"/>
              </a:lnSpc>
              <a:spcBef>
                <a:spcPts val="0"/>
              </a:spcBef>
              <a:spcAft>
                <a:spcPts val="0"/>
              </a:spcAft>
              <a:buClr>
                <a:schemeClr val="accent2"/>
              </a:buClr>
              <a:buSzPts val="2400"/>
              <a:buNone/>
              <a:defRPr sz="24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58" name="Google Shape;58;p14"/>
          <p:cNvCxnSpPr/>
          <p:nvPr/>
        </p:nvCxnSpPr>
        <p:spPr>
          <a:xfrm>
            <a:off x="-1648752" y="-1660029"/>
            <a:ext cx="0" cy="3493200"/>
          </a:xfrm>
          <a:prstGeom prst="straightConnector1">
            <a:avLst/>
          </a:prstGeom>
          <a:noFill/>
          <a:ln cap="flat" cmpd="sng" w="9525">
            <a:solidFill>
              <a:schemeClr val="dk2"/>
            </a:solidFill>
            <a:prstDash val="solid"/>
            <a:round/>
            <a:headEnd len="med" w="med" type="none"/>
            <a:tailEnd len="med" w="med" type="none"/>
          </a:ln>
        </p:spPr>
      </p:cxnSp>
      <p:cxnSp>
        <p:nvCxnSpPr>
          <p:cNvPr id="59" name="Google Shape;59;p14"/>
          <p:cNvCxnSpPr/>
          <p:nvPr/>
        </p:nvCxnSpPr>
        <p:spPr>
          <a:xfrm>
            <a:off x="-1379919" y="-1660029"/>
            <a:ext cx="0" cy="3493200"/>
          </a:xfrm>
          <a:prstGeom prst="straightConnector1">
            <a:avLst/>
          </a:prstGeom>
          <a:noFill/>
          <a:ln cap="flat" cmpd="sng" w="9525">
            <a:solidFill>
              <a:schemeClr val="accent2"/>
            </a:solidFill>
            <a:prstDash val="solid"/>
            <a:round/>
            <a:headEnd len="med" w="med" type="none"/>
            <a:tailEnd len="med" w="med" type="none"/>
          </a:ln>
        </p:spPr>
      </p:cxnSp>
      <p:cxnSp>
        <p:nvCxnSpPr>
          <p:cNvPr id="60" name="Google Shape;60;p14"/>
          <p:cNvCxnSpPr/>
          <p:nvPr/>
        </p:nvCxnSpPr>
        <p:spPr>
          <a:xfrm>
            <a:off x="-1111085" y="-1660029"/>
            <a:ext cx="0" cy="3493200"/>
          </a:xfrm>
          <a:prstGeom prst="straightConnector1">
            <a:avLst/>
          </a:prstGeom>
          <a:noFill/>
          <a:ln cap="flat" cmpd="sng" w="9525">
            <a:solidFill>
              <a:schemeClr val="accent2"/>
            </a:solidFill>
            <a:prstDash val="solid"/>
            <a:round/>
            <a:headEnd len="med" w="med" type="none"/>
            <a:tailEnd len="med" w="med" type="none"/>
          </a:ln>
        </p:spPr>
      </p:cxnSp>
      <p:cxnSp>
        <p:nvCxnSpPr>
          <p:cNvPr id="61" name="Google Shape;61;p14"/>
          <p:cNvCxnSpPr/>
          <p:nvPr/>
        </p:nvCxnSpPr>
        <p:spPr>
          <a:xfrm>
            <a:off x="-842252" y="-1660029"/>
            <a:ext cx="0" cy="3493200"/>
          </a:xfrm>
          <a:prstGeom prst="straightConnector1">
            <a:avLst/>
          </a:prstGeom>
          <a:noFill/>
          <a:ln cap="flat" cmpd="sng" w="9525">
            <a:solidFill>
              <a:schemeClr val="accent2"/>
            </a:solidFill>
            <a:prstDash val="solid"/>
            <a:round/>
            <a:headEnd len="med" w="med" type="none"/>
            <a:tailEnd len="med" w="med" type="none"/>
          </a:ln>
        </p:spPr>
      </p:cxnSp>
      <p:cxnSp>
        <p:nvCxnSpPr>
          <p:cNvPr id="62" name="Google Shape;62;p14"/>
          <p:cNvCxnSpPr/>
          <p:nvPr/>
        </p:nvCxnSpPr>
        <p:spPr>
          <a:xfrm>
            <a:off x="-573418" y="-1660029"/>
            <a:ext cx="0" cy="3493200"/>
          </a:xfrm>
          <a:prstGeom prst="straightConnector1">
            <a:avLst/>
          </a:prstGeom>
          <a:noFill/>
          <a:ln cap="flat" cmpd="sng" w="9525">
            <a:solidFill>
              <a:schemeClr val="accent2"/>
            </a:solidFill>
            <a:prstDash val="solid"/>
            <a:round/>
            <a:headEnd len="med" w="med" type="none"/>
            <a:tailEnd len="med" w="med" type="none"/>
          </a:ln>
        </p:spPr>
      </p:cxnSp>
      <p:cxnSp>
        <p:nvCxnSpPr>
          <p:cNvPr id="63" name="Google Shape;63;p14"/>
          <p:cNvCxnSpPr/>
          <p:nvPr/>
        </p:nvCxnSpPr>
        <p:spPr>
          <a:xfrm>
            <a:off x="-304584" y="-1660029"/>
            <a:ext cx="0" cy="3493200"/>
          </a:xfrm>
          <a:prstGeom prst="straightConnector1">
            <a:avLst/>
          </a:prstGeom>
          <a:noFill/>
          <a:ln cap="flat" cmpd="sng" w="9525">
            <a:solidFill>
              <a:schemeClr val="accent2"/>
            </a:solidFill>
            <a:prstDash val="solid"/>
            <a:round/>
            <a:headEnd len="med" w="med" type="none"/>
            <a:tailEnd len="med" w="med" type="none"/>
          </a:ln>
        </p:spPr>
      </p:cxnSp>
      <p:cxnSp>
        <p:nvCxnSpPr>
          <p:cNvPr id="64" name="Google Shape;64;p14"/>
          <p:cNvCxnSpPr/>
          <p:nvPr/>
        </p:nvCxnSpPr>
        <p:spPr>
          <a:xfrm>
            <a:off x="-35751" y="-1660029"/>
            <a:ext cx="0" cy="3493200"/>
          </a:xfrm>
          <a:prstGeom prst="straightConnector1">
            <a:avLst/>
          </a:prstGeom>
          <a:noFill/>
          <a:ln cap="flat" cmpd="sng" w="9525">
            <a:solidFill>
              <a:schemeClr val="accent2"/>
            </a:solidFill>
            <a:prstDash val="solid"/>
            <a:round/>
            <a:headEnd len="med" w="med" type="none"/>
            <a:tailEnd len="med" w="med" type="none"/>
          </a:ln>
        </p:spPr>
      </p:cxnSp>
      <p:cxnSp>
        <p:nvCxnSpPr>
          <p:cNvPr id="65" name="Google Shape;65;p14"/>
          <p:cNvCxnSpPr/>
          <p:nvPr/>
        </p:nvCxnSpPr>
        <p:spPr>
          <a:xfrm>
            <a:off x="233083" y="-1660029"/>
            <a:ext cx="0" cy="3493200"/>
          </a:xfrm>
          <a:prstGeom prst="straightConnector1">
            <a:avLst/>
          </a:prstGeom>
          <a:noFill/>
          <a:ln cap="flat" cmpd="sng" w="9525">
            <a:solidFill>
              <a:schemeClr val="accent2"/>
            </a:solidFill>
            <a:prstDash val="solid"/>
            <a:round/>
            <a:headEnd len="med" w="med" type="none"/>
            <a:tailEnd len="med" w="med" type="none"/>
          </a:ln>
        </p:spPr>
      </p:cxnSp>
      <p:cxnSp>
        <p:nvCxnSpPr>
          <p:cNvPr id="66" name="Google Shape;66;p14"/>
          <p:cNvCxnSpPr/>
          <p:nvPr/>
        </p:nvCxnSpPr>
        <p:spPr>
          <a:xfrm>
            <a:off x="501916" y="-1660029"/>
            <a:ext cx="0" cy="3493200"/>
          </a:xfrm>
          <a:prstGeom prst="straightConnector1">
            <a:avLst/>
          </a:prstGeom>
          <a:noFill/>
          <a:ln cap="flat" cmpd="sng" w="9525">
            <a:solidFill>
              <a:schemeClr val="accent2"/>
            </a:solidFill>
            <a:prstDash val="solid"/>
            <a:round/>
            <a:headEnd len="med" w="med" type="none"/>
            <a:tailEnd len="med" w="med" type="none"/>
          </a:ln>
        </p:spPr>
      </p:cxnSp>
      <p:cxnSp>
        <p:nvCxnSpPr>
          <p:cNvPr id="67" name="Google Shape;67;p14"/>
          <p:cNvCxnSpPr/>
          <p:nvPr/>
        </p:nvCxnSpPr>
        <p:spPr>
          <a:xfrm>
            <a:off x="770750" y="-1660029"/>
            <a:ext cx="0" cy="3493200"/>
          </a:xfrm>
          <a:prstGeom prst="straightConnector1">
            <a:avLst/>
          </a:prstGeom>
          <a:noFill/>
          <a:ln cap="flat" cmpd="sng" w="9525">
            <a:solidFill>
              <a:schemeClr val="accent2"/>
            </a:solidFill>
            <a:prstDash val="solid"/>
            <a:round/>
            <a:headEnd len="med" w="med" type="none"/>
            <a:tailEnd len="med" w="med" type="none"/>
          </a:ln>
        </p:spPr>
      </p:cxnSp>
      <p:cxnSp>
        <p:nvCxnSpPr>
          <p:cNvPr id="68" name="Google Shape;68;p14"/>
          <p:cNvCxnSpPr/>
          <p:nvPr/>
        </p:nvCxnSpPr>
        <p:spPr>
          <a:xfrm>
            <a:off x="1039584" y="-1660029"/>
            <a:ext cx="0" cy="3493200"/>
          </a:xfrm>
          <a:prstGeom prst="straightConnector1">
            <a:avLst/>
          </a:prstGeom>
          <a:noFill/>
          <a:ln cap="flat" cmpd="sng" w="9525">
            <a:solidFill>
              <a:schemeClr val="accent2"/>
            </a:solidFill>
            <a:prstDash val="solid"/>
            <a:round/>
            <a:headEnd len="med" w="med" type="none"/>
            <a:tailEnd len="med" w="med" type="none"/>
          </a:ln>
        </p:spPr>
      </p:cxnSp>
      <p:cxnSp>
        <p:nvCxnSpPr>
          <p:cNvPr id="69" name="Google Shape;69;p14"/>
          <p:cNvCxnSpPr/>
          <p:nvPr/>
        </p:nvCxnSpPr>
        <p:spPr>
          <a:xfrm>
            <a:off x="1308417" y="-1660029"/>
            <a:ext cx="0" cy="3493200"/>
          </a:xfrm>
          <a:prstGeom prst="straightConnector1">
            <a:avLst/>
          </a:prstGeom>
          <a:noFill/>
          <a:ln cap="flat" cmpd="sng" w="9525">
            <a:solidFill>
              <a:schemeClr val="accent2"/>
            </a:solidFill>
            <a:prstDash val="solid"/>
            <a:round/>
            <a:headEnd len="med" w="med" type="none"/>
            <a:tailEnd len="med" w="med" type="none"/>
          </a:ln>
        </p:spPr>
      </p:cxnSp>
      <p:cxnSp>
        <p:nvCxnSpPr>
          <p:cNvPr id="70" name="Google Shape;70;p14"/>
          <p:cNvCxnSpPr/>
          <p:nvPr/>
        </p:nvCxnSpPr>
        <p:spPr>
          <a:xfrm>
            <a:off x="1577251" y="-1660029"/>
            <a:ext cx="0" cy="3493200"/>
          </a:xfrm>
          <a:prstGeom prst="straightConnector1">
            <a:avLst/>
          </a:prstGeom>
          <a:noFill/>
          <a:ln cap="flat" cmpd="sng" w="9525">
            <a:solidFill>
              <a:schemeClr val="accent2"/>
            </a:solidFill>
            <a:prstDash val="solid"/>
            <a:round/>
            <a:headEnd len="med" w="med" type="none"/>
            <a:tailEnd len="med" w="med" type="none"/>
          </a:ln>
        </p:spPr>
      </p:cxnSp>
      <p:cxnSp>
        <p:nvCxnSpPr>
          <p:cNvPr id="71" name="Google Shape;71;p14"/>
          <p:cNvCxnSpPr/>
          <p:nvPr/>
        </p:nvCxnSpPr>
        <p:spPr>
          <a:xfrm>
            <a:off x="98677" y="-3420563"/>
            <a:ext cx="0" cy="3518100"/>
          </a:xfrm>
          <a:prstGeom prst="straightConnector1">
            <a:avLst/>
          </a:prstGeom>
          <a:noFill/>
          <a:ln cap="flat" cmpd="sng" w="9525">
            <a:solidFill>
              <a:schemeClr val="dk2"/>
            </a:solidFill>
            <a:prstDash val="solid"/>
            <a:round/>
            <a:headEnd len="med" w="med" type="none"/>
            <a:tailEnd len="med" w="med" type="none"/>
          </a:ln>
        </p:spPr>
      </p:cxnSp>
      <p:cxnSp>
        <p:nvCxnSpPr>
          <p:cNvPr id="72" name="Google Shape;72;p14"/>
          <p:cNvCxnSpPr/>
          <p:nvPr/>
        </p:nvCxnSpPr>
        <p:spPr>
          <a:xfrm>
            <a:off x="98677" y="-3151730"/>
            <a:ext cx="0" cy="3518100"/>
          </a:xfrm>
          <a:prstGeom prst="straightConnector1">
            <a:avLst/>
          </a:prstGeom>
          <a:noFill/>
          <a:ln cap="flat" cmpd="sng" w="9525">
            <a:solidFill>
              <a:schemeClr val="accent2"/>
            </a:solidFill>
            <a:prstDash val="solid"/>
            <a:round/>
            <a:headEnd len="med" w="med" type="none"/>
            <a:tailEnd len="med" w="med" type="none"/>
          </a:ln>
        </p:spPr>
      </p:cxnSp>
      <p:cxnSp>
        <p:nvCxnSpPr>
          <p:cNvPr id="73" name="Google Shape;73;p14"/>
          <p:cNvCxnSpPr/>
          <p:nvPr/>
        </p:nvCxnSpPr>
        <p:spPr>
          <a:xfrm>
            <a:off x="98677" y="-2882896"/>
            <a:ext cx="0" cy="3518100"/>
          </a:xfrm>
          <a:prstGeom prst="straightConnector1">
            <a:avLst/>
          </a:prstGeom>
          <a:noFill/>
          <a:ln cap="flat" cmpd="sng" w="9525">
            <a:solidFill>
              <a:schemeClr val="accent2"/>
            </a:solidFill>
            <a:prstDash val="solid"/>
            <a:round/>
            <a:headEnd len="med" w="med" type="none"/>
            <a:tailEnd len="med" w="med" type="none"/>
          </a:ln>
        </p:spPr>
      </p:cxnSp>
      <p:cxnSp>
        <p:nvCxnSpPr>
          <p:cNvPr id="74" name="Google Shape;74;p14"/>
          <p:cNvCxnSpPr/>
          <p:nvPr/>
        </p:nvCxnSpPr>
        <p:spPr>
          <a:xfrm>
            <a:off x="98677" y="-2614062"/>
            <a:ext cx="0" cy="3518100"/>
          </a:xfrm>
          <a:prstGeom prst="straightConnector1">
            <a:avLst/>
          </a:prstGeom>
          <a:noFill/>
          <a:ln cap="flat" cmpd="sng" w="9525">
            <a:solidFill>
              <a:schemeClr val="accent2"/>
            </a:solidFill>
            <a:prstDash val="solid"/>
            <a:round/>
            <a:headEnd len="med" w="med" type="none"/>
            <a:tailEnd len="med" w="med" type="none"/>
          </a:ln>
        </p:spPr>
      </p:cxnSp>
      <p:cxnSp>
        <p:nvCxnSpPr>
          <p:cNvPr id="75" name="Google Shape;75;p14"/>
          <p:cNvCxnSpPr/>
          <p:nvPr/>
        </p:nvCxnSpPr>
        <p:spPr>
          <a:xfrm>
            <a:off x="98677" y="-2345229"/>
            <a:ext cx="0" cy="3518100"/>
          </a:xfrm>
          <a:prstGeom prst="straightConnector1">
            <a:avLst/>
          </a:prstGeom>
          <a:noFill/>
          <a:ln cap="flat" cmpd="sng" w="9525">
            <a:solidFill>
              <a:schemeClr val="accent2"/>
            </a:solidFill>
            <a:prstDash val="solid"/>
            <a:round/>
            <a:headEnd len="med" w="med" type="none"/>
            <a:tailEnd len="med" w="med" type="none"/>
          </a:ln>
        </p:spPr>
      </p:cxnSp>
      <p:cxnSp>
        <p:nvCxnSpPr>
          <p:cNvPr id="76" name="Google Shape;76;p14"/>
          <p:cNvCxnSpPr/>
          <p:nvPr/>
        </p:nvCxnSpPr>
        <p:spPr>
          <a:xfrm>
            <a:off x="98677" y="-2076395"/>
            <a:ext cx="0" cy="3518100"/>
          </a:xfrm>
          <a:prstGeom prst="straightConnector1">
            <a:avLst/>
          </a:prstGeom>
          <a:noFill/>
          <a:ln cap="flat" cmpd="sng" w="9525">
            <a:solidFill>
              <a:schemeClr val="accent2"/>
            </a:solidFill>
            <a:prstDash val="solid"/>
            <a:round/>
            <a:headEnd len="med" w="med" type="none"/>
            <a:tailEnd len="med" w="med" type="none"/>
          </a:ln>
        </p:spPr>
      </p:cxnSp>
      <p:cxnSp>
        <p:nvCxnSpPr>
          <p:cNvPr id="77" name="Google Shape;77;p14"/>
          <p:cNvCxnSpPr/>
          <p:nvPr/>
        </p:nvCxnSpPr>
        <p:spPr>
          <a:xfrm>
            <a:off x="98677" y="-1807562"/>
            <a:ext cx="0" cy="3518100"/>
          </a:xfrm>
          <a:prstGeom prst="straightConnector1">
            <a:avLst/>
          </a:prstGeom>
          <a:noFill/>
          <a:ln cap="flat" cmpd="sng" w="9525">
            <a:solidFill>
              <a:schemeClr val="accent2"/>
            </a:solidFill>
            <a:prstDash val="solid"/>
            <a:round/>
            <a:headEnd len="med" w="med" type="none"/>
            <a:tailEnd len="med" w="med" type="none"/>
          </a:ln>
        </p:spPr>
      </p:cxnSp>
      <p:cxnSp>
        <p:nvCxnSpPr>
          <p:cNvPr id="78" name="Google Shape;78;p14"/>
          <p:cNvCxnSpPr/>
          <p:nvPr/>
        </p:nvCxnSpPr>
        <p:spPr>
          <a:xfrm>
            <a:off x="98677" y="-1538728"/>
            <a:ext cx="0" cy="3518100"/>
          </a:xfrm>
          <a:prstGeom prst="straightConnector1">
            <a:avLst/>
          </a:prstGeom>
          <a:noFill/>
          <a:ln cap="flat" cmpd="sng" w="9525">
            <a:solidFill>
              <a:schemeClr val="accent2"/>
            </a:solidFill>
            <a:prstDash val="solid"/>
            <a:round/>
            <a:headEnd len="med" w="med" type="none"/>
            <a:tailEnd len="med" w="med" type="none"/>
          </a:ln>
        </p:spPr>
      </p:cxnSp>
      <p:cxnSp>
        <p:nvCxnSpPr>
          <p:cNvPr id="79" name="Google Shape;79;p14"/>
          <p:cNvCxnSpPr/>
          <p:nvPr/>
        </p:nvCxnSpPr>
        <p:spPr>
          <a:xfrm>
            <a:off x="98677" y="-1269894"/>
            <a:ext cx="0" cy="3518100"/>
          </a:xfrm>
          <a:prstGeom prst="straightConnector1">
            <a:avLst/>
          </a:prstGeom>
          <a:noFill/>
          <a:ln cap="flat" cmpd="sng" w="9525">
            <a:solidFill>
              <a:schemeClr val="accent2"/>
            </a:solidFill>
            <a:prstDash val="solid"/>
            <a:round/>
            <a:headEnd len="med" w="med" type="none"/>
            <a:tailEnd len="med" w="med" type="none"/>
          </a:ln>
        </p:spPr>
      </p:cxnSp>
      <p:cxnSp>
        <p:nvCxnSpPr>
          <p:cNvPr id="80" name="Google Shape;80;p14"/>
          <p:cNvCxnSpPr/>
          <p:nvPr/>
        </p:nvCxnSpPr>
        <p:spPr>
          <a:xfrm>
            <a:off x="98677" y="-1001061"/>
            <a:ext cx="0" cy="3518100"/>
          </a:xfrm>
          <a:prstGeom prst="straightConnector1">
            <a:avLst/>
          </a:prstGeom>
          <a:noFill/>
          <a:ln cap="flat" cmpd="sng" w="9525">
            <a:solidFill>
              <a:schemeClr val="accent2"/>
            </a:solidFill>
            <a:prstDash val="solid"/>
            <a:round/>
            <a:headEnd len="med" w="med" type="none"/>
            <a:tailEnd len="med" w="med" type="none"/>
          </a:ln>
        </p:spPr>
      </p:cxnSp>
      <p:cxnSp>
        <p:nvCxnSpPr>
          <p:cNvPr id="81" name="Google Shape;81;p14"/>
          <p:cNvCxnSpPr/>
          <p:nvPr/>
        </p:nvCxnSpPr>
        <p:spPr>
          <a:xfrm>
            <a:off x="98677" y="-732227"/>
            <a:ext cx="0" cy="3518100"/>
          </a:xfrm>
          <a:prstGeom prst="straightConnector1">
            <a:avLst/>
          </a:prstGeom>
          <a:noFill/>
          <a:ln cap="flat" cmpd="sng" w="9525">
            <a:solidFill>
              <a:schemeClr val="accent2"/>
            </a:solidFill>
            <a:prstDash val="solid"/>
            <a:round/>
            <a:headEnd len="med" w="med" type="none"/>
            <a:tailEnd len="med" w="med" type="none"/>
          </a:ln>
        </p:spPr>
      </p:cxnSp>
      <p:cxnSp>
        <p:nvCxnSpPr>
          <p:cNvPr id="82" name="Google Shape;82;p14"/>
          <p:cNvCxnSpPr/>
          <p:nvPr/>
        </p:nvCxnSpPr>
        <p:spPr>
          <a:xfrm>
            <a:off x="98677" y="-463394"/>
            <a:ext cx="0" cy="3518100"/>
          </a:xfrm>
          <a:prstGeom prst="straightConnector1">
            <a:avLst/>
          </a:prstGeom>
          <a:noFill/>
          <a:ln cap="flat" cmpd="sng" w="9525">
            <a:solidFill>
              <a:schemeClr val="accent2"/>
            </a:solidFill>
            <a:prstDash val="solid"/>
            <a:round/>
            <a:headEnd len="med" w="med" type="none"/>
            <a:tailEnd len="med" w="med" type="none"/>
          </a:ln>
        </p:spPr>
      </p:cxnSp>
      <p:cxnSp>
        <p:nvCxnSpPr>
          <p:cNvPr id="83" name="Google Shape;83;p14"/>
          <p:cNvCxnSpPr/>
          <p:nvPr/>
        </p:nvCxnSpPr>
        <p:spPr>
          <a:xfrm>
            <a:off x="98677" y="-194560"/>
            <a:ext cx="0" cy="3518100"/>
          </a:xfrm>
          <a:prstGeom prst="straightConnector1">
            <a:avLst/>
          </a:prstGeom>
          <a:noFill/>
          <a:ln cap="flat" cmpd="sng" w="9525">
            <a:solidFill>
              <a:schemeClr val="accent2"/>
            </a:solidFill>
            <a:prstDash val="solid"/>
            <a:round/>
            <a:headEnd len="med" w="med" type="none"/>
            <a:tailEnd len="med" w="med" type="none"/>
          </a:ln>
        </p:spPr>
      </p:cxnSp>
      <p:grpSp>
        <p:nvGrpSpPr>
          <p:cNvPr id="84" name="Google Shape;84;p14"/>
          <p:cNvGrpSpPr/>
          <p:nvPr/>
        </p:nvGrpSpPr>
        <p:grpSpPr>
          <a:xfrm>
            <a:off x="7408343" y="220332"/>
            <a:ext cx="1423961" cy="1423961"/>
            <a:chOff x="2645475" y="456275"/>
            <a:chExt cx="697200" cy="697200"/>
          </a:xfrm>
        </p:grpSpPr>
        <p:sp>
          <p:nvSpPr>
            <p:cNvPr id="85" name="Google Shape;85;p14"/>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6" name="Google Shape;86;p14"/>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7" name="Google Shape;87;p14"/>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8" name="Google Shape;88;p14"/>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9" name="Google Shape;89;p14"/>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0" name="Google Shape;90;p14"/>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1" name="Google Shape;91;p14"/>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2" name="Google Shape;92;p14"/>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93" name="Google Shape;93;p14"/>
          <p:cNvSpPr/>
          <p:nvPr/>
        </p:nvSpPr>
        <p:spPr>
          <a:xfrm>
            <a:off x="233075" y="4868525"/>
            <a:ext cx="1054200" cy="16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4" name="Google Shape;94;p14"/>
          <p:cNvSpPr/>
          <p:nvPr/>
        </p:nvSpPr>
        <p:spPr>
          <a:xfrm>
            <a:off x="1389000" y="4868525"/>
            <a:ext cx="152400" cy="16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5" name="Google Shape;95;p14"/>
          <p:cNvSpPr/>
          <p:nvPr/>
        </p:nvSpPr>
        <p:spPr>
          <a:xfrm>
            <a:off x="568450" y="4665600"/>
            <a:ext cx="120300" cy="120300"/>
          </a:xfrm>
          <a:prstGeom prst="ellipse">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96" name="Google Shape;96;p14"/>
          <p:cNvGrpSpPr/>
          <p:nvPr/>
        </p:nvGrpSpPr>
        <p:grpSpPr>
          <a:xfrm>
            <a:off x="8030125" y="4261500"/>
            <a:ext cx="849600" cy="697200"/>
            <a:chOff x="489200" y="476250"/>
            <a:chExt cx="849600" cy="697200"/>
          </a:xfrm>
        </p:grpSpPr>
        <p:sp>
          <p:nvSpPr>
            <p:cNvPr id="97" name="Google Shape;97;p14"/>
            <p:cNvSpPr/>
            <p:nvPr/>
          </p:nvSpPr>
          <p:spPr>
            <a:xfrm>
              <a:off x="489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8" name="Google Shape;98;p14"/>
            <p:cNvSpPr/>
            <p:nvPr/>
          </p:nvSpPr>
          <p:spPr>
            <a:xfrm>
              <a:off x="6416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9" name="Google Shape;99;p14"/>
            <p:cNvSpPr/>
            <p:nvPr/>
          </p:nvSpPr>
          <p:spPr>
            <a:xfrm>
              <a:off x="7940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0" name="Google Shape;100;p14"/>
            <p:cNvSpPr/>
            <p:nvPr/>
          </p:nvSpPr>
          <p:spPr>
            <a:xfrm>
              <a:off x="9464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1" name="Google Shape;101;p14"/>
            <p:cNvSpPr/>
            <p:nvPr/>
          </p:nvSpPr>
          <p:spPr>
            <a:xfrm>
              <a:off x="10988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2" name="Google Shape;102;p14"/>
            <p:cNvSpPr/>
            <p:nvPr/>
          </p:nvSpPr>
          <p:spPr>
            <a:xfrm>
              <a:off x="1251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3" name="Google Shape;103;p14"/>
            <p:cNvSpPr/>
            <p:nvPr/>
          </p:nvSpPr>
          <p:spPr>
            <a:xfrm>
              <a:off x="489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4" name="Google Shape;104;p14"/>
            <p:cNvSpPr/>
            <p:nvPr/>
          </p:nvSpPr>
          <p:spPr>
            <a:xfrm>
              <a:off x="6416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5" name="Google Shape;105;p14"/>
            <p:cNvSpPr/>
            <p:nvPr/>
          </p:nvSpPr>
          <p:spPr>
            <a:xfrm>
              <a:off x="7940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6" name="Google Shape;106;p14"/>
            <p:cNvSpPr/>
            <p:nvPr/>
          </p:nvSpPr>
          <p:spPr>
            <a:xfrm>
              <a:off x="9464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7" name="Google Shape;107;p14"/>
            <p:cNvSpPr/>
            <p:nvPr/>
          </p:nvSpPr>
          <p:spPr>
            <a:xfrm>
              <a:off x="10988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8" name="Google Shape;108;p14"/>
            <p:cNvSpPr/>
            <p:nvPr/>
          </p:nvSpPr>
          <p:spPr>
            <a:xfrm>
              <a:off x="1251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9" name="Google Shape;109;p14"/>
            <p:cNvSpPr/>
            <p:nvPr/>
          </p:nvSpPr>
          <p:spPr>
            <a:xfrm>
              <a:off x="489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0" name="Google Shape;110;p14"/>
            <p:cNvSpPr/>
            <p:nvPr/>
          </p:nvSpPr>
          <p:spPr>
            <a:xfrm>
              <a:off x="6416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1" name="Google Shape;111;p14"/>
            <p:cNvSpPr/>
            <p:nvPr/>
          </p:nvSpPr>
          <p:spPr>
            <a:xfrm>
              <a:off x="7940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2" name="Google Shape;112;p14"/>
            <p:cNvSpPr/>
            <p:nvPr/>
          </p:nvSpPr>
          <p:spPr>
            <a:xfrm>
              <a:off x="9464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3" name="Google Shape;113;p14"/>
            <p:cNvSpPr/>
            <p:nvPr/>
          </p:nvSpPr>
          <p:spPr>
            <a:xfrm>
              <a:off x="10988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4" name="Google Shape;114;p14"/>
            <p:cNvSpPr/>
            <p:nvPr/>
          </p:nvSpPr>
          <p:spPr>
            <a:xfrm>
              <a:off x="1251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5" name="Google Shape;115;p14"/>
            <p:cNvSpPr/>
            <p:nvPr/>
          </p:nvSpPr>
          <p:spPr>
            <a:xfrm>
              <a:off x="489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6" name="Google Shape;116;p14"/>
            <p:cNvSpPr/>
            <p:nvPr/>
          </p:nvSpPr>
          <p:spPr>
            <a:xfrm>
              <a:off x="6416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7" name="Google Shape;117;p14"/>
            <p:cNvSpPr/>
            <p:nvPr/>
          </p:nvSpPr>
          <p:spPr>
            <a:xfrm>
              <a:off x="7940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8" name="Google Shape;118;p14"/>
            <p:cNvSpPr/>
            <p:nvPr/>
          </p:nvSpPr>
          <p:spPr>
            <a:xfrm>
              <a:off x="9464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9" name="Google Shape;119;p14"/>
            <p:cNvSpPr/>
            <p:nvPr/>
          </p:nvSpPr>
          <p:spPr>
            <a:xfrm>
              <a:off x="10988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0" name="Google Shape;120;p14"/>
            <p:cNvSpPr/>
            <p:nvPr/>
          </p:nvSpPr>
          <p:spPr>
            <a:xfrm>
              <a:off x="1251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1" name="Google Shape;121;p14"/>
            <p:cNvSpPr/>
            <p:nvPr/>
          </p:nvSpPr>
          <p:spPr>
            <a:xfrm>
              <a:off x="489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2" name="Google Shape;122;p14"/>
            <p:cNvSpPr/>
            <p:nvPr/>
          </p:nvSpPr>
          <p:spPr>
            <a:xfrm>
              <a:off x="6416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3" name="Google Shape;123;p14"/>
            <p:cNvSpPr/>
            <p:nvPr/>
          </p:nvSpPr>
          <p:spPr>
            <a:xfrm>
              <a:off x="7940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4" name="Google Shape;124;p14"/>
            <p:cNvSpPr/>
            <p:nvPr/>
          </p:nvSpPr>
          <p:spPr>
            <a:xfrm>
              <a:off x="9464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5" name="Google Shape;125;p14"/>
            <p:cNvSpPr/>
            <p:nvPr/>
          </p:nvSpPr>
          <p:spPr>
            <a:xfrm>
              <a:off x="10988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6" name="Google Shape;126;p14"/>
            <p:cNvSpPr/>
            <p:nvPr/>
          </p:nvSpPr>
          <p:spPr>
            <a:xfrm>
              <a:off x="1251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rections">
  <p:cSld name="CUSTOM">
    <p:spTree>
      <p:nvGrpSpPr>
        <p:cNvPr id="127" name="Shape 127"/>
        <p:cNvGrpSpPr/>
        <p:nvPr/>
      </p:nvGrpSpPr>
      <p:grpSpPr>
        <a:xfrm>
          <a:off x="0" y="0"/>
          <a:ext cx="0" cy="0"/>
          <a:chOff x="0" y="0"/>
          <a:chExt cx="0" cy="0"/>
        </a:xfrm>
      </p:grpSpPr>
      <p:sp>
        <p:nvSpPr>
          <p:cNvPr id="128" name="Google Shape;128;p15"/>
          <p:cNvSpPr txBox="1"/>
          <p:nvPr>
            <p:ph type="title"/>
          </p:nvPr>
        </p:nvSpPr>
        <p:spPr>
          <a:xfrm>
            <a:off x="311700" y="1409900"/>
            <a:ext cx="8520600" cy="572700"/>
          </a:xfrm>
          <a:prstGeom prst="rect">
            <a:avLst/>
          </a:prstGeom>
        </p:spPr>
        <p:txBody>
          <a:bodyPr anchorCtr="0" anchor="b" bIns="0" lIns="0" spcFirstLastPara="1" rIns="0" wrap="square" tIns="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129" name="Google Shape;129;p15"/>
          <p:cNvSpPr txBox="1"/>
          <p:nvPr>
            <p:ph idx="1" type="body"/>
          </p:nvPr>
        </p:nvSpPr>
        <p:spPr>
          <a:xfrm>
            <a:off x="311625" y="2026292"/>
            <a:ext cx="8520600" cy="17073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und Checkpoint">
  <p:cSld name="CUSTOM_1">
    <p:bg>
      <p:bgPr>
        <a:solidFill>
          <a:schemeClr val="accent2"/>
        </a:solidFill>
      </p:bgPr>
    </p:bg>
    <p:spTree>
      <p:nvGrpSpPr>
        <p:cNvPr id="130" name="Shape 130"/>
        <p:cNvGrpSpPr/>
        <p:nvPr/>
      </p:nvGrpSpPr>
      <p:grpSpPr>
        <a:xfrm>
          <a:off x="0" y="0"/>
          <a:ext cx="0" cy="0"/>
          <a:chOff x="0" y="0"/>
          <a:chExt cx="0" cy="0"/>
        </a:xfrm>
      </p:grpSpPr>
      <p:sp>
        <p:nvSpPr>
          <p:cNvPr id="131" name="Google Shape;131;p16"/>
          <p:cNvSpPr/>
          <p:nvPr/>
        </p:nvSpPr>
        <p:spPr>
          <a:xfrm>
            <a:off x="1615500" y="3739313"/>
            <a:ext cx="6065400" cy="8649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2" name="Google Shape;132;p16"/>
          <p:cNvSpPr txBox="1"/>
          <p:nvPr>
            <p:ph type="title"/>
          </p:nvPr>
        </p:nvSpPr>
        <p:spPr>
          <a:xfrm>
            <a:off x="4518863" y="615488"/>
            <a:ext cx="2745300" cy="2465400"/>
          </a:xfrm>
          <a:prstGeom prst="rect">
            <a:avLst/>
          </a:prstGeom>
        </p:spPr>
        <p:txBody>
          <a:bodyPr anchorCtr="0" anchor="ctr" bIns="0" lIns="0" spcFirstLastPara="1" rIns="0" wrap="square" tIns="0">
            <a:noAutofit/>
          </a:bodyPr>
          <a:lstStyle>
            <a:lvl1pPr lvl="0">
              <a:spcBef>
                <a:spcPts val="0"/>
              </a:spcBef>
              <a:spcAft>
                <a:spcPts val="0"/>
              </a:spcAft>
              <a:buSzPts val="6400"/>
              <a:buNone/>
              <a:defRPr sz="64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3" name="Google Shape;133;p16"/>
          <p:cNvSpPr/>
          <p:nvPr/>
        </p:nvSpPr>
        <p:spPr>
          <a:xfrm>
            <a:off x="1539300" y="3663113"/>
            <a:ext cx="6065400" cy="864900"/>
          </a:xfrm>
          <a:prstGeom prst="rect">
            <a:avLst/>
          </a:prstGeom>
          <a:solidFill>
            <a:schemeClr val="accen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34" name="Google Shape;134;p16"/>
          <p:cNvGrpSpPr/>
          <p:nvPr/>
        </p:nvGrpSpPr>
        <p:grpSpPr>
          <a:xfrm rot="-143622">
            <a:off x="1926963" y="735916"/>
            <a:ext cx="2140430" cy="2301266"/>
            <a:chOff x="752525" y="1546125"/>
            <a:chExt cx="2902500" cy="3120600"/>
          </a:xfrm>
        </p:grpSpPr>
        <p:sp>
          <p:nvSpPr>
            <p:cNvPr id="135" name="Google Shape;135;p16"/>
            <p:cNvSpPr/>
            <p:nvPr/>
          </p:nvSpPr>
          <p:spPr>
            <a:xfrm>
              <a:off x="752525" y="1546125"/>
              <a:ext cx="2902500" cy="31206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36" name="Google Shape;136;p16"/>
            <p:cNvGrpSpPr/>
            <p:nvPr/>
          </p:nvGrpSpPr>
          <p:grpSpPr>
            <a:xfrm>
              <a:off x="831614" y="1546125"/>
              <a:ext cx="2744300" cy="224782"/>
              <a:chOff x="831614" y="1546125"/>
              <a:chExt cx="2744300" cy="224782"/>
            </a:xfrm>
          </p:grpSpPr>
          <p:grpSp>
            <p:nvGrpSpPr>
              <p:cNvPr id="137" name="Google Shape;137;p16"/>
              <p:cNvGrpSpPr/>
              <p:nvPr/>
            </p:nvGrpSpPr>
            <p:grpSpPr>
              <a:xfrm>
                <a:off x="2136414" y="1546125"/>
                <a:ext cx="134700" cy="224782"/>
                <a:chOff x="850214" y="1546125"/>
                <a:chExt cx="134700" cy="224782"/>
              </a:xfrm>
            </p:grpSpPr>
            <p:sp>
              <p:nvSpPr>
                <p:cNvPr id="138" name="Google Shape;138;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9" name="Google Shape;139;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40" name="Google Shape;140;p16"/>
              <p:cNvGrpSpPr/>
              <p:nvPr/>
            </p:nvGrpSpPr>
            <p:grpSpPr>
              <a:xfrm>
                <a:off x="831614" y="1546125"/>
                <a:ext cx="134700" cy="224782"/>
                <a:chOff x="850214" y="1546125"/>
                <a:chExt cx="134700" cy="224782"/>
              </a:xfrm>
            </p:grpSpPr>
            <p:sp>
              <p:nvSpPr>
                <p:cNvPr id="141" name="Google Shape;141;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2" name="Google Shape;142;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43" name="Google Shape;143;p16"/>
              <p:cNvGrpSpPr/>
              <p:nvPr/>
            </p:nvGrpSpPr>
            <p:grpSpPr>
              <a:xfrm>
                <a:off x="1018014" y="1546125"/>
                <a:ext cx="134700" cy="224782"/>
                <a:chOff x="850214" y="1546125"/>
                <a:chExt cx="134700" cy="224782"/>
              </a:xfrm>
            </p:grpSpPr>
            <p:sp>
              <p:nvSpPr>
                <p:cNvPr id="144" name="Google Shape;144;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5" name="Google Shape;145;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46" name="Google Shape;146;p16"/>
              <p:cNvGrpSpPr/>
              <p:nvPr/>
            </p:nvGrpSpPr>
            <p:grpSpPr>
              <a:xfrm>
                <a:off x="1204414" y="1546125"/>
                <a:ext cx="134700" cy="224782"/>
                <a:chOff x="850214" y="1546125"/>
                <a:chExt cx="134700" cy="224782"/>
              </a:xfrm>
            </p:grpSpPr>
            <p:sp>
              <p:nvSpPr>
                <p:cNvPr id="147" name="Google Shape;147;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8" name="Google Shape;148;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49" name="Google Shape;149;p16"/>
              <p:cNvGrpSpPr/>
              <p:nvPr/>
            </p:nvGrpSpPr>
            <p:grpSpPr>
              <a:xfrm>
                <a:off x="1390814" y="1546125"/>
                <a:ext cx="134700" cy="224782"/>
                <a:chOff x="850214" y="1546125"/>
                <a:chExt cx="134700" cy="224782"/>
              </a:xfrm>
            </p:grpSpPr>
            <p:sp>
              <p:nvSpPr>
                <p:cNvPr id="150" name="Google Shape;150;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1" name="Google Shape;151;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52" name="Google Shape;152;p16"/>
              <p:cNvGrpSpPr/>
              <p:nvPr/>
            </p:nvGrpSpPr>
            <p:grpSpPr>
              <a:xfrm>
                <a:off x="1577214" y="1546125"/>
                <a:ext cx="134700" cy="224782"/>
                <a:chOff x="850214" y="1546125"/>
                <a:chExt cx="134700" cy="224782"/>
              </a:xfrm>
            </p:grpSpPr>
            <p:sp>
              <p:nvSpPr>
                <p:cNvPr id="153" name="Google Shape;153;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4" name="Google Shape;154;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55" name="Google Shape;155;p16"/>
              <p:cNvGrpSpPr/>
              <p:nvPr/>
            </p:nvGrpSpPr>
            <p:grpSpPr>
              <a:xfrm>
                <a:off x="1763614" y="1546125"/>
                <a:ext cx="134700" cy="224782"/>
                <a:chOff x="850214" y="1546125"/>
                <a:chExt cx="134700" cy="224782"/>
              </a:xfrm>
            </p:grpSpPr>
            <p:sp>
              <p:nvSpPr>
                <p:cNvPr id="156" name="Google Shape;156;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7" name="Google Shape;157;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58" name="Google Shape;158;p16"/>
              <p:cNvGrpSpPr/>
              <p:nvPr/>
            </p:nvGrpSpPr>
            <p:grpSpPr>
              <a:xfrm>
                <a:off x="1950014" y="1546125"/>
                <a:ext cx="134700" cy="224782"/>
                <a:chOff x="850214" y="1546125"/>
                <a:chExt cx="134700" cy="224782"/>
              </a:xfrm>
            </p:grpSpPr>
            <p:sp>
              <p:nvSpPr>
                <p:cNvPr id="159" name="Google Shape;159;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0" name="Google Shape;160;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61" name="Google Shape;161;p16"/>
              <p:cNvGrpSpPr/>
              <p:nvPr/>
            </p:nvGrpSpPr>
            <p:grpSpPr>
              <a:xfrm>
                <a:off x="2322814" y="1546125"/>
                <a:ext cx="134700" cy="224782"/>
                <a:chOff x="850214" y="1546125"/>
                <a:chExt cx="134700" cy="224782"/>
              </a:xfrm>
            </p:grpSpPr>
            <p:sp>
              <p:nvSpPr>
                <p:cNvPr id="162" name="Google Shape;162;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3" name="Google Shape;163;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64" name="Google Shape;164;p16"/>
              <p:cNvGrpSpPr/>
              <p:nvPr/>
            </p:nvGrpSpPr>
            <p:grpSpPr>
              <a:xfrm>
                <a:off x="2509214" y="1546125"/>
                <a:ext cx="134700" cy="224782"/>
                <a:chOff x="850214" y="1546125"/>
                <a:chExt cx="134700" cy="224782"/>
              </a:xfrm>
            </p:grpSpPr>
            <p:sp>
              <p:nvSpPr>
                <p:cNvPr id="165" name="Google Shape;165;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6" name="Google Shape;166;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67" name="Google Shape;167;p16"/>
              <p:cNvGrpSpPr/>
              <p:nvPr/>
            </p:nvGrpSpPr>
            <p:grpSpPr>
              <a:xfrm>
                <a:off x="2695614" y="1546125"/>
                <a:ext cx="134700" cy="224782"/>
                <a:chOff x="850214" y="1546125"/>
                <a:chExt cx="134700" cy="224782"/>
              </a:xfrm>
            </p:grpSpPr>
            <p:sp>
              <p:nvSpPr>
                <p:cNvPr id="168" name="Google Shape;168;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9" name="Google Shape;169;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70" name="Google Shape;170;p16"/>
              <p:cNvGrpSpPr/>
              <p:nvPr/>
            </p:nvGrpSpPr>
            <p:grpSpPr>
              <a:xfrm>
                <a:off x="2882014" y="1546125"/>
                <a:ext cx="134700" cy="224782"/>
                <a:chOff x="850214" y="1546125"/>
                <a:chExt cx="134700" cy="224782"/>
              </a:xfrm>
            </p:grpSpPr>
            <p:sp>
              <p:nvSpPr>
                <p:cNvPr id="171" name="Google Shape;171;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2" name="Google Shape;172;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73" name="Google Shape;173;p16"/>
              <p:cNvGrpSpPr/>
              <p:nvPr/>
            </p:nvGrpSpPr>
            <p:grpSpPr>
              <a:xfrm>
                <a:off x="3068414" y="1546125"/>
                <a:ext cx="134700" cy="224782"/>
                <a:chOff x="850214" y="1546125"/>
                <a:chExt cx="134700" cy="224782"/>
              </a:xfrm>
            </p:grpSpPr>
            <p:sp>
              <p:nvSpPr>
                <p:cNvPr id="174" name="Google Shape;174;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5" name="Google Shape;175;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76" name="Google Shape;176;p16"/>
              <p:cNvGrpSpPr/>
              <p:nvPr/>
            </p:nvGrpSpPr>
            <p:grpSpPr>
              <a:xfrm>
                <a:off x="3254814" y="1546125"/>
                <a:ext cx="134700" cy="224782"/>
                <a:chOff x="850214" y="1546125"/>
                <a:chExt cx="134700" cy="224782"/>
              </a:xfrm>
            </p:grpSpPr>
            <p:sp>
              <p:nvSpPr>
                <p:cNvPr id="177" name="Google Shape;177;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8" name="Google Shape;178;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79" name="Google Shape;179;p16"/>
              <p:cNvGrpSpPr/>
              <p:nvPr/>
            </p:nvGrpSpPr>
            <p:grpSpPr>
              <a:xfrm>
                <a:off x="3441214" y="1546125"/>
                <a:ext cx="134700" cy="224782"/>
                <a:chOff x="850214" y="1546125"/>
                <a:chExt cx="134700" cy="224782"/>
              </a:xfrm>
            </p:grpSpPr>
            <p:sp>
              <p:nvSpPr>
                <p:cNvPr id="180" name="Google Shape;180;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1" name="Google Shape;181;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82" name="Google Shape;182;p16"/>
              <p:cNvGrpSpPr/>
              <p:nvPr/>
            </p:nvGrpSpPr>
            <p:grpSpPr>
              <a:xfrm>
                <a:off x="2136414" y="1546125"/>
                <a:ext cx="134700" cy="224782"/>
                <a:chOff x="850214" y="1546125"/>
                <a:chExt cx="134700" cy="224782"/>
              </a:xfrm>
            </p:grpSpPr>
            <p:sp>
              <p:nvSpPr>
                <p:cNvPr id="183" name="Google Shape;183;p16"/>
                <p:cNvSpPr/>
                <p:nvPr/>
              </p:nvSpPr>
              <p:spPr>
                <a:xfrm>
                  <a:off x="850214" y="1636207"/>
                  <a:ext cx="134700" cy="134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4" name="Google Shape;184;p16"/>
                <p:cNvSpPr/>
                <p:nvPr/>
              </p:nvSpPr>
              <p:spPr>
                <a:xfrm>
                  <a:off x="903175" y="1546125"/>
                  <a:ext cx="28800" cy="98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grpSp>
      <p:sp>
        <p:nvSpPr>
          <p:cNvPr id="185" name="Google Shape;185;p16"/>
          <p:cNvSpPr txBox="1"/>
          <p:nvPr>
            <p:ph idx="1" type="subTitle"/>
          </p:nvPr>
        </p:nvSpPr>
        <p:spPr>
          <a:xfrm>
            <a:off x="1736725" y="4125263"/>
            <a:ext cx="1193100" cy="195600"/>
          </a:xfrm>
          <a:prstGeom prst="rect">
            <a:avLst/>
          </a:prstGeom>
        </p:spPr>
        <p:txBody>
          <a:bodyPr anchorCtr="0" anchor="t" bIns="0" lIns="0" spcFirstLastPara="1" rIns="0" wrap="square" tIns="0">
            <a:noAutofit/>
          </a:bodyPr>
          <a:lstStyle>
            <a:lvl1pPr lvl="0" algn="l">
              <a:spcBef>
                <a:spcPts val="0"/>
              </a:spcBef>
              <a:spcAft>
                <a:spcPts val="0"/>
              </a:spcAft>
              <a:buClr>
                <a:schemeClr val="lt1"/>
              </a:buClr>
              <a:buSzPts val="1200"/>
              <a:buNone/>
              <a:defRPr sz="1200">
                <a:solidFill>
                  <a:schemeClr val="lt1"/>
                </a:solidFill>
              </a:defRPr>
            </a:lvl1pPr>
            <a:lvl2pPr lvl="1">
              <a:spcBef>
                <a:spcPts val="0"/>
              </a:spcBef>
              <a:spcAft>
                <a:spcPts val="0"/>
              </a:spcAft>
              <a:buClr>
                <a:schemeClr val="lt1"/>
              </a:buClr>
              <a:buSzPts val="1200"/>
              <a:buNone/>
              <a:defRPr sz="1200">
                <a:solidFill>
                  <a:schemeClr val="lt1"/>
                </a:solidFill>
              </a:defRPr>
            </a:lvl2pPr>
            <a:lvl3pPr lvl="2">
              <a:spcBef>
                <a:spcPts val="0"/>
              </a:spcBef>
              <a:spcAft>
                <a:spcPts val="0"/>
              </a:spcAft>
              <a:buClr>
                <a:schemeClr val="lt1"/>
              </a:buClr>
              <a:buSzPts val="1200"/>
              <a:buNone/>
              <a:defRPr sz="1200">
                <a:solidFill>
                  <a:schemeClr val="lt1"/>
                </a:solidFill>
              </a:defRPr>
            </a:lvl3pPr>
            <a:lvl4pPr lvl="3">
              <a:spcBef>
                <a:spcPts val="0"/>
              </a:spcBef>
              <a:spcAft>
                <a:spcPts val="0"/>
              </a:spcAft>
              <a:buClr>
                <a:schemeClr val="lt1"/>
              </a:buClr>
              <a:buSzPts val="1200"/>
              <a:buNone/>
              <a:defRPr sz="1200">
                <a:solidFill>
                  <a:schemeClr val="lt1"/>
                </a:solidFill>
              </a:defRPr>
            </a:lvl4pPr>
            <a:lvl5pPr lvl="4">
              <a:spcBef>
                <a:spcPts val="0"/>
              </a:spcBef>
              <a:spcAft>
                <a:spcPts val="0"/>
              </a:spcAft>
              <a:buClr>
                <a:schemeClr val="lt1"/>
              </a:buClr>
              <a:buSzPts val="1200"/>
              <a:buNone/>
              <a:defRPr sz="1200">
                <a:solidFill>
                  <a:schemeClr val="lt1"/>
                </a:solidFill>
              </a:defRPr>
            </a:lvl5pPr>
            <a:lvl6pPr lvl="5">
              <a:spcBef>
                <a:spcPts val="0"/>
              </a:spcBef>
              <a:spcAft>
                <a:spcPts val="0"/>
              </a:spcAft>
              <a:buClr>
                <a:schemeClr val="lt1"/>
              </a:buClr>
              <a:buSzPts val="1200"/>
              <a:buNone/>
              <a:defRPr sz="1200">
                <a:solidFill>
                  <a:schemeClr val="lt1"/>
                </a:solidFill>
              </a:defRPr>
            </a:lvl6pPr>
            <a:lvl7pPr lvl="6">
              <a:spcBef>
                <a:spcPts val="0"/>
              </a:spcBef>
              <a:spcAft>
                <a:spcPts val="0"/>
              </a:spcAft>
              <a:buClr>
                <a:schemeClr val="lt1"/>
              </a:buClr>
              <a:buSzPts val="1200"/>
              <a:buNone/>
              <a:defRPr sz="1200">
                <a:solidFill>
                  <a:schemeClr val="lt1"/>
                </a:solidFill>
              </a:defRPr>
            </a:lvl7pPr>
            <a:lvl8pPr lvl="7">
              <a:spcBef>
                <a:spcPts val="0"/>
              </a:spcBef>
              <a:spcAft>
                <a:spcPts val="0"/>
              </a:spcAft>
              <a:buClr>
                <a:schemeClr val="lt1"/>
              </a:buClr>
              <a:buSzPts val="1200"/>
              <a:buNone/>
              <a:defRPr sz="1200">
                <a:solidFill>
                  <a:schemeClr val="lt1"/>
                </a:solidFill>
              </a:defRPr>
            </a:lvl8pPr>
            <a:lvl9pPr lvl="8">
              <a:spcBef>
                <a:spcPts val="0"/>
              </a:spcBef>
              <a:spcAft>
                <a:spcPts val="0"/>
              </a:spcAft>
              <a:buClr>
                <a:schemeClr val="lt1"/>
              </a:buClr>
              <a:buSzPts val="1200"/>
              <a:buNone/>
              <a:defRPr sz="1200">
                <a:solidFill>
                  <a:schemeClr val="lt1"/>
                </a:solidFill>
              </a:defRPr>
            </a:lvl9pPr>
          </a:lstStyle>
          <a:p/>
        </p:txBody>
      </p:sp>
      <p:sp>
        <p:nvSpPr>
          <p:cNvPr id="186" name="Google Shape;186;p16"/>
          <p:cNvSpPr txBox="1"/>
          <p:nvPr>
            <p:ph idx="2" type="subTitle"/>
          </p:nvPr>
        </p:nvSpPr>
        <p:spPr>
          <a:xfrm>
            <a:off x="6254025" y="4125263"/>
            <a:ext cx="1133400" cy="195600"/>
          </a:xfrm>
          <a:prstGeom prst="rect">
            <a:avLst/>
          </a:prstGeom>
        </p:spPr>
        <p:txBody>
          <a:bodyPr anchorCtr="0" anchor="t" bIns="0" lIns="0" spcFirstLastPara="1" rIns="0" wrap="square" tIns="0">
            <a:noAutofit/>
          </a:bodyPr>
          <a:lstStyle>
            <a:lvl1pPr lvl="0" algn="l">
              <a:spcBef>
                <a:spcPts val="0"/>
              </a:spcBef>
              <a:spcAft>
                <a:spcPts val="0"/>
              </a:spcAft>
              <a:buClr>
                <a:schemeClr val="lt1"/>
              </a:buClr>
              <a:buSzPts val="1200"/>
              <a:buNone/>
              <a:defRPr sz="1200">
                <a:solidFill>
                  <a:schemeClr val="lt1"/>
                </a:solidFill>
              </a:defRPr>
            </a:lvl1pPr>
            <a:lvl2pPr lvl="1">
              <a:spcBef>
                <a:spcPts val="0"/>
              </a:spcBef>
              <a:spcAft>
                <a:spcPts val="0"/>
              </a:spcAft>
              <a:buClr>
                <a:schemeClr val="lt1"/>
              </a:buClr>
              <a:buSzPts val="1200"/>
              <a:buNone/>
              <a:defRPr sz="1200">
                <a:solidFill>
                  <a:schemeClr val="lt1"/>
                </a:solidFill>
              </a:defRPr>
            </a:lvl2pPr>
            <a:lvl3pPr lvl="2">
              <a:spcBef>
                <a:spcPts val="0"/>
              </a:spcBef>
              <a:spcAft>
                <a:spcPts val="0"/>
              </a:spcAft>
              <a:buClr>
                <a:schemeClr val="lt1"/>
              </a:buClr>
              <a:buSzPts val="1200"/>
              <a:buNone/>
              <a:defRPr sz="1200">
                <a:solidFill>
                  <a:schemeClr val="lt1"/>
                </a:solidFill>
              </a:defRPr>
            </a:lvl3pPr>
            <a:lvl4pPr lvl="3">
              <a:spcBef>
                <a:spcPts val="0"/>
              </a:spcBef>
              <a:spcAft>
                <a:spcPts val="0"/>
              </a:spcAft>
              <a:buClr>
                <a:schemeClr val="lt1"/>
              </a:buClr>
              <a:buSzPts val="1200"/>
              <a:buNone/>
              <a:defRPr sz="1200">
                <a:solidFill>
                  <a:schemeClr val="lt1"/>
                </a:solidFill>
              </a:defRPr>
            </a:lvl4pPr>
            <a:lvl5pPr lvl="4">
              <a:spcBef>
                <a:spcPts val="0"/>
              </a:spcBef>
              <a:spcAft>
                <a:spcPts val="0"/>
              </a:spcAft>
              <a:buClr>
                <a:schemeClr val="lt1"/>
              </a:buClr>
              <a:buSzPts val="1200"/>
              <a:buNone/>
              <a:defRPr sz="1200">
                <a:solidFill>
                  <a:schemeClr val="lt1"/>
                </a:solidFill>
              </a:defRPr>
            </a:lvl5pPr>
            <a:lvl6pPr lvl="5">
              <a:spcBef>
                <a:spcPts val="0"/>
              </a:spcBef>
              <a:spcAft>
                <a:spcPts val="0"/>
              </a:spcAft>
              <a:buClr>
                <a:schemeClr val="lt1"/>
              </a:buClr>
              <a:buSzPts val="1200"/>
              <a:buNone/>
              <a:defRPr sz="1200">
                <a:solidFill>
                  <a:schemeClr val="lt1"/>
                </a:solidFill>
              </a:defRPr>
            </a:lvl6pPr>
            <a:lvl7pPr lvl="6">
              <a:spcBef>
                <a:spcPts val="0"/>
              </a:spcBef>
              <a:spcAft>
                <a:spcPts val="0"/>
              </a:spcAft>
              <a:buClr>
                <a:schemeClr val="lt1"/>
              </a:buClr>
              <a:buSzPts val="1200"/>
              <a:buNone/>
              <a:defRPr sz="1200">
                <a:solidFill>
                  <a:schemeClr val="lt1"/>
                </a:solidFill>
              </a:defRPr>
            </a:lvl7pPr>
            <a:lvl8pPr lvl="7">
              <a:spcBef>
                <a:spcPts val="0"/>
              </a:spcBef>
              <a:spcAft>
                <a:spcPts val="0"/>
              </a:spcAft>
              <a:buClr>
                <a:schemeClr val="lt1"/>
              </a:buClr>
              <a:buSzPts val="1200"/>
              <a:buNone/>
              <a:defRPr sz="1200">
                <a:solidFill>
                  <a:schemeClr val="lt1"/>
                </a:solidFill>
              </a:defRPr>
            </a:lvl8pPr>
            <a:lvl9pPr lvl="8">
              <a:spcBef>
                <a:spcPts val="0"/>
              </a:spcBef>
              <a:spcAft>
                <a:spcPts val="0"/>
              </a:spcAft>
              <a:buClr>
                <a:schemeClr val="lt1"/>
              </a:buClr>
              <a:buSzPts val="1200"/>
              <a:buNone/>
              <a:defRPr sz="1200">
                <a:solidFill>
                  <a:schemeClr val="lt1"/>
                </a:solidFill>
              </a:defRPr>
            </a:lvl9pPr>
          </a:lstStyle>
          <a:p/>
        </p:txBody>
      </p:sp>
      <p:sp>
        <p:nvSpPr>
          <p:cNvPr id="187" name="Google Shape;187;p16"/>
          <p:cNvSpPr txBox="1"/>
          <p:nvPr>
            <p:ph idx="3" type="subTitle"/>
          </p:nvPr>
        </p:nvSpPr>
        <p:spPr>
          <a:xfrm>
            <a:off x="3865025" y="4125263"/>
            <a:ext cx="1133400" cy="195600"/>
          </a:xfrm>
          <a:prstGeom prst="rect">
            <a:avLst/>
          </a:prstGeom>
        </p:spPr>
        <p:txBody>
          <a:bodyPr anchorCtr="0" anchor="t" bIns="0" lIns="0" spcFirstLastPara="1" rIns="0" wrap="square" tIns="0">
            <a:noAutofit/>
          </a:bodyPr>
          <a:lstStyle>
            <a:lvl1pPr lvl="0" algn="l">
              <a:spcBef>
                <a:spcPts val="0"/>
              </a:spcBef>
              <a:spcAft>
                <a:spcPts val="0"/>
              </a:spcAft>
              <a:buClr>
                <a:schemeClr val="lt1"/>
              </a:buClr>
              <a:buSzPts val="1200"/>
              <a:buNone/>
              <a:defRPr sz="1200">
                <a:solidFill>
                  <a:schemeClr val="lt1"/>
                </a:solidFill>
              </a:defRPr>
            </a:lvl1pPr>
            <a:lvl2pPr lvl="1">
              <a:spcBef>
                <a:spcPts val="0"/>
              </a:spcBef>
              <a:spcAft>
                <a:spcPts val="0"/>
              </a:spcAft>
              <a:buClr>
                <a:schemeClr val="lt1"/>
              </a:buClr>
              <a:buSzPts val="1200"/>
              <a:buNone/>
              <a:defRPr sz="1200">
                <a:solidFill>
                  <a:schemeClr val="lt1"/>
                </a:solidFill>
              </a:defRPr>
            </a:lvl2pPr>
            <a:lvl3pPr lvl="2">
              <a:spcBef>
                <a:spcPts val="0"/>
              </a:spcBef>
              <a:spcAft>
                <a:spcPts val="0"/>
              </a:spcAft>
              <a:buClr>
                <a:schemeClr val="lt1"/>
              </a:buClr>
              <a:buSzPts val="1200"/>
              <a:buNone/>
              <a:defRPr sz="1200">
                <a:solidFill>
                  <a:schemeClr val="lt1"/>
                </a:solidFill>
              </a:defRPr>
            </a:lvl3pPr>
            <a:lvl4pPr lvl="3">
              <a:spcBef>
                <a:spcPts val="0"/>
              </a:spcBef>
              <a:spcAft>
                <a:spcPts val="0"/>
              </a:spcAft>
              <a:buClr>
                <a:schemeClr val="lt1"/>
              </a:buClr>
              <a:buSzPts val="1200"/>
              <a:buNone/>
              <a:defRPr sz="1200">
                <a:solidFill>
                  <a:schemeClr val="lt1"/>
                </a:solidFill>
              </a:defRPr>
            </a:lvl4pPr>
            <a:lvl5pPr lvl="4">
              <a:spcBef>
                <a:spcPts val="0"/>
              </a:spcBef>
              <a:spcAft>
                <a:spcPts val="0"/>
              </a:spcAft>
              <a:buClr>
                <a:schemeClr val="lt1"/>
              </a:buClr>
              <a:buSzPts val="1200"/>
              <a:buNone/>
              <a:defRPr sz="1200">
                <a:solidFill>
                  <a:schemeClr val="lt1"/>
                </a:solidFill>
              </a:defRPr>
            </a:lvl5pPr>
            <a:lvl6pPr lvl="5">
              <a:spcBef>
                <a:spcPts val="0"/>
              </a:spcBef>
              <a:spcAft>
                <a:spcPts val="0"/>
              </a:spcAft>
              <a:buClr>
                <a:schemeClr val="lt1"/>
              </a:buClr>
              <a:buSzPts val="1200"/>
              <a:buNone/>
              <a:defRPr sz="1200">
                <a:solidFill>
                  <a:schemeClr val="lt1"/>
                </a:solidFill>
              </a:defRPr>
            </a:lvl6pPr>
            <a:lvl7pPr lvl="6">
              <a:spcBef>
                <a:spcPts val="0"/>
              </a:spcBef>
              <a:spcAft>
                <a:spcPts val="0"/>
              </a:spcAft>
              <a:buClr>
                <a:schemeClr val="lt1"/>
              </a:buClr>
              <a:buSzPts val="1200"/>
              <a:buNone/>
              <a:defRPr sz="1200">
                <a:solidFill>
                  <a:schemeClr val="lt1"/>
                </a:solidFill>
              </a:defRPr>
            </a:lvl7pPr>
            <a:lvl8pPr lvl="7">
              <a:spcBef>
                <a:spcPts val="0"/>
              </a:spcBef>
              <a:spcAft>
                <a:spcPts val="0"/>
              </a:spcAft>
              <a:buClr>
                <a:schemeClr val="lt1"/>
              </a:buClr>
              <a:buSzPts val="1200"/>
              <a:buNone/>
              <a:defRPr sz="1200">
                <a:solidFill>
                  <a:schemeClr val="lt1"/>
                </a:solidFill>
              </a:defRPr>
            </a:lvl8pPr>
            <a:lvl9pPr lvl="8">
              <a:spcBef>
                <a:spcPts val="0"/>
              </a:spcBef>
              <a:spcAft>
                <a:spcPts val="0"/>
              </a:spcAft>
              <a:buClr>
                <a:schemeClr val="lt1"/>
              </a:buClr>
              <a:buSzPts val="1200"/>
              <a:buNone/>
              <a:defRPr sz="1200">
                <a:solidFill>
                  <a:schemeClr val="lt1"/>
                </a:solidFill>
              </a:defRPr>
            </a:lvl9pPr>
          </a:lstStyle>
          <a:p/>
        </p:txBody>
      </p:sp>
      <p:sp>
        <p:nvSpPr>
          <p:cNvPr id="188" name="Google Shape;188;p16"/>
          <p:cNvSpPr txBox="1"/>
          <p:nvPr/>
        </p:nvSpPr>
        <p:spPr>
          <a:xfrm>
            <a:off x="1736725" y="3870272"/>
            <a:ext cx="872700" cy="195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lt2"/>
                </a:solidFill>
                <a:latin typeface="Sintony"/>
                <a:ea typeface="Sintony"/>
                <a:cs typeface="Sintony"/>
                <a:sym typeface="Sintony"/>
              </a:rPr>
              <a:t>Time</a:t>
            </a:r>
            <a:endParaRPr sz="1200">
              <a:solidFill>
                <a:schemeClr val="lt2"/>
              </a:solidFill>
              <a:latin typeface="Sintony"/>
              <a:ea typeface="Sintony"/>
              <a:cs typeface="Sintony"/>
              <a:sym typeface="Sintony"/>
            </a:endParaRPr>
          </a:p>
        </p:txBody>
      </p:sp>
      <p:sp>
        <p:nvSpPr>
          <p:cNvPr id="189" name="Google Shape;189;p16"/>
          <p:cNvSpPr txBox="1"/>
          <p:nvPr/>
        </p:nvSpPr>
        <p:spPr>
          <a:xfrm>
            <a:off x="3865025" y="3870272"/>
            <a:ext cx="872700" cy="195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lt2"/>
                </a:solidFill>
                <a:latin typeface="Sintony"/>
                <a:ea typeface="Sintony"/>
                <a:cs typeface="Sintony"/>
                <a:sym typeface="Sintony"/>
              </a:rPr>
              <a:t>Type</a:t>
            </a:r>
            <a:endParaRPr sz="1200">
              <a:solidFill>
                <a:schemeClr val="lt2"/>
              </a:solidFill>
              <a:latin typeface="Sintony"/>
              <a:ea typeface="Sintony"/>
              <a:cs typeface="Sintony"/>
              <a:sym typeface="Sintony"/>
            </a:endParaRPr>
          </a:p>
        </p:txBody>
      </p:sp>
      <p:sp>
        <p:nvSpPr>
          <p:cNvPr id="190" name="Google Shape;190;p16"/>
          <p:cNvSpPr txBox="1"/>
          <p:nvPr/>
        </p:nvSpPr>
        <p:spPr>
          <a:xfrm>
            <a:off x="6254025" y="3870272"/>
            <a:ext cx="872700" cy="195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en" sz="1200">
                <a:solidFill>
                  <a:schemeClr val="lt2"/>
                </a:solidFill>
                <a:latin typeface="Sintony"/>
                <a:ea typeface="Sintony"/>
                <a:cs typeface="Sintony"/>
                <a:sym typeface="Sintony"/>
              </a:rPr>
              <a:t>Points</a:t>
            </a:r>
            <a:endParaRPr sz="1200">
              <a:solidFill>
                <a:schemeClr val="lt2"/>
              </a:solidFill>
              <a:latin typeface="Sintony"/>
              <a:ea typeface="Sintony"/>
              <a:cs typeface="Sintony"/>
              <a:sym typeface="Sintony"/>
            </a:endParaRPr>
          </a:p>
        </p:txBody>
      </p:sp>
      <p:grpSp>
        <p:nvGrpSpPr>
          <p:cNvPr id="191" name="Google Shape;191;p16"/>
          <p:cNvGrpSpPr/>
          <p:nvPr/>
        </p:nvGrpSpPr>
        <p:grpSpPr>
          <a:xfrm>
            <a:off x="93350" y="129900"/>
            <a:ext cx="849600" cy="697200"/>
            <a:chOff x="489200" y="476250"/>
            <a:chExt cx="849600" cy="697200"/>
          </a:xfrm>
        </p:grpSpPr>
        <p:sp>
          <p:nvSpPr>
            <p:cNvPr id="192" name="Google Shape;192;p16"/>
            <p:cNvSpPr/>
            <p:nvPr/>
          </p:nvSpPr>
          <p:spPr>
            <a:xfrm>
              <a:off x="489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3" name="Google Shape;193;p16"/>
            <p:cNvSpPr/>
            <p:nvPr/>
          </p:nvSpPr>
          <p:spPr>
            <a:xfrm>
              <a:off x="6416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4" name="Google Shape;194;p16"/>
            <p:cNvSpPr/>
            <p:nvPr/>
          </p:nvSpPr>
          <p:spPr>
            <a:xfrm>
              <a:off x="7940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5" name="Google Shape;195;p16"/>
            <p:cNvSpPr/>
            <p:nvPr/>
          </p:nvSpPr>
          <p:spPr>
            <a:xfrm>
              <a:off x="9464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6" name="Google Shape;196;p16"/>
            <p:cNvSpPr/>
            <p:nvPr/>
          </p:nvSpPr>
          <p:spPr>
            <a:xfrm>
              <a:off x="10988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7" name="Google Shape;197;p16"/>
            <p:cNvSpPr/>
            <p:nvPr/>
          </p:nvSpPr>
          <p:spPr>
            <a:xfrm>
              <a:off x="1251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8" name="Google Shape;198;p16"/>
            <p:cNvSpPr/>
            <p:nvPr/>
          </p:nvSpPr>
          <p:spPr>
            <a:xfrm>
              <a:off x="489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9" name="Google Shape;199;p16"/>
            <p:cNvSpPr/>
            <p:nvPr/>
          </p:nvSpPr>
          <p:spPr>
            <a:xfrm>
              <a:off x="6416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0" name="Google Shape;200;p16"/>
            <p:cNvSpPr/>
            <p:nvPr/>
          </p:nvSpPr>
          <p:spPr>
            <a:xfrm>
              <a:off x="7940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1" name="Google Shape;201;p16"/>
            <p:cNvSpPr/>
            <p:nvPr/>
          </p:nvSpPr>
          <p:spPr>
            <a:xfrm>
              <a:off x="9464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2" name="Google Shape;202;p16"/>
            <p:cNvSpPr/>
            <p:nvPr/>
          </p:nvSpPr>
          <p:spPr>
            <a:xfrm>
              <a:off x="10988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3" name="Google Shape;203;p16"/>
            <p:cNvSpPr/>
            <p:nvPr/>
          </p:nvSpPr>
          <p:spPr>
            <a:xfrm>
              <a:off x="1251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4" name="Google Shape;204;p16"/>
            <p:cNvSpPr/>
            <p:nvPr/>
          </p:nvSpPr>
          <p:spPr>
            <a:xfrm>
              <a:off x="489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5" name="Google Shape;205;p16"/>
            <p:cNvSpPr/>
            <p:nvPr/>
          </p:nvSpPr>
          <p:spPr>
            <a:xfrm>
              <a:off x="6416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6" name="Google Shape;206;p16"/>
            <p:cNvSpPr/>
            <p:nvPr/>
          </p:nvSpPr>
          <p:spPr>
            <a:xfrm>
              <a:off x="7940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7" name="Google Shape;207;p16"/>
            <p:cNvSpPr/>
            <p:nvPr/>
          </p:nvSpPr>
          <p:spPr>
            <a:xfrm>
              <a:off x="9464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8" name="Google Shape;208;p16"/>
            <p:cNvSpPr/>
            <p:nvPr/>
          </p:nvSpPr>
          <p:spPr>
            <a:xfrm>
              <a:off x="10988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9" name="Google Shape;209;p16"/>
            <p:cNvSpPr/>
            <p:nvPr/>
          </p:nvSpPr>
          <p:spPr>
            <a:xfrm>
              <a:off x="1251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0" name="Google Shape;210;p16"/>
            <p:cNvSpPr/>
            <p:nvPr/>
          </p:nvSpPr>
          <p:spPr>
            <a:xfrm>
              <a:off x="489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1" name="Google Shape;211;p16"/>
            <p:cNvSpPr/>
            <p:nvPr/>
          </p:nvSpPr>
          <p:spPr>
            <a:xfrm>
              <a:off x="6416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2" name="Google Shape;212;p16"/>
            <p:cNvSpPr/>
            <p:nvPr/>
          </p:nvSpPr>
          <p:spPr>
            <a:xfrm>
              <a:off x="7940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3" name="Google Shape;213;p16"/>
            <p:cNvSpPr/>
            <p:nvPr/>
          </p:nvSpPr>
          <p:spPr>
            <a:xfrm>
              <a:off x="9464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4" name="Google Shape;214;p16"/>
            <p:cNvSpPr/>
            <p:nvPr/>
          </p:nvSpPr>
          <p:spPr>
            <a:xfrm>
              <a:off x="10988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5" name="Google Shape;215;p16"/>
            <p:cNvSpPr/>
            <p:nvPr/>
          </p:nvSpPr>
          <p:spPr>
            <a:xfrm>
              <a:off x="1251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6" name="Google Shape;216;p16"/>
            <p:cNvSpPr/>
            <p:nvPr/>
          </p:nvSpPr>
          <p:spPr>
            <a:xfrm>
              <a:off x="489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7" name="Google Shape;217;p16"/>
            <p:cNvSpPr/>
            <p:nvPr/>
          </p:nvSpPr>
          <p:spPr>
            <a:xfrm>
              <a:off x="6416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8" name="Google Shape;218;p16"/>
            <p:cNvSpPr/>
            <p:nvPr/>
          </p:nvSpPr>
          <p:spPr>
            <a:xfrm>
              <a:off x="7940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9" name="Google Shape;219;p16"/>
            <p:cNvSpPr/>
            <p:nvPr/>
          </p:nvSpPr>
          <p:spPr>
            <a:xfrm>
              <a:off x="9464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0" name="Google Shape;220;p16"/>
            <p:cNvSpPr/>
            <p:nvPr/>
          </p:nvSpPr>
          <p:spPr>
            <a:xfrm>
              <a:off x="10988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1" name="Google Shape;221;p16"/>
            <p:cNvSpPr/>
            <p:nvPr/>
          </p:nvSpPr>
          <p:spPr>
            <a:xfrm>
              <a:off x="1251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222" name="Google Shape;222;p16"/>
          <p:cNvSpPr/>
          <p:nvPr/>
        </p:nvSpPr>
        <p:spPr>
          <a:xfrm rot="527322">
            <a:off x="8333298" y="2511172"/>
            <a:ext cx="1044565" cy="968065"/>
          </a:xfrm>
          <a:prstGeom prst="star8">
            <a:avLst>
              <a:gd fmla="val 30113"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3" name="Google Shape;223;p16"/>
          <p:cNvSpPr/>
          <p:nvPr/>
        </p:nvSpPr>
        <p:spPr>
          <a:xfrm rot="5400000">
            <a:off x="-293450" y="4493688"/>
            <a:ext cx="1054200" cy="1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4" name="Google Shape;224;p16"/>
          <p:cNvSpPr/>
          <p:nvPr/>
        </p:nvSpPr>
        <p:spPr>
          <a:xfrm rot="5400000">
            <a:off x="77300" y="4092088"/>
            <a:ext cx="152400" cy="162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False 1">
  <p:cSld name="CUSTOM_2">
    <p:spTree>
      <p:nvGrpSpPr>
        <p:cNvPr id="225" name="Shape 225"/>
        <p:cNvGrpSpPr/>
        <p:nvPr/>
      </p:nvGrpSpPr>
      <p:grpSpPr>
        <a:xfrm>
          <a:off x="0" y="0"/>
          <a:ext cx="0" cy="0"/>
          <a:chOff x="0" y="0"/>
          <a:chExt cx="0" cy="0"/>
        </a:xfrm>
      </p:grpSpPr>
      <p:grpSp>
        <p:nvGrpSpPr>
          <p:cNvPr id="226" name="Google Shape;226;p17"/>
          <p:cNvGrpSpPr/>
          <p:nvPr/>
        </p:nvGrpSpPr>
        <p:grpSpPr>
          <a:xfrm>
            <a:off x="-506371" y="-486939"/>
            <a:ext cx="2780592" cy="2762189"/>
            <a:chOff x="740850" y="1775184"/>
            <a:chExt cx="1994400" cy="1981200"/>
          </a:xfrm>
        </p:grpSpPr>
        <p:cxnSp>
          <p:nvCxnSpPr>
            <p:cNvPr id="227" name="Google Shape;227;p17"/>
            <p:cNvCxnSpPr/>
            <p:nvPr/>
          </p:nvCxnSpPr>
          <p:spPr>
            <a:xfrm>
              <a:off x="747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28" name="Google Shape;228;p17"/>
            <p:cNvCxnSpPr/>
            <p:nvPr/>
          </p:nvCxnSpPr>
          <p:spPr>
            <a:xfrm>
              <a:off x="899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29" name="Google Shape;229;p17"/>
            <p:cNvCxnSpPr/>
            <p:nvPr/>
          </p:nvCxnSpPr>
          <p:spPr>
            <a:xfrm>
              <a:off x="1052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17"/>
            <p:cNvCxnSpPr/>
            <p:nvPr/>
          </p:nvCxnSpPr>
          <p:spPr>
            <a:xfrm>
              <a:off x="1204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17"/>
            <p:cNvCxnSpPr/>
            <p:nvPr/>
          </p:nvCxnSpPr>
          <p:spPr>
            <a:xfrm>
              <a:off x="13570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32" name="Google Shape;232;p17"/>
            <p:cNvCxnSpPr/>
            <p:nvPr/>
          </p:nvCxnSpPr>
          <p:spPr>
            <a:xfrm>
              <a:off x="1509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33" name="Google Shape;233;p17"/>
            <p:cNvCxnSpPr/>
            <p:nvPr/>
          </p:nvCxnSpPr>
          <p:spPr>
            <a:xfrm>
              <a:off x="1661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17"/>
            <p:cNvCxnSpPr/>
            <p:nvPr/>
          </p:nvCxnSpPr>
          <p:spPr>
            <a:xfrm>
              <a:off x="1814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35" name="Google Shape;235;p17"/>
            <p:cNvCxnSpPr/>
            <p:nvPr/>
          </p:nvCxnSpPr>
          <p:spPr>
            <a:xfrm>
              <a:off x="1966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36" name="Google Shape;236;p17"/>
            <p:cNvCxnSpPr/>
            <p:nvPr/>
          </p:nvCxnSpPr>
          <p:spPr>
            <a:xfrm>
              <a:off x="21190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37" name="Google Shape;237;p17"/>
            <p:cNvCxnSpPr/>
            <p:nvPr/>
          </p:nvCxnSpPr>
          <p:spPr>
            <a:xfrm>
              <a:off x="2271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38" name="Google Shape;238;p17"/>
            <p:cNvCxnSpPr/>
            <p:nvPr/>
          </p:nvCxnSpPr>
          <p:spPr>
            <a:xfrm>
              <a:off x="2423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17"/>
            <p:cNvCxnSpPr/>
            <p:nvPr/>
          </p:nvCxnSpPr>
          <p:spPr>
            <a:xfrm>
              <a:off x="2576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17"/>
            <p:cNvCxnSpPr/>
            <p:nvPr/>
          </p:nvCxnSpPr>
          <p:spPr>
            <a:xfrm>
              <a:off x="2728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41" name="Google Shape;241;p17"/>
            <p:cNvCxnSpPr/>
            <p:nvPr/>
          </p:nvCxnSpPr>
          <p:spPr>
            <a:xfrm>
              <a:off x="1738050" y="777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42" name="Google Shape;242;p17"/>
            <p:cNvCxnSpPr/>
            <p:nvPr/>
          </p:nvCxnSpPr>
          <p:spPr>
            <a:xfrm>
              <a:off x="1738050" y="930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43" name="Google Shape;243;p17"/>
            <p:cNvCxnSpPr/>
            <p:nvPr/>
          </p:nvCxnSpPr>
          <p:spPr>
            <a:xfrm>
              <a:off x="1738050" y="1082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44" name="Google Shape;244;p17"/>
            <p:cNvCxnSpPr/>
            <p:nvPr/>
          </p:nvCxnSpPr>
          <p:spPr>
            <a:xfrm>
              <a:off x="1738050" y="12351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45" name="Google Shape;245;p17"/>
            <p:cNvCxnSpPr/>
            <p:nvPr/>
          </p:nvCxnSpPr>
          <p:spPr>
            <a:xfrm>
              <a:off x="1738050" y="13875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46" name="Google Shape;246;p17"/>
            <p:cNvCxnSpPr/>
            <p:nvPr/>
          </p:nvCxnSpPr>
          <p:spPr>
            <a:xfrm>
              <a:off x="1738050" y="1539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47" name="Google Shape;247;p17"/>
            <p:cNvCxnSpPr/>
            <p:nvPr/>
          </p:nvCxnSpPr>
          <p:spPr>
            <a:xfrm>
              <a:off x="1738050" y="1692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17"/>
            <p:cNvCxnSpPr/>
            <p:nvPr/>
          </p:nvCxnSpPr>
          <p:spPr>
            <a:xfrm>
              <a:off x="1738050" y="1844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49" name="Google Shape;249;p17"/>
            <p:cNvCxnSpPr/>
            <p:nvPr/>
          </p:nvCxnSpPr>
          <p:spPr>
            <a:xfrm>
              <a:off x="1738050" y="19971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50" name="Google Shape;250;p17"/>
            <p:cNvCxnSpPr/>
            <p:nvPr/>
          </p:nvCxnSpPr>
          <p:spPr>
            <a:xfrm>
              <a:off x="1738050" y="21495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17"/>
            <p:cNvCxnSpPr/>
            <p:nvPr/>
          </p:nvCxnSpPr>
          <p:spPr>
            <a:xfrm>
              <a:off x="1738050" y="2301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52" name="Google Shape;252;p17"/>
            <p:cNvCxnSpPr/>
            <p:nvPr/>
          </p:nvCxnSpPr>
          <p:spPr>
            <a:xfrm>
              <a:off x="1738050" y="2454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53" name="Google Shape;253;p17"/>
            <p:cNvCxnSpPr/>
            <p:nvPr/>
          </p:nvCxnSpPr>
          <p:spPr>
            <a:xfrm>
              <a:off x="1738050" y="2606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54" name="Google Shape;254;p17"/>
            <p:cNvCxnSpPr/>
            <p:nvPr/>
          </p:nvCxnSpPr>
          <p:spPr>
            <a:xfrm>
              <a:off x="1738050" y="2759184"/>
              <a:ext cx="0" cy="1994400"/>
            </a:xfrm>
            <a:prstGeom prst="straightConnector1">
              <a:avLst/>
            </a:prstGeom>
            <a:noFill/>
            <a:ln cap="flat" cmpd="sng" w="9525">
              <a:solidFill>
                <a:schemeClr val="dk2"/>
              </a:solidFill>
              <a:prstDash val="solid"/>
              <a:round/>
              <a:headEnd len="med" w="med" type="none"/>
              <a:tailEnd len="med" w="med" type="none"/>
            </a:ln>
          </p:spPr>
        </p:cxnSp>
      </p:grpSp>
      <p:sp>
        <p:nvSpPr>
          <p:cNvPr id="255" name="Google Shape;255;p17"/>
          <p:cNvSpPr/>
          <p:nvPr/>
        </p:nvSpPr>
        <p:spPr>
          <a:xfrm>
            <a:off x="759998" y="878400"/>
            <a:ext cx="3432900" cy="3462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56" name="Google Shape;256;p17"/>
          <p:cNvSpPr/>
          <p:nvPr/>
        </p:nvSpPr>
        <p:spPr>
          <a:xfrm>
            <a:off x="683798" y="802200"/>
            <a:ext cx="3432900" cy="3462900"/>
          </a:xfrm>
          <a:prstGeom prst="rect">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57" name="Google Shape;257;p17"/>
          <p:cNvSpPr txBox="1"/>
          <p:nvPr>
            <p:ph type="title"/>
          </p:nvPr>
        </p:nvSpPr>
        <p:spPr>
          <a:xfrm>
            <a:off x="947948" y="1005675"/>
            <a:ext cx="2904600" cy="4116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258" name="Google Shape;258;p17"/>
          <p:cNvSpPr txBox="1"/>
          <p:nvPr>
            <p:ph idx="1" type="body"/>
          </p:nvPr>
        </p:nvSpPr>
        <p:spPr>
          <a:xfrm>
            <a:off x="947948" y="2019025"/>
            <a:ext cx="2904600" cy="11679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259" name="Google Shape;259;p17"/>
          <p:cNvSpPr/>
          <p:nvPr/>
        </p:nvSpPr>
        <p:spPr>
          <a:xfrm>
            <a:off x="947948" y="3524100"/>
            <a:ext cx="11709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intony"/>
                <a:ea typeface="Sintony"/>
                <a:cs typeface="Sintony"/>
                <a:sym typeface="Sintony"/>
              </a:rPr>
              <a:t>TRUE</a:t>
            </a:r>
            <a:endParaRPr b="1">
              <a:latin typeface="Sintony"/>
              <a:ea typeface="Sintony"/>
              <a:cs typeface="Sintony"/>
              <a:sym typeface="Sintony"/>
            </a:endParaRPr>
          </a:p>
        </p:txBody>
      </p:sp>
      <p:sp>
        <p:nvSpPr>
          <p:cNvPr id="260" name="Google Shape;260;p17"/>
          <p:cNvSpPr/>
          <p:nvPr/>
        </p:nvSpPr>
        <p:spPr>
          <a:xfrm>
            <a:off x="2681648" y="3524100"/>
            <a:ext cx="11709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intony"/>
                <a:ea typeface="Sintony"/>
                <a:cs typeface="Sintony"/>
                <a:sym typeface="Sintony"/>
              </a:rPr>
              <a:t>FALSE</a:t>
            </a:r>
            <a:endParaRPr b="1">
              <a:latin typeface="Sintony"/>
              <a:ea typeface="Sintony"/>
              <a:cs typeface="Sintony"/>
              <a:sym typeface="Sintony"/>
            </a:endParaRPr>
          </a:p>
        </p:txBody>
      </p:sp>
      <p:sp>
        <p:nvSpPr>
          <p:cNvPr id="261" name="Google Shape;261;p17"/>
          <p:cNvSpPr/>
          <p:nvPr>
            <p:ph idx="2" type="pic"/>
          </p:nvPr>
        </p:nvSpPr>
        <p:spPr>
          <a:xfrm>
            <a:off x="4940600" y="0"/>
            <a:ext cx="4203600" cy="5143500"/>
          </a:xfrm>
          <a:prstGeom prst="rect">
            <a:avLst/>
          </a:prstGeom>
          <a:noFill/>
          <a:ln>
            <a:noFill/>
          </a:ln>
        </p:spPr>
      </p:sp>
      <p:grpSp>
        <p:nvGrpSpPr>
          <p:cNvPr id="262" name="Google Shape;262;p17"/>
          <p:cNvGrpSpPr/>
          <p:nvPr/>
        </p:nvGrpSpPr>
        <p:grpSpPr>
          <a:xfrm>
            <a:off x="4379635" y="4508086"/>
            <a:ext cx="697259" cy="697259"/>
            <a:chOff x="2421225" y="305100"/>
            <a:chExt cx="1684200" cy="1684200"/>
          </a:xfrm>
        </p:grpSpPr>
        <p:sp>
          <p:nvSpPr>
            <p:cNvPr id="263" name="Google Shape;263;p17"/>
            <p:cNvSpPr/>
            <p:nvPr/>
          </p:nvSpPr>
          <p:spPr>
            <a:xfrm rot="-5400000">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64" name="Google Shape;264;p17"/>
            <p:cNvSpPr/>
            <p:nvPr/>
          </p:nvSpPr>
          <p:spPr>
            <a:xfrm>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65" name="Google Shape;265;p17"/>
            <p:cNvSpPr/>
            <p:nvPr/>
          </p:nvSpPr>
          <p:spPr>
            <a:xfrm rot="-8100000">
              <a:off x="3039778" y="304985"/>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66" name="Google Shape;266;p17"/>
            <p:cNvSpPr/>
            <p:nvPr/>
          </p:nvSpPr>
          <p:spPr>
            <a:xfrm rot="-2700000">
              <a:off x="3039689" y="305076"/>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False 2">
  <p:cSld name="CUSTOM_11">
    <p:bg>
      <p:bgPr>
        <a:solidFill>
          <a:schemeClr val="accent5"/>
        </a:solidFill>
      </p:bgPr>
    </p:bg>
    <p:spTree>
      <p:nvGrpSpPr>
        <p:cNvPr id="267" name="Shape 267"/>
        <p:cNvGrpSpPr/>
        <p:nvPr/>
      </p:nvGrpSpPr>
      <p:grpSpPr>
        <a:xfrm>
          <a:off x="0" y="0"/>
          <a:ext cx="0" cy="0"/>
          <a:chOff x="0" y="0"/>
          <a:chExt cx="0" cy="0"/>
        </a:xfrm>
      </p:grpSpPr>
      <p:grpSp>
        <p:nvGrpSpPr>
          <p:cNvPr id="268" name="Google Shape;268;p18"/>
          <p:cNvGrpSpPr/>
          <p:nvPr/>
        </p:nvGrpSpPr>
        <p:grpSpPr>
          <a:xfrm>
            <a:off x="-173925" y="4571075"/>
            <a:ext cx="697200" cy="697200"/>
            <a:chOff x="2645475" y="456275"/>
            <a:chExt cx="697200" cy="697200"/>
          </a:xfrm>
        </p:grpSpPr>
        <p:sp>
          <p:nvSpPr>
            <p:cNvPr id="269" name="Google Shape;269;p18"/>
            <p:cNvSpPr/>
            <p:nvPr/>
          </p:nvSpPr>
          <p:spPr>
            <a:xfrm>
              <a:off x="2977275" y="456275"/>
              <a:ext cx="33600" cy="69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70" name="Google Shape;270;p18"/>
            <p:cNvSpPr/>
            <p:nvPr/>
          </p:nvSpPr>
          <p:spPr>
            <a:xfrm rot="-5400000">
              <a:off x="2977275" y="456275"/>
              <a:ext cx="33600" cy="69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71" name="Google Shape;271;p18"/>
            <p:cNvSpPr/>
            <p:nvPr/>
          </p:nvSpPr>
          <p:spPr>
            <a:xfrm rot="-2700000">
              <a:off x="2977290" y="456299"/>
              <a:ext cx="33517" cy="6970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72" name="Google Shape;272;p18"/>
            <p:cNvSpPr/>
            <p:nvPr/>
          </p:nvSpPr>
          <p:spPr>
            <a:xfrm rot="-8100000">
              <a:off x="2977349" y="456394"/>
              <a:ext cx="33517" cy="6970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73" name="Google Shape;273;p18"/>
            <p:cNvSpPr/>
            <p:nvPr/>
          </p:nvSpPr>
          <p:spPr>
            <a:xfrm rot="-1387885">
              <a:off x="2977170" y="456436"/>
              <a:ext cx="33601" cy="69712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74" name="Google Shape;274;p18"/>
            <p:cNvSpPr/>
            <p:nvPr/>
          </p:nvSpPr>
          <p:spPr>
            <a:xfrm rot="-6787885">
              <a:off x="2977359" y="456451"/>
              <a:ext cx="33601" cy="69712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75" name="Google Shape;275;p18"/>
            <p:cNvSpPr/>
            <p:nvPr/>
          </p:nvSpPr>
          <p:spPr>
            <a:xfrm rot="-4109047">
              <a:off x="2977190" y="456337"/>
              <a:ext cx="33537" cy="69691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76" name="Google Shape;276;p18"/>
            <p:cNvSpPr/>
            <p:nvPr/>
          </p:nvSpPr>
          <p:spPr>
            <a:xfrm rot="-9509047">
              <a:off x="2977270" y="456558"/>
              <a:ext cx="33537" cy="69691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277" name="Google Shape;277;p18"/>
          <p:cNvSpPr txBox="1"/>
          <p:nvPr>
            <p:ph type="title"/>
          </p:nvPr>
        </p:nvSpPr>
        <p:spPr>
          <a:xfrm>
            <a:off x="4483625" y="673625"/>
            <a:ext cx="4183200" cy="15114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78" name="Google Shape;278;p18"/>
          <p:cNvSpPr/>
          <p:nvPr/>
        </p:nvSpPr>
        <p:spPr>
          <a:xfrm>
            <a:off x="397650" y="760524"/>
            <a:ext cx="3680100" cy="3989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79" name="Google Shape;279;p18"/>
          <p:cNvSpPr/>
          <p:nvPr>
            <p:ph idx="2" type="pic"/>
          </p:nvPr>
        </p:nvSpPr>
        <p:spPr>
          <a:xfrm>
            <a:off x="311700" y="445025"/>
            <a:ext cx="3680100" cy="4214400"/>
          </a:xfrm>
          <a:prstGeom prst="rect">
            <a:avLst/>
          </a:prstGeom>
          <a:noFill/>
          <a:ln cap="flat" cmpd="sng" w="19050">
            <a:solidFill>
              <a:srgbClr val="000000"/>
            </a:solidFill>
            <a:prstDash val="solid"/>
            <a:round/>
            <a:headEnd len="sm" w="sm" type="none"/>
            <a:tailEnd len="sm" w="sm" type="none"/>
          </a:ln>
        </p:spPr>
      </p:sp>
      <p:sp>
        <p:nvSpPr>
          <p:cNvPr id="280" name="Google Shape;280;p18"/>
          <p:cNvSpPr/>
          <p:nvPr/>
        </p:nvSpPr>
        <p:spPr>
          <a:xfrm>
            <a:off x="4483631" y="3038550"/>
            <a:ext cx="41832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intony"/>
                <a:ea typeface="Sintony"/>
                <a:cs typeface="Sintony"/>
                <a:sym typeface="Sintony"/>
              </a:rPr>
              <a:t>TRUE</a:t>
            </a:r>
            <a:endParaRPr b="1">
              <a:latin typeface="Sintony"/>
              <a:ea typeface="Sintony"/>
              <a:cs typeface="Sintony"/>
              <a:sym typeface="Sintony"/>
            </a:endParaRPr>
          </a:p>
        </p:txBody>
      </p:sp>
      <p:sp>
        <p:nvSpPr>
          <p:cNvPr id="281" name="Google Shape;281;p18"/>
          <p:cNvSpPr/>
          <p:nvPr/>
        </p:nvSpPr>
        <p:spPr>
          <a:xfrm>
            <a:off x="4483623" y="3850525"/>
            <a:ext cx="41832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intony"/>
                <a:ea typeface="Sintony"/>
                <a:cs typeface="Sintony"/>
                <a:sym typeface="Sintony"/>
              </a:rPr>
              <a:t>FALSE</a:t>
            </a:r>
            <a:endParaRPr b="1">
              <a:latin typeface="Sintony"/>
              <a:ea typeface="Sintony"/>
              <a:cs typeface="Sintony"/>
              <a:sym typeface="Sintony"/>
            </a:endParaRPr>
          </a:p>
        </p:txBody>
      </p:sp>
      <p:grpSp>
        <p:nvGrpSpPr>
          <p:cNvPr id="282" name="Google Shape;282;p18"/>
          <p:cNvGrpSpPr/>
          <p:nvPr/>
        </p:nvGrpSpPr>
        <p:grpSpPr>
          <a:xfrm>
            <a:off x="8642600" y="-57150"/>
            <a:ext cx="849600" cy="697200"/>
            <a:chOff x="489200" y="476250"/>
            <a:chExt cx="849600" cy="697200"/>
          </a:xfrm>
        </p:grpSpPr>
        <p:sp>
          <p:nvSpPr>
            <p:cNvPr id="283" name="Google Shape;283;p18"/>
            <p:cNvSpPr/>
            <p:nvPr/>
          </p:nvSpPr>
          <p:spPr>
            <a:xfrm>
              <a:off x="489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84" name="Google Shape;284;p18"/>
            <p:cNvSpPr/>
            <p:nvPr/>
          </p:nvSpPr>
          <p:spPr>
            <a:xfrm>
              <a:off x="6416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85" name="Google Shape;285;p18"/>
            <p:cNvSpPr/>
            <p:nvPr/>
          </p:nvSpPr>
          <p:spPr>
            <a:xfrm>
              <a:off x="7940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86" name="Google Shape;286;p18"/>
            <p:cNvSpPr/>
            <p:nvPr/>
          </p:nvSpPr>
          <p:spPr>
            <a:xfrm>
              <a:off x="9464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87" name="Google Shape;287;p18"/>
            <p:cNvSpPr/>
            <p:nvPr/>
          </p:nvSpPr>
          <p:spPr>
            <a:xfrm>
              <a:off x="10988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88" name="Google Shape;288;p18"/>
            <p:cNvSpPr/>
            <p:nvPr/>
          </p:nvSpPr>
          <p:spPr>
            <a:xfrm>
              <a:off x="1251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89" name="Google Shape;289;p18"/>
            <p:cNvSpPr/>
            <p:nvPr/>
          </p:nvSpPr>
          <p:spPr>
            <a:xfrm>
              <a:off x="489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90" name="Google Shape;290;p18"/>
            <p:cNvSpPr/>
            <p:nvPr/>
          </p:nvSpPr>
          <p:spPr>
            <a:xfrm>
              <a:off x="6416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91" name="Google Shape;291;p18"/>
            <p:cNvSpPr/>
            <p:nvPr/>
          </p:nvSpPr>
          <p:spPr>
            <a:xfrm>
              <a:off x="7940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92" name="Google Shape;292;p18"/>
            <p:cNvSpPr/>
            <p:nvPr/>
          </p:nvSpPr>
          <p:spPr>
            <a:xfrm>
              <a:off x="9464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93" name="Google Shape;293;p18"/>
            <p:cNvSpPr/>
            <p:nvPr/>
          </p:nvSpPr>
          <p:spPr>
            <a:xfrm>
              <a:off x="10988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94" name="Google Shape;294;p18"/>
            <p:cNvSpPr/>
            <p:nvPr/>
          </p:nvSpPr>
          <p:spPr>
            <a:xfrm>
              <a:off x="1251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95" name="Google Shape;295;p18"/>
            <p:cNvSpPr/>
            <p:nvPr/>
          </p:nvSpPr>
          <p:spPr>
            <a:xfrm>
              <a:off x="489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96" name="Google Shape;296;p18"/>
            <p:cNvSpPr/>
            <p:nvPr/>
          </p:nvSpPr>
          <p:spPr>
            <a:xfrm>
              <a:off x="6416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97" name="Google Shape;297;p18"/>
            <p:cNvSpPr/>
            <p:nvPr/>
          </p:nvSpPr>
          <p:spPr>
            <a:xfrm>
              <a:off x="7940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98" name="Google Shape;298;p18"/>
            <p:cNvSpPr/>
            <p:nvPr/>
          </p:nvSpPr>
          <p:spPr>
            <a:xfrm>
              <a:off x="9464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99" name="Google Shape;299;p18"/>
            <p:cNvSpPr/>
            <p:nvPr/>
          </p:nvSpPr>
          <p:spPr>
            <a:xfrm>
              <a:off x="10988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00" name="Google Shape;300;p18"/>
            <p:cNvSpPr/>
            <p:nvPr/>
          </p:nvSpPr>
          <p:spPr>
            <a:xfrm>
              <a:off x="1251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01" name="Google Shape;301;p18"/>
            <p:cNvSpPr/>
            <p:nvPr/>
          </p:nvSpPr>
          <p:spPr>
            <a:xfrm>
              <a:off x="489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02" name="Google Shape;302;p18"/>
            <p:cNvSpPr/>
            <p:nvPr/>
          </p:nvSpPr>
          <p:spPr>
            <a:xfrm>
              <a:off x="6416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03" name="Google Shape;303;p18"/>
            <p:cNvSpPr/>
            <p:nvPr/>
          </p:nvSpPr>
          <p:spPr>
            <a:xfrm>
              <a:off x="7940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04" name="Google Shape;304;p18"/>
            <p:cNvSpPr/>
            <p:nvPr/>
          </p:nvSpPr>
          <p:spPr>
            <a:xfrm>
              <a:off x="9464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05" name="Google Shape;305;p18"/>
            <p:cNvSpPr/>
            <p:nvPr/>
          </p:nvSpPr>
          <p:spPr>
            <a:xfrm>
              <a:off x="10988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06" name="Google Shape;306;p18"/>
            <p:cNvSpPr/>
            <p:nvPr/>
          </p:nvSpPr>
          <p:spPr>
            <a:xfrm>
              <a:off x="1251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07" name="Google Shape;307;p18"/>
            <p:cNvSpPr/>
            <p:nvPr/>
          </p:nvSpPr>
          <p:spPr>
            <a:xfrm>
              <a:off x="489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08" name="Google Shape;308;p18"/>
            <p:cNvSpPr/>
            <p:nvPr/>
          </p:nvSpPr>
          <p:spPr>
            <a:xfrm>
              <a:off x="6416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09" name="Google Shape;309;p18"/>
            <p:cNvSpPr/>
            <p:nvPr/>
          </p:nvSpPr>
          <p:spPr>
            <a:xfrm>
              <a:off x="7940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10" name="Google Shape;310;p18"/>
            <p:cNvSpPr/>
            <p:nvPr/>
          </p:nvSpPr>
          <p:spPr>
            <a:xfrm>
              <a:off x="9464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11" name="Google Shape;311;p18"/>
            <p:cNvSpPr/>
            <p:nvPr/>
          </p:nvSpPr>
          <p:spPr>
            <a:xfrm>
              <a:off x="10988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12" name="Google Shape;312;p18"/>
            <p:cNvSpPr/>
            <p:nvPr/>
          </p:nvSpPr>
          <p:spPr>
            <a:xfrm>
              <a:off x="1251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CQ type 1">
  <p:cSld name="CUSTOM_3">
    <p:bg>
      <p:bgPr>
        <a:solidFill>
          <a:schemeClr val="accent6"/>
        </a:solidFill>
      </p:bgPr>
    </p:bg>
    <p:spTree>
      <p:nvGrpSpPr>
        <p:cNvPr id="313" name="Shape 313"/>
        <p:cNvGrpSpPr/>
        <p:nvPr/>
      </p:nvGrpSpPr>
      <p:grpSpPr>
        <a:xfrm>
          <a:off x="0" y="0"/>
          <a:ext cx="0" cy="0"/>
          <a:chOff x="0" y="0"/>
          <a:chExt cx="0" cy="0"/>
        </a:xfrm>
      </p:grpSpPr>
      <p:grpSp>
        <p:nvGrpSpPr>
          <p:cNvPr id="314" name="Google Shape;314;p19"/>
          <p:cNvGrpSpPr/>
          <p:nvPr/>
        </p:nvGrpSpPr>
        <p:grpSpPr>
          <a:xfrm>
            <a:off x="7178825" y="-1812429"/>
            <a:ext cx="2745900" cy="3493200"/>
            <a:chOff x="7178825" y="-1812429"/>
            <a:chExt cx="2745900" cy="3493200"/>
          </a:xfrm>
        </p:grpSpPr>
        <p:cxnSp>
          <p:nvCxnSpPr>
            <p:cNvPr id="315" name="Google Shape;315;p19"/>
            <p:cNvCxnSpPr/>
            <p:nvPr/>
          </p:nvCxnSpPr>
          <p:spPr>
            <a:xfrm>
              <a:off x="7459281"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316" name="Google Shape;316;p19"/>
            <p:cNvCxnSpPr/>
            <p:nvPr/>
          </p:nvCxnSpPr>
          <p:spPr>
            <a:xfrm>
              <a:off x="7728115"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317" name="Google Shape;317;p19"/>
            <p:cNvCxnSpPr/>
            <p:nvPr/>
          </p:nvCxnSpPr>
          <p:spPr>
            <a:xfrm>
              <a:off x="7996948"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318" name="Google Shape;318;p19"/>
            <p:cNvCxnSpPr/>
            <p:nvPr/>
          </p:nvCxnSpPr>
          <p:spPr>
            <a:xfrm>
              <a:off x="8265782"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319" name="Google Shape;319;p19"/>
            <p:cNvCxnSpPr/>
            <p:nvPr/>
          </p:nvCxnSpPr>
          <p:spPr>
            <a:xfrm>
              <a:off x="8534616"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320" name="Google Shape;320;p19"/>
            <p:cNvCxnSpPr/>
            <p:nvPr/>
          </p:nvCxnSpPr>
          <p:spPr>
            <a:xfrm>
              <a:off x="8803449"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321" name="Google Shape;321;p19"/>
            <p:cNvCxnSpPr/>
            <p:nvPr/>
          </p:nvCxnSpPr>
          <p:spPr>
            <a:xfrm>
              <a:off x="9072283"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322" name="Google Shape;322;p19"/>
            <p:cNvCxnSpPr/>
            <p:nvPr/>
          </p:nvCxnSpPr>
          <p:spPr>
            <a:xfrm>
              <a:off x="9341116"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323" name="Google Shape;323;p19"/>
            <p:cNvCxnSpPr/>
            <p:nvPr/>
          </p:nvCxnSpPr>
          <p:spPr>
            <a:xfrm>
              <a:off x="9609950"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324" name="Google Shape;324;p19"/>
            <p:cNvCxnSpPr/>
            <p:nvPr/>
          </p:nvCxnSpPr>
          <p:spPr>
            <a:xfrm>
              <a:off x="8551775" y="-2918025"/>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325" name="Google Shape;325;p19"/>
            <p:cNvCxnSpPr/>
            <p:nvPr/>
          </p:nvCxnSpPr>
          <p:spPr>
            <a:xfrm>
              <a:off x="8551775" y="-2649191"/>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326" name="Google Shape;326;p19"/>
            <p:cNvCxnSpPr/>
            <p:nvPr/>
          </p:nvCxnSpPr>
          <p:spPr>
            <a:xfrm>
              <a:off x="8551775" y="-2380357"/>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327" name="Google Shape;327;p19"/>
            <p:cNvCxnSpPr/>
            <p:nvPr/>
          </p:nvCxnSpPr>
          <p:spPr>
            <a:xfrm>
              <a:off x="8551775" y="-2111523"/>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328" name="Google Shape;328;p19"/>
            <p:cNvCxnSpPr/>
            <p:nvPr/>
          </p:nvCxnSpPr>
          <p:spPr>
            <a:xfrm>
              <a:off x="8551775" y="-1842689"/>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329" name="Google Shape;329;p19"/>
            <p:cNvCxnSpPr/>
            <p:nvPr/>
          </p:nvCxnSpPr>
          <p:spPr>
            <a:xfrm>
              <a:off x="8551775" y="-1573855"/>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330" name="Google Shape;330;p19"/>
            <p:cNvCxnSpPr/>
            <p:nvPr/>
          </p:nvCxnSpPr>
          <p:spPr>
            <a:xfrm>
              <a:off x="8551775" y="-1305020"/>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331" name="Google Shape;331;p19"/>
            <p:cNvCxnSpPr/>
            <p:nvPr/>
          </p:nvCxnSpPr>
          <p:spPr>
            <a:xfrm>
              <a:off x="8551775" y="-1036186"/>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332" name="Google Shape;332;p19"/>
            <p:cNvCxnSpPr/>
            <p:nvPr/>
          </p:nvCxnSpPr>
          <p:spPr>
            <a:xfrm>
              <a:off x="8551775" y="-767352"/>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333" name="Google Shape;333;p19"/>
            <p:cNvCxnSpPr/>
            <p:nvPr/>
          </p:nvCxnSpPr>
          <p:spPr>
            <a:xfrm>
              <a:off x="8551775" y="-498518"/>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334" name="Google Shape;334;p19"/>
            <p:cNvCxnSpPr/>
            <p:nvPr/>
          </p:nvCxnSpPr>
          <p:spPr>
            <a:xfrm>
              <a:off x="8551775" y="-229684"/>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335" name="Google Shape;335;p19"/>
            <p:cNvCxnSpPr/>
            <p:nvPr/>
          </p:nvCxnSpPr>
          <p:spPr>
            <a:xfrm>
              <a:off x="8551775" y="39150"/>
              <a:ext cx="0" cy="2745900"/>
            </a:xfrm>
            <a:prstGeom prst="straightConnector1">
              <a:avLst/>
            </a:prstGeom>
            <a:noFill/>
            <a:ln cap="flat" cmpd="sng" w="9525">
              <a:solidFill>
                <a:schemeClr val="lt1"/>
              </a:solidFill>
              <a:prstDash val="solid"/>
              <a:round/>
              <a:headEnd len="med" w="med" type="none"/>
              <a:tailEnd len="med" w="med" type="none"/>
            </a:ln>
          </p:spPr>
        </p:cxnSp>
      </p:grpSp>
      <p:sp>
        <p:nvSpPr>
          <p:cNvPr id="336" name="Google Shape;336;p19"/>
          <p:cNvSpPr/>
          <p:nvPr/>
        </p:nvSpPr>
        <p:spPr>
          <a:xfrm>
            <a:off x="5012066" y="760532"/>
            <a:ext cx="3680100" cy="370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37" name="Google Shape;337;p19"/>
          <p:cNvSpPr txBox="1"/>
          <p:nvPr>
            <p:ph type="title"/>
          </p:nvPr>
        </p:nvSpPr>
        <p:spPr>
          <a:xfrm>
            <a:off x="311700" y="445025"/>
            <a:ext cx="3912600" cy="446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38" name="Google Shape;338;p19"/>
          <p:cNvSpPr/>
          <p:nvPr>
            <p:ph idx="2" type="pic"/>
          </p:nvPr>
        </p:nvSpPr>
        <p:spPr>
          <a:xfrm>
            <a:off x="4926125" y="673775"/>
            <a:ext cx="3680100" cy="3709200"/>
          </a:xfrm>
          <a:prstGeom prst="rect">
            <a:avLst/>
          </a:prstGeom>
          <a:noFill/>
          <a:ln cap="flat" cmpd="sng" w="19050">
            <a:solidFill>
              <a:srgbClr val="000000"/>
            </a:solidFill>
            <a:prstDash val="solid"/>
            <a:round/>
            <a:headEnd len="sm" w="sm" type="none"/>
            <a:tailEnd len="sm" w="sm" type="none"/>
          </a:ln>
        </p:spPr>
      </p:sp>
      <p:sp>
        <p:nvSpPr>
          <p:cNvPr id="339" name="Google Shape;339;p19"/>
          <p:cNvSpPr/>
          <p:nvPr/>
        </p:nvSpPr>
        <p:spPr>
          <a:xfrm>
            <a:off x="311703" y="3906575"/>
            <a:ext cx="27459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340" name="Google Shape;340;p19"/>
          <p:cNvSpPr/>
          <p:nvPr/>
        </p:nvSpPr>
        <p:spPr>
          <a:xfrm>
            <a:off x="311703" y="3148375"/>
            <a:ext cx="27459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341" name="Google Shape;341;p19"/>
          <p:cNvSpPr/>
          <p:nvPr/>
        </p:nvSpPr>
        <p:spPr>
          <a:xfrm>
            <a:off x="311703" y="2390175"/>
            <a:ext cx="27459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342" name="Google Shape;342;p19"/>
          <p:cNvSpPr/>
          <p:nvPr/>
        </p:nvSpPr>
        <p:spPr>
          <a:xfrm>
            <a:off x="311703" y="1631975"/>
            <a:ext cx="27459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343" name="Google Shape;343;p19"/>
          <p:cNvSpPr txBox="1"/>
          <p:nvPr>
            <p:ph idx="1" type="subTitle"/>
          </p:nvPr>
        </p:nvSpPr>
        <p:spPr>
          <a:xfrm>
            <a:off x="923250" y="1732650"/>
            <a:ext cx="20307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4" name="Google Shape;344;p19"/>
          <p:cNvSpPr txBox="1"/>
          <p:nvPr>
            <p:ph idx="3" type="subTitle"/>
          </p:nvPr>
        </p:nvSpPr>
        <p:spPr>
          <a:xfrm>
            <a:off x="925247" y="2481375"/>
            <a:ext cx="20307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5" name="Google Shape;345;p19"/>
          <p:cNvSpPr txBox="1"/>
          <p:nvPr>
            <p:ph idx="4" type="subTitle"/>
          </p:nvPr>
        </p:nvSpPr>
        <p:spPr>
          <a:xfrm>
            <a:off x="923250" y="3239575"/>
            <a:ext cx="20307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6" name="Google Shape;346;p19"/>
          <p:cNvSpPr txBox="1"/>
          <p:nvPr>
            <p:ph idx="5" type="subTitle"/>
          </p:nvPr>
        </p:nvSpPr>
        <p:spPr>
          <a:xfrm>
            <a:off x="925247" y="3997775"/>
            <a:ext cx="20307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7" name="Google Shape;347;p19"/>
          <p:cNvSpPr txBox="1"/>
          <p:nvPr/>
        </p:nvSpPr>
        <p:spPr>
          <a:xfrm>
            <a:off x="363600" y="16700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A.</a:t>
            </a:r>
            <a:endParaRPr b="1">
              <a:solidFill>
                <a:schemeClr val="dk2"/>
              </a:solidFill>
              <a:latin typeface="Sintony"/>
              <a:ea typeface="Sintony"/>
              <a:cs typeface="Sintony"/>
              <a:sym typeface="Sintony"/>
            </a:endParaRPr>
          </a:p>
        </p:txBody>
      </p:sp>
      <p:sp>
        <p:nvSpPr>
          <p:cNvPr id="348" name="Google Shape;348;p19"/>
          <p:cNvSpPr txBox="1"/>
          <p:nvPr/>
        </p:nvSpPr>
        <p:spPr>
          <a:xfrm>
            <a:off x="363600" y="24282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B.</a:t>
            </a:r>
            <a:endParaRPr b="1">
              <a:solidFill>
                <a:schemeClr val="dk2"/>
              </a:solidFill>
              <a:latin typeface="Sintony"/>
              <a:ea typeface="Sintony"/>
              <a:cs typeface="Sintony"/>
              <a:sym typeface="Sintony"/>
            </a:endParaRPr>
          </a:p>
        </p:txBody>
      </p:sp>
      <p:sp>
        <p:nvSpPr>
          <p:cNvPr id="349" name="Google Shape;349;p19"/>
          <p:cNvSpPr txBox="1"/>
          <p:nvPr/>
        </p:nvSpPr>
        <p:spPr>
          <a:xfrm>
            <a:off x="363600" y="31864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C.</a:t>
            </a:r>
            <a:endParaRPr b="1">
              <a:solidFill>
                <a:schemeClr val="dk2"/>
              </a:solidFill>
              <a:latin typeface="Sintony"/>
              <a:ea typeface="Sintony"/>
              <a:cs typeface="Sintony"/>
              <a:sym typeface="Sintony"/>
            </a:endParaRPr>
          </a:p>
        </p:txBody>
      </p:sp>
      <p:sp>
        <p:nvSpPr>
          <p:cNvPr id="350" name="Google Shape;350;p19"/>
          <p:cNvSpPr txBox="1"/>
          <p:nvPr/>
        </p:nvSpPr>
        <p:spPr>
          <a:xfrm>
            <a:off x="363600" y="39446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D.</a:t>
            </a:r>
            <a:endParaRPr b="1">
              <a:solidFill>
                <a:schemeClr val="dk2"/>
              </a:solidFill>
              <a:latin typeface="Sintony"/>
              <a:ea typeface="Sintony"/>
              <a:cs typeface="Sintony"/>
              <a:sym typeface="Sintony"/>
            </a:endParaRPr>
          </a:p>
        </p:txBody>
      </p:sp>
      <p:grpSp>
        <p:nvGrpSpPr>
          <p:cNvPr id="351" name="Google Shape;351;p19"/>
          <p:cNvGrpSpPr/>
          <p:nvPr/>
        </p:nvGrpSpPr>
        <p:grpSpPr>
          <a:xfrm>
            <a:off x="4033260" y="4291786"/>
            <a:ext cx="697259" cy="697259"/>
            <a:chOff x="2421225" y="305100"/>
            <a:chExt cx="1684200" cy="1684200"/>
          </a:xfrm>
        </p:grpSpPr>
        <p:sp>
          <p:nvSpPr>
            <p:cNvPr id="352" name="Google Shape;352;p19"/>
            <p:cNvSpPr/>
            <p:nvPr/>
          </p:nvSpPr>
          <p:spPr>
            <a:xfrm rot="-5400000">
              <a:off x="3039675" y="305100"/>
              <a:ext cx="447300" cy="1684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53" name="Google Shape;353;p19"/>
            <p:cNvSpPr/>
            <p:nvPr/>
          </p:nvSpPr>
          <p:spPr>
            <a:xfrm>
              <a:off x="3039675" y="305100"/>
              <a:ext cx="447300" cy="1684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54" name="Google Shape;354;p19"/>
            <p:cNvSpPr/>
            <p:nvPr/>
          </p:nvSpPr>
          <p:spPr>
            <a:xfrm rot="-8100000">
              <a:off x="3039778" y="304985"/>
              <a:ext cx="447174" cy="168432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55" name="Google Shape;355;p19"/>
            <p:cNvSpPr/>
            <p:nvPr/>
          </p:nvSpPr>
          <p:spPr>
            <a:xfrm rot="-2700000">
              <a:off x="3039689" y="305076"/>
              <a:ext cx="447174" cy="168432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CQ type 2">
  <p:cSld name="CUSTOM_4">
    <p:spTree>
      <p:nvGrpSpPr>
        <p:cNvPr id="356" name="Shape 356"/>
        <p:cNvGrpSpPr/>
        <p:nvPr/>
      </p:nvGrpSpPr>
      <p:grpSpPr>
        <a:xfrm>
          <a:off x="0" y="0"/>
          <a:ext cx="0" cy="0"/>
          <a:chOff x="0" y="0"/>
          <a:chExt cx="0" cy="0"/>
        </a:xfrm>
      </p:grpSpPr>
      <p:sp>
        <p:nvSpPr>
          <p:cNvPr id="357" name="Google Shape;357;p20"/>
          <p:cNvSpPr/>
          <p:nvPr/>
        </p:nvSpPr>
        <p:spPr>
          <a:xfrm>
            <a:off x="-6325" y="3452725"/>
            <a:ext cx="9144000" cy="16908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58" name="Google Shape;358;p20"/>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59" name="Google Shape;359;p20"/>
          <p:cNvSpPr/>
          <p:nvPr>
            <p:ph idx="2" type="pic"/>
          </p:nvPr>
        </p:nvSpPr>
        <p:spPr>
          <a:xfrm>
            <a:off x="311700" y="2633475"/>
            <a:ext cx="1911000" cy="1911000"/>
          </a:xfrm>
          <a:prstGeom prst="rect">
            <a:avLst/>
          </a:prstGeom>
          <a:noFill/>
          <a:ln cap="flat" cmpd="sng" w="19050">
            <a:solidFill>
              <a:srgbClr val="000000"/>
            </a:solidFill>
            <a:prstDash val="solid"/>
            <a:round/>
            <a:headEnd len="sm" w="sm" type="none"/>
            <a:tailEnd len="sm" w="sm" type="none"/>
          </a:ln>
        </p:spPr>
      </p:sp>
      <p:sp>
        <p:nvSpPr>
          <p:cNvPr id="360" name="Google Shape;360;p20"/>
          <p:cNvSpPr/>
          <p:nvPr>
            <p:ph idx="3" type="pic"/>
          </p:nvPr>
        </p:nvSpPr>
        <p:spPr>
          <a:xfrm>
            <a:off x="6921300" y="2633475"/>
            <a:ext cx="1911000" cy="1911000"/>
          </a:xfrm>
          <a:prstGeom prst="rect">
            <a:avLst/>
          </a:prstGeom>
          <a:noFill/>
          <a:ln cap="flat" cmpd="sng" w="19050">
            <a:solidFill>
              <a:srgbClr val="000000"/>
            </a:solidFill>
            <a:prstDash val="solid"/>
            <a:round/>
            <a:headEnd len="sm" w="sm" type="none"/>
            <a:tailEnd len="sm" w="sm" type="none"/>
          </a:ln>
        </p:spPr>
      </p:sp>
      <p:sp>
        <p:nvSpPr>
          <p:cNvPr id="361" name="Google Shape;361;p20"/>
          <p:cNvSpPr/>
          <p:nvPr>
            <p:ph idx="4" type="pic"/>
          </p:nvPr>
        </p:nvSpPr>
        <p:spPr>
          <a:xfrm>
            <a:off x="4718100" y="2633475"/>
            <a:ext cx="1911000" cy="1911000"/>
          </a:xfrm>
          <a:prstGeom prst="rect">
            <a:avLst/>
          </a:prstGeom>
          <a:noFill/>
          <a:ln cap="flat" cmpd="sng" w="19050">
            <a:solidFill>
              <a:srgbClr val="000000"/>
            </a:solidFill>
            <a:prstDash val="solid"/>
            <a:round/>
            <a:headEnd len="sm" w="sm" type="none"/>
            <a:tailEnd len="sm" w="sm" type="none"/>
          </a:ln>
        </p:spPr>
      </p:sp>
      <p:sp>
        <p:nvSpPr>
          <p:cNvPr id="362" name="Google Shape;362;p20"/>
          <p:cNvSpPr/>
          <p:nvPr>
            <p:ph idx="5" type="pic"/>
          </p:nvPr>
        </p:nvSpPr>
        <p:spPr>
          <a:xfrm>
            <a:off x="2514900" y="2633475"/>
            <a:ext cx="1911000" cy="1911000"/>
          </a:xfrm>
          <a:prstGeom prst="rect">
            <a:avLst/>
          </a:prstGeom>
          <a:noFill/>
          <a:ln cap="flat" cmpd="sng" w="19050">
            <a:solidFill>
              <a:srgbClr val="000000"/>
            </a:solidFill>
            <a:prstDash val="solid"/>
            <a:round/>
            <a:headEnd len="sm" w="sm" type="none"/>
            <a:tailEnd len="sm" w="sm" type="none"/>
          </a:ln>
        </p:spPr>
      </p:sp>
      <p:sp>
        <p:nvSpPr>
          <p:cNvPr id="363" name="Google Shape;363;p20"/>
          <p:cNvSpPr/>
          <p:nvPr/>
        </p:nvSpPr>
        <p:spPr>
          <a:xfrm>
            <a:off x="311700" y="1978540"/>
            <a:ext cx="483900" cy="4839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intony"/>
                <a:ea typeface="Sintony"/>
                <a:cs typeface="Sintony"/>
                <a:sym typeface="Sintony"/>
              </a:rPr>
              <a:t>A</a:t>
            </a:r>
            <a:endParaRPr b="1">
              <a:latin typeface="Sintony"/>
              <a:ea typeface="Sintony"/>
              <a:cs typeface="Sintony"/>
              <a:sym typeface="Sintony"/>
            </a:endParaRPr>
          </a:p>
        </p:txBody>
      </p:sp>
      <p:sp>
        <p:nvSpPr>
          <p:cNvPr id="364" name="Google Shape;364;p20"/>
          <p:cNvSpPr/>
          <p:nvPr/>
        </p:nvSpPr>
        <p:spPr>
          <a:xfrm>
            <a:off x="2514900" y="1978540"/>
            <a:ext cx="483900" cy="4839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intony"/>
                <a:ea typeface="Sintony"/>
                <a:cs typeface="Sintony"/>
                <a:sym typeface="Sintony"/>
              </a:rPr>
              <a:t>B</a:t>
            </a:r>
            <a:endParaRPr b="1">
              <a:latin typeface="Sintony"/>
              <a:ea typeface="Sintony"/>
              <a:cs typeface="Sintony"/>
              <a:sym typeface="Sintony"/>
            </a:endParaRPr>
          </a:p>
        </p:txBody>
      </p:sp>
      <p:sp>
        <p:nvSpPr>
          <p:cNvPr id="365" name="Google Shape;365;p20"/>
          <p:cNvSpPr/>
          <p:nvPr/>
        </p:nvSpPr>
        <p:spPr>
          <a:xfrm>
            <a:off x="4718100" y="1978540"/>
            <a:ext cx="483900" cy="4839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intony"/>
                <a:ea typeface="Sintony"/>
                <a:cs typeface="Sintony"/>
                <a:sym typeface="Sintony"/>
              </a:rPr>
              <a:t>C</a:t>
            </a:r>
            <a:endParaRPr b="1">
              <a:latin typeface="Sintony"/>
              <a:ea typeface="Sintony"/>
              <a:cs typeface="Sintony"/>
              <a:sym typeface="Sintony"/>
            </a:endParaRPr>
          </a:p>
        </p:txBody>
      </p:sp>
      <p:sp>
        <p:nvSpPr>
          <p:cNvPr id="366" name="Google Shape;366;p20"/>
          <p:cNvSpPr/>
          <p:nvPr/>
        </p:nvSpPr>
        <p:spPr>
          <a:xfrm>
            <a:off x="6921300" y="1978540"/>
            <a:ext cx="483900" cy="483900"/>
          </a:xfrm>
          <a:prstGeom prst="rect">
            <a:avLst/>
          </a:prstGeom>
          <a:solidFill>
            <a:schemeClr val="accent5"/>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intony"/>
                <a:ea typeface="Sintony"/>
                <a:cs typeface="Sintony"/>
                <a:sym typeface="Sintony"/>
              </a:rPr>
              <a:t>D</a:t>
            </a:r>
            <a:endParaRPr b="1">
              <a:latin typeface="Sintony"/>
              <a:ea typeface="Sintony"/>
              <a:cs typeface="Sintony"/>
              <a:sym typeface="Sintony"/>
            </a:endParaRPr>
          </a:p>
        </p:txBody>
      </p:sp>
      <p:sp>
        <p:nvSpPr>
          <p:cNvPr id="367" name="Google Shape;367;p20"/>
          <p:cNvSpPr/>
          <p:nvPr/>
        </p:nvSpPr>
        <p:spPr>
          <a:xfrm>
            <a:off x="7405200" y="320525"/>
            <a:ext cx="1333800" cy="1236000"/>
          </a:xfrm>
          <a:prstGeom prst="star8">
            <a:avLst>
              <a:gd fmla="val 30113"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368" name="Google Shape;368;p20"/>
          <p:cNvGrpSpPr/>
          <p:nvPr/>
        </p:nvGrpSpPr>
        <p:grpSpPr>
          <a:xfrm>
            <a:off x="-653800" y="1162050"/>
            <a:ext cx="849600" cy="697200"/>
            <a:chOff x="489200" y="476250"/>
            <a:chExt cx="849600" cy="697200"/>
          </a:xfrm>
        </p:grpSpPr>
        <p:sp>
          <p:nvSpPr>
            <p:cNvPr id="369" name="Google Shape;369;p20"/>
            <p:cNvSpPr/>
            <p:nvPr/>
          </p:nvSpPr>
          <p:spPr>
            <a:xfrm>
              <a:off x="489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70" name="Google Shape;370;p20"/>
            <p:cNvSpPr/>
            <p:nvPr/>
          </p:nvSpPr>
          <p:spPr>
            <a:xfrm>
              <a:off x="6416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71" name="Google Shape;371;p20"/>
            <p:cNvSpPr/>
            <p:nvPr/>
          </p:nvSpPr>
          <p:spPr>
            <a:xfrm>
              <a:off x="7940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72" name="Google Shape;372;p20"/>
            <p:cNvSpPr/>
            <p:nvPr/>
          </p:nvSpPr>
          <p:spPr>
            <a:xfrm>
              <a:off x="9464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73" name="Google Shape;373;p20"/>
            <p:cNvSpPr/>
            <p:nvPr/>
          </p:nvSpPr>
          <p:spPr>
            <a:xfrm>
              <a:off x="10988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74" name="Google Shape;374;p20"/>
            <p:cNvSpPr/>
            <p:nvPr/>
          </p:nvSpPr>
          <p:spPr>
            <a:xfrm>
              <a:off x="1251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75" name="Google Shape;375;p20"/>
            <p:cNvSpPr/>
            <p:nvPr/>
          </p:nvSpPr>
          <p:spPr>
            <a:xfrm>
              <a:off x="489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76" name="Google Shape;376;p20"/>
            <p:cNvSpPr/>
            <p:nvPr/>
          </p:nvSpPr>
          <p:spPr>
            <a:xfrm>
              <a:off x="6416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77" name="Google Shape;377;p20"/>
            <p:cNvSpPr/>
            <p:nvPr/>
          </p:nvSpPr>
          <p:spPr>
            <a:xfrm>
              <a:off x="7940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78" name="Google Shape;378;p20"/>
            <p:cNvSpPr/>
            <p:nvPr/>
          </p:nvSpPr>
          <p:spPr>
            <a:xfrm>
              <a:off x="9464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79" name="Google Shape;379;p20"/>
            <p:cNvSpPr/>
            <p:nvPr/>
          </p:nvSpPr>
          <p:spPr>
            <a:xfrm>
              <a:off x="10988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80" name="Google Shape;380;p20"/>
            <p:cNvSpPr/>
            <p:nvPr/>
          </p:nvSpPr>
          <p:spPr>
            <a:xfrm>
              <a:off x="1251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81" name="Google Shape;381;p20"/>
            <p:cNvSpPr/>
            <p:nvPr/>
          </p:nvSpPr>
          <p:spPr>
            <a:xfrm>
              <a:off x="489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82" name="Google Shape;382;p20"/>
            <p:cNvSpPr/>
            <p:nvPr/>
          </p:nvSpPr>
          <p:spPr>
            <a:xfrm>
              <a:off x="6416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83" name="Google Shape;383;p20"/>
            <p:cNvSpPr/>
            <p:nvPr/>
          </p:nvSpPr>
          <p:spPr>
            <a:xfrm>
              <a:off x="7940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84" name="Google Shape;384;p20"/>
            <p:cNvSpPr/>
            <p:nvPr/>
          </p:nvSpPr>
          <p:spPr>
            <a:xfrm>
              <a:off x="9464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85" name="Google Shape;385;p20"/>
            <p:cNvSpPr/>
            <p:nvPr/>
          </p:nvSpPr>
          <p:spPr>
            <a:xfrm>
              <a:off x="10988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86" name="Google Shape;386;p20"/>
            <p:cNvSpPr/>
            <p:nvPr/>
          </p:nvSpPr>
          <p:spPr>
            <a:xfrm>
              <a:off x="1251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87" name="Google Shape;387;p20"/>
            <p:cNvSpPr/>
            <p:nvPr/>
          </p:nvSpPr>
          <p:spPr>
            <a:xfrm>
              <a:off x="489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88" name="Google Shape;388;p20"/>
            <p:cNvSpPr/>
            <p:nvPr/>
          </p:nvSpPr>
          <p:spPr>
            <a:xfrm>
              <a:off x="6416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89" name="Google Shape;389;p20"/>
            <p:cNvSpPr/>
            <p:nvPr/>
          </p:nvSpPr>
          <p:spPr>
            <a:xfrm>
              <a:off x="7940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90" name="Google Shape;390;p20"/>
            <p:cNvSpPr/>
            <p:nvPr/>
          </p:nvSpPr>
          <p:spPr>
            <a:xfrm>
              <a:off x="9464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91" name="Google Shape;391;p20"/>
            <p:cNvSpPr/>
            <p:nvPr/>
          </p:nvSpPr>
          <p:spPr>
            <a:xfrm>
              <a:off x="10988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92" name="Google Shape;392;p20"/>
            <p:cNvSpPr/>
            <p:nvPr/>
          </p:nvSpPr>
          <p:spPr>
            <a:xfrm>
              <a:off x="1251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93" name="Google Shape;393;p20"/>
            <p:cNvSpPr/>
            <p:nvPr/>
          </p:nvSpPr>
          <p:spPr>
            <a:xfrm>
              <a:off x="489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94" name="Google Shape;394;p20"/>
            <p:cNvSpPr/>
            <p:nvPr/>
          </p:nvSpPr>
          <p:spPr>
            <a:xfrm>
              <a:off x="6416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95" name="Google Shape;395;p20"/>
            <p:cNvSpPr/>
            <p:nvPr/>
          </p:nvSpPr>
          <p:spPr>
            <a:xfrm>
              <a:off x="7940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96" name="Google Shape;396;p20"/>
            <p:cNvSpPr/>
            <p:nvPr/>
          </p:nvSpPr>
          <p:spPr>
            <a:xfrm>
              <a:off x="9464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97" name="Google Shape;397;p20"/>
            <p:cNvSpPr/>
            <p:nvPr/>
          </p:nvSpPr>
          <p:spPr>
            <a:xfrm>
              <a:off x="10988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398" name="Google Shape;398;p20"/>
            <p:cNvSpPr/>
            <p:nvPr/>
          </p:nvSpPr>
          <p:spPr>
            <a:xfrm>
              <a:off x="1251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CQ type 3">
  <p:cSld name="CUSTOM_5">
    <p:bg>
      <p:bgPr>
        <a:solidFill>
          <a:schemeClr val="accent5"/>
        </a:solidFill>
      </p:bgPr>
    </p:bg>
    <p:spTree>
      <p:nvGrpSpPr>
        <p:cNvPr id="399" name="Shape 399"/>
        <p:cNvGrpSpPr/>
        <p:nvPr/>
      </p:nvGrpSpPr>
      <p:grpSpPr>
        <a:xfrm>
          <a:off x="0" y="0"/>
          <a:ext cx="0" cy="0"/>
          <a:chOff x="0" y="0"/>
          <a:chExt cx="0" cy="0"/>
        </a:xfrm>
      </p:grpSpPr>
      <p:sp>
        <p:nvSpPr>
          <p:cNvPr id="400" name="Google Shape;400;p21"/>
          <p:cNvSpPr/>
          <p:nvPr/>
        </p:nvSpPr>
        <p:spPr>
          <a:xfrm>
            <a:off x="-6325" y="-9475"/>
            <a:ext cx="4572000" cy="5143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01" name="Google Shape;401;p21"/>
          <p:cNvSpPr/>
          <p:nvPr/>
        </p:nvSpPr>
        <p:spPr>
          <a:xfrm>
            <a:off x="387900" y="398775"/>
            <a:ext cx="3794100" cy="21057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02" name="Google Shape;402;p21"/>
          <p:cNvSpPr txBox="1"/>
          <p:nvPr>
            <p:ph type="title"/>
          </p:nvPr>
        </p:nvSpPr>
        <p:spPr>
          <a:xfrm>
            <a:off x="311700" y="2722725"/>
            <a:ext cx="3870300" cy="20580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2400"/>
              <a:buNone/>
              <a:defRPr sz="2400">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03" name="Google Shape;403;p21"/>
          <p:cNvSpPr/>
          <p:nvPr>
            <p:ph idx="2" type="pic"/>
          </p:nvPr>
        </p:nvSpPr>
        <p:spPr>
          <a:xfrm>
            <a:off x="311700" y="322500"/>
            <a:ext cx="3794100" cy="2105700"/>
          </a:xfrm>
          <a:prstGeom prst="rect">
            <a:avLst/>
          </a:prstGeom>
          <a:noFill/>
          <a:ln>
            <a:noFill/>
          </a:ln>
        </p:spPr>
      </p:sp>
      <p:sp>
        <p:nvSpPr>
          <p:cNvPr id="404" name="Google Shape;404;p21"/>
          <p:cNvSpPr/>
          <p:nvPr/>
        </p:nvSpPr>
        <p:spPr>
          <a:xfrm>
            <a:off x="4958327" y="398775"/>
            <a:ext cx="37941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405" name="Google Shape;405;p21"/>
          <p:cNvSpPr txBox="1"/>
          <p:nvPr>
            <p:ph idx="1" type="subTitle"/>
          </p:nvPr>
        </p:nvSpPr>
        <p:spPr>
          <a:xfrm>
            <a:off x="5803294" y="617950"/>
            <a:ext cx="28059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6" name="Google Shape;406;p21"/>
          <p:cNvSpPr txBox="1"/>
          <p:nvPr/>
        </p:nvSpPr>
        <p:spPr>
          <a:xfrm>
            <a:off x="5030031" y="555375"/>
            <a:ext cx="5241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A.</a:t>
            </a:r>
            <a:endParaRPr b="1">
              <a:solidFill>
                <a:schemeClr val="dk2"/>
              </a:solidFill>
              <a:latin typeface="Sintony"/>
              <a:ea typeface="Sintony"/>
              <a:cs typeface="Sintony"/>
              <a:sym typeface="Sintony"/>
            </a:endParaRPr>
          </a:p>
        </p:txBody>
      </p:sp>
      <p:sp>
        <p:nvSpPr>
          <p:cNvPr id="407" name="Google Shape;407;p21"/>
          <p:cNvSpPr/>
          <p:nvPr/>
        </p:nvSpPr>
        <p:spPr>
          <a:xfrm>
            <a:off x="4958327" y="1605225"/>
            <a:ext cx="37941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408" name="Google Shape;408;p21"/>
          <p:cNvSpPr txBox="1"/>
          <p:nvPr>
            <p:ph idx="3" type="subTitle"/>
          </p:nvPr>
        </p:nvSpPr>
        <p:spPr>
          <a:xfrm>
            <a:off x="5803294" y="1824400"/>
            <a:ext cx="28059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9" name="Google Shape;409;p21"/>
          <p:cNvSpPr txBox="1"/>
          <p:nvPr/>
        </p:nvSpPr>
        <p:spPr>
          <a:xfrm>
            <a:off x="5030031" y="1761825"/>
            <a:ext cx="5241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B.</a:t>
            </a:r>
            <a:endParaRPr b="1">
              <a:solidFill>
                <a:schemeClr val="dk2"/>
              </a:solidFill>
              <a:latin typeface="Sintony"/>
              <a:ea typeface="Sintony"/>
              <a:cs typeface="Sintony"/>
              <a:sym typeface="Sintony"/>
            </a:endParaRPr>
          </a:p>
        </p:txBody>
      </p:sp>
      <p:sp>
        <p:nvSpPr>
          <p:cNvPr id="410" name="Google Shape;410;p21"/>
          <p:cNvSpPr/>
          <p:nvPr/>
        </p:nvSpPr>
        <p:spPr>
          <a:xfrm>
            <a:off x="4958327" y="2811675"/>
            <a:ext cx="37941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411" name="Google Shape;411;p21"/>
          <p:cNvSpPr txBox="1"/>
          <p:nvPr>
            <p:ph idx="4" type="subTitle"/>
          </p:nvPr>
        </p:nvSpPr>
        <p:spPr>
          <a:xfrm>
            <a:off x="5803294" y="3030850"/>
            <a:ext cx="28059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2" name="Google Shape;412;p21"/>
          <p:cNvSpPr txBox="1"/>
          <p:nvPr/>
        </p:nvSpPr>
        <p:spPr>
          <a:xfrm>
            <a:off x="5030031" y="2968275"/>
            <a:ext cx="5241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C.</a:t>
            </a:r>
            <a:endParaRPr b="1">
              <a:solidFill>
                <a:schemeClr val="dk2"/>
              </a:solidFill>
              <a:latin typeface="Sintony"/>
              <a:ea typeface="Sintony"/>
              <a:cs typeface="Sintony"/>
              <a:sym typeface="Sintony"/>
            </a:endParaRPr>
          </a:p>
        </p:txBody>
      </p:sp>
      <p:sp>
        <p:nvSpPr>
          <p:cNvPr id="413" name="Google Shape;413;p21"/>
          <p:cNvSpPr/>
          <p:nvPr/>
        </p:nvSpPr>
        <p:spPr>
          <a:xfrm>
            <a:off x="4958327" y="4096425"/>
            <a:ext cx="37941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414" name="Google Shape;414;p21"/>
          <p:cNvSpPr txBox="1"/>
          <p:nvPr>
            <p:ph idx="5" type="subTitle"/>
          </p:nvPr>
        </p:nvSpPr>
        <p:spPr>
          <a:xfrm>
            <a:off x="5803294" y="4315600"/>
            <a:ext cx="28059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5" name="Google Shape;415;p21"/>
          <p:cNvSpPr txBox="1"/>
          <p:nvPr/>
        </p:nvSpPr>
        <p:spPr>
          <a:xfrm>
            <a:off x="5030031" y="4253025"/>
            <a:ext cx="5241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D.</a:t>
            </a:r>
            <a:endParaRPr b="1">
              <a:solidFill>
                <a:schemeClr val="dk2"/>
              </a:solidFill>
              <a:latin typeface="Sintony"/>
              <a:ea typeface="Sintony"/>
              <a:cs typeface="Sintony"/>
              <a:sym typeface="Sintony"/>
            </a:endParaRPr>
          </a:p>
        </p:txBody>
      </p:sp>
      <p:grpSp>
        <p:nvGrpSpPr>
          <p:cNvPr id="416" name="Google Shape;416;p21"/>
          <p:cNvGrpSpPr/>
          <p:nvPr/>
        </p:nvGrpSpPr>
        <p:grpSpPr>
          <a:xfrm>
            <a:off x="-729338" y="4494880"/>
            <a:ext cx="1422149" cy="1422149"/>
            <a:chOff x="2645475" y="456275"/>
            <a:chExt cx="697200" cy="697200"/>
          </a:xfrm>
        </p:grpSpPr>
        <p:sp>
          <p:nvSpPr>
            <p:cNvPr id="417" name="Google Shape;417;p21"/>
            <p:cNvSpPr/>
            <p:nvPr/>
          </p:nvSpPr>
          <p:spPr>
            <a:xfrm>
              <a:off x="2977275" y="456275"/>
              <a:ext cx="33600" cy="69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18" name="Google Shape;418;p21"/>
            <p:cNvSpPr/>
            <p:nvPr/>
          </p:nvSpPr>
          <p:spPr>
            <a:xfrm rot="-5400000">
              <a:off x="2977275" y="456275"/>
              <a:ext cx="33600" cy="69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19" name="Google Shape;419;p21"/>
            <p:cNvSpPr/>
            <p:nvPr/>
          </p:nvSpPr>
          <p:spPr>
            <a:xfrm rot="-2700000">
              <a:off x="2977290" y="456299"/>
              <a:ext cx="33517" cy="69706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20" name="Google Shape;420;p21"/>
            <p:cNvSpPr/>
            <p:nvPr/>
          </p:nvSpPr>
          <p:spPr>
            <a:xfrm rot="-8100000">
              <a:off x="2977349" y="456394"/>
              <a:ext cx="33517" cy="69706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21" name="Google Shape;421;p21"/>
            <p:cNvSpPr/>
            <p:nvPr/>
          </p:nvSpPr>
          <p:spPr>
            <a:xfrm rot="-1387885">
              <a:off x="2977170" y="456436"/>
              <a:ext cx="33601" cy="69712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22" name="Google Shape;422;p21"/>
            <p:cNvSpPr/>
            <p:nvPr/>
          </p:nvSpPr>
          <p:spPr>
            <a:xfrm rot="-6787885">
              <a:off x="2977359" y="456451"/>
              <a:ext cx="33601" cy="69712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23" name="Google Shape;423;p21"/>
            <p:cNvSpPr/>
            <p:nvPr/>
          </p:nvSpPr>
          <p:spPr>
            <a:xfrm rot="-4109047">
              <a:off x="2977190" y="456337"/>
              <a:ext cx="33537" cy="69691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24" name="Google Shape;424;p21"/>
            <p:cNvSpPr/>
            <p:nvPr/>
          </p:nvSpPr>
          <p:spPr>
            <a:xfrm rot="-9509047">
              <a:off x="2977270" y="456558"/>
              <a:ext cx="33537" cy="69691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CQ type 4">
  <p:cSld name="CUSTOM_6">
    <p:spTree>
      <p:nvGrpSpPr>
        <p:cNvPr id="425" name="Shape 425"/>
        <p:cNvGrpSpPr/>
        <p:nvPr/>
      </p:nvGrpSpPr>
      <p:grpSpPr>
        <a:xfrm>
          <a:off x="0" y="0"/>
          <a:ext cx="0" cy="0"/>
          <a:chOff x="0" y="0"/>
          <a:chExt cx="0" cy="0"/>
        </a:xfrm>
      </p:grpSpPr>
      <p:sp>
        <p:nvSpPr>
          <p:cNvPr id="426" name="Google Shape;426;p22"/>
          <p:cNvSpPr/>
          <p:nvPr/>
        </p:nvSpPr>
        <p:spPr>
          <a:xfrm>
            <a:off x="7240575" y="0"/>
            <a:ext cx="1903500" cy="51435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27" name="Google Shape;427;p22"/>
          <p:cNvSpPr/>
          <p:nvPr/>
        </p:nvSpPr>
        <p:spPr>
          <a:xfrm>
            <a:off x="6092847" y="760525"/>
            <a:ext cx="2599200" cy="370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28" name="Google Shape;428;p22"/>
          <p:cNvSpPr txBox="1"/>
          <p:nvPr>
            <p:ph type="title"/>
          </p:nvPr>
        </p:nvSpPr>
        <p:spPr>
          <a:xfrm>
            <a:off x="311700" y="445025"/>
            <a:ext cx="5136000" cy="18885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29" name="Google Shape;429;p22"/>
          <p:cNvSpPr/>
          <p:nvPr>
            <p:ph idx="2" type="pic"/>
          </p:nvPr>
        </p:nvSpPr>
        <p:spPr>
          <a:xfrm>
            <a:off x="6092850" y="673775"/>
            <a:ext cx="2513400" cy="3709200"/>
          </a:xfrm>
          <a:prstGeom prst="rect">
            <a:avLst/>
          </a:prstGeom>
          <a:noFill/>
          <a:ln cap="flat" cmpd="sng" w="19050">
            <a:solidFill>
              <a:srgbClr val="000000"/>
            </a:solidFill>
            <a:prstDash val="solid"/>
            <a:round/>
            <a:headEnd len="sm" w="sm" type="none"/>
            <a:tailEnd len="sm" w="sm" type="none"/>
          </a:ln>
        </p:spPr>
      </p:sp>
      <p:sp>
        <p:nvSpPr>
          <p:cNvPr id="430" name="Google Shape;430;p22"/>
          <p:cNvSpPr/>
          <p:nvPr/>
        </p:nvSpPr>
        <p:spPr>
          <a:xfrm>
            <a:off x="3090925" y="3906575"/>
            <a:ext cx="23568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431" name="Google Shape;431;p22"/>
          <p:cNvSpPr/>
          <p:nvPr/>
        </p:nvSpPr>
        <p:spPr>
          <a:xfrm>
            <a:off x="3090925" y="3148375"/>
            <a:ext cx="23568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432" name="Google Shape;432;p22"/>
          <p:cNvSpPr/>
          <p:nvPr/>
        </p:nvSpPr>
        <p:spPr>
          <a:xfrm>
            <a:off x="311700" y="3906575"/>
            <a:ext cx="23568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433" name="Google Shape;433;p22"/>
          <p:cNvSpPr/>
          <p:nvPr/>
        </p:nvSpPr>
        <p:spPr>
          <a:xfrm>
            <a:off x="311700" y="3148375"/>
            <a:ext cx="23568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434" name="Google Shape;434;p22"/>
          <p:cNvSpPr txBox="1"/>
          <p:nvPr>
            <p:ph idx="1" type="subTitle"/>
          </p:nvPr>
        </p:nvSpPr>
        <p:spPr>
          <a:xfrm>
            <a:off x="836606" y="3249050"/>
            <a:ext cx="17430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5" name="Google Shape;435;p22"/>
          <p:cNvSpPr txBox="1"/>
          <p:nvPr>
            <p:ph idx="3" type="subTitle"/>
          </p:nvPr>
        </p:nvSpPr>
        <p:spPr>
          <a:xfrm>
            <a:off x="838320" y="3997775"/>
            <a:ext cx="17430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6" name="Google Shape;436;p22"/>
          <p:cNvSpPr txBox="1"/>
          <p:nvPr>
            <p:ph idx="4" type="subTitle"/>
          </p:nvPr>
        </p:nvSpPr>
        <p:spPr>
          <a:xfrm>
            <a:off x="3615814" y="3239575"/>
            <a:ext cx="17430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7" name="Google Shape;437;p22"/>
          <p:cNvSpPr txBox="1"/>
          <p:nvPr>
            <p:ph idx="5" type="subTitle"/>
          </p:nvPr>
        </p:nvSpPr>
        <p:spPr>
          <a:xfrm>
            <a:off x="3617528" y="3997775"/>
            <a:ext cx="17430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8" name="Google Shape;438;p22"/>
          <p:cNvSpPr txBox="1"/>
          <p:nvPr/>
        </p:nvSpPr>
        <p:spPr>
          <a:xfrm>
            <a:off x="363600" y="31864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A.</a:t>
            </a:r>
            <a:endParaRPr b="1">
              <a:solidFill>
                <a:schemeClr val="dk2"/>
              </a:solidFill>
              <a:latin typeface="Sintony"/>
              <a:ea typeface="Sintony"/>
              <a:cs typeface="Sintony"/>
              <a:sym typeface="Sintony"/>
            </a:endParaRPr>
          </a:p>
        </p:txBody>
      </p:sp>
      <p:sp>
        <p:nvSpPr>
          <p:cNvPr id="439" name="Google Shape;439;p22"/>
          <p:cNvSpPr txBox="1"/>
          <p:nvPr/>
        </p:nvSpPr>
        <p:spPr>
          <a:xfrm>
            <a:off x="363600" y="39446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B.</a:t>
            </a:r>
            <a:endParaRPr b="1">
              <a:solidFill>
                <a:schemeClr val="dk2"/>
              </a:solidFill>
              <a:latin typeface="Sintony"/>
              <a:ea typeface="Sintony"/>
              <a:cs typeface="Sintony"/>
              <a:sym typeface="Sintony"/>
            </a:endParaRPr>
          </a:p>
        </p:txBody>
      </p:sp>
      <p:sp>
        <p:nvSpPr>
          <p:cNvPr id="440" name="Google Shape;440;p22"/>
          <p:cNvSpPr txBox="1"/>
          <p:nvPr/>
        </p:nvSpPr>
        <p:spPr>
          <a:xfrm>
            <a:off x="3161100" y="31864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C.</a:t>
            </a:r>
            <a:endParaRPr b="1">
              <a:solidFill>
                <a:schemeClr val="dk2"/>
              </a:solidFill>
              <a:latin typeface="Sintony"/>
              <a:ea typeface="Sintony"/>
              <a:cs typeface="Sintony"/>
              <a:sym typeface="Sintony"/>
            </a:endParaRPr>
          </a:p>
        </p:txBody>
      </p:sp>
      <p:sp>
        <p:nvSpPr>
          <p:cNvPr id="441" name="Google Shape;441;p22"/>
          <p:cNvSpPr txBox="1"/>
          <p:nvPr/>
        </p:nvSpPr>
        <p:spPr>
          <a:xfrm>
            <a:off x="3161100" y="39446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D.</a:t>
            </a:r>
            <a:endParaRPr b="1">
              <a:solidFill>
                <a:schemeClr val="dk2"/>
              </a:solidFill>
              <a:latin typeface="Sintony"/>
              <a:ea typeface="Sintony"/>
              <a:cs typeface="Sintony"/>
              <a:sym typeface="Sintony"/>
            </a:endParaRPr>
          </a:p>
        </p:txBody>
      </p:sp>
      <p:sp>
        <p:nvSpPr>
          <p:cNvPr id="442" name="Google Shape;442;p22"/>
          <p:cNvSpPr/>
          <p:nvPr/>
        </p:nvSpPr>
        <p:spPr>
          <a:xfrm>
            <a:off x="-407149" y="1649100"/>
            <a:ext cx="752400" cy="1153500"/>
          </a:xfrm>
          <a:prstGeom prst="star8">
            <a:avLst>
              <a:gd fmla="val 30113"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CQ type 5">
  <p:cSld name="CUSTOM_7">
    <p:bg>
      <p:bgPr>
        <a:solidFill>
          <a:schemeClr val="accent5"/>
        </a:solidFill>
      </p:bgPr>
    </p:bg>
    <p:spTree>
      <p:nvGrpSpPr>
        <p:cNvPr id="443" name="Shape 443"/>
        <p:cNvGrpSpPr/>
        <p:nvPr/>
      </p:nvGrpSpPr>
      <p:grpSpPr>
        <a:xfrm>
          <a:off x="0" y="0"/>
          <a:ext cx="0" cy="0"/>
          <a:chOff x="0" y="0"/>
          <a:chExt cx="0" cy="0"/>
        </a:xfrm>
      </p:grpSpPr>
      <p:grpSp>
        <p:nvGrpSpPr>
          <p:cNvPr id="444" name="Google Shape;444;p23"/>
          <p:cNvGrpSpPr/>
          <p:nvPr/>
        </p:nvGrpSpPr>
        <p:grpSpPr>
          <a:xfrm>
            <a:off x="5657246" y="1723920"/>
            <a:ext cx="3245117" cy="3245117"/>
            <a:chOff x="2645475" y="456275"/>
            <a:chExt cx="697200" cy="697200"/>
          </a:xfrm>
        </p:grpSpPr>
        <p:sp>
          <p:nvSpPr>
            <p:cNvPr id="445" name="Google Shape;445;p23"/>
            <p:cNvSpPr/>
            <p:nvPr/>
          </p:nvSpPr>
          <p:spPr>
            <a:xfrm>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46" name="Google Shape;446;p23"/>
            <p:cNvSpPr/>
            <p:nvPr/>
          </p:nvSpPr>
          <p:spPr>
            <a:xfrm rot="-5400000">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47" name="Google Shape;447;p23"/>
            <p:cNvSpPr/>
            <p:nvPr/>
          </p:nvSpPr>
          <p:spPr>
            <a:xfrm rot="-2700000">
              <a:off x="2977290" y="456299"/>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48" name="Google Shape;448;p23"/>
            <p:cNvSpPr/>
            <p:nvPr/>
          </p:nvSpPr>
          <p:spPr>
            <a:xfrm rot="-8100000">
              <a:off x="2977349" y="456394"/>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49" name="Google Shape;449;p23"/>
            <p:cNvSpPr/>
            <p:nvPr/>
          </p:nvSpPr>
          <p:spPr>
            <a:xfrm rot="-1387885">
              <a:off x="2977170" y="456436"/>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50" name="Google Shape;450;p23"/>
            <p:cNvSpPr/>
            <p:nvPr/>
          </p:nvSpPr>
          <p:spPr>
            <a:xfrm rot="-6787885">
              <a:off x="2977359" y="456451"/>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51" name="Google Shape;451;p23"/>
            <p:cNvSpPr/>
            <p:nvPr/>
          </p:nvSpPr>
          <p:spPr>
            <a:xfrm rot="-4109047">
              <a:off x="2977190" y="456337"/>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52" name="Google Shape;452;p23"/>
            <p:cNvSpPr/>
            <p:nvPr/>
          </p:nvSpPr>
          <p:spPr>
            <a:xfrm rot="-9509047">
              <a:off x="2977270" y="456558"/>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453" name="Google Shape;453;p23"/>
          <p:cNvSpPr txBox="1"/>
          <p:nvPr>
            <p:ph type="title"/>
          </p:nvPr>
        </p:nvSpPr>
        <p:spPr>
          <a:xfrm>
            <a:off x="311700" y="445025"/>
            <a:ext cx="8520600" cy="16512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54" name="Google Shape;454;p23"/>
          <p:cNvSpPr/>
          <p:nvPr/>
        </p:nvSpPr>
        <p:spPr>
          <a:xfrm>
            <a:off x="3471925" y="3677975"/>
            <a:ext cx="23568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455" name="Google Shape;455;p23"/>
          <p:cNvSpPr/>
          <p:nvPr/>
        </p:nvSpPr>
        <p:spPr>
          <a:xfrm>
            <a:off x="3471925" y="2919775"/>
            <a:ext cx="23568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456" name="Google Shape;456;p23"/>
          <p:cNvSpPr/>
          <p:nvPr/>
        </p:nvSpPr>
        <p:spPr>
          <a:xfrm>
            <a:off x="311700" y="3677975"/>
            <a:ext cx="23568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457" name="Google Shape;457;p23"/>
          <p:cNvSpPr/>
          <p:nvPr/>
        </p:nvSpPr>
        <p:spPr>
          <a:xfrm>
            <a:off x="311700" y="2919775"/>
            <a:ext cx="23568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458" name="Google Shape;458;p23"/>
          <p:cNvSpPr txBox="1"/>
          <p:nvPr>
            <p:ph idx="1" type="subTitle"/>
          </p:nvPr>
        </p:nvSpPr>
        <p:spPr>
          <a:xfrm>
            <a:off x="836606" y="3020450"/>
            <a:ext cx="17430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9" name="Google Shape;459;p23"/>
          <p:cNvSpPr txBox="1"/>
          <p:nvPr>
            <p:ph idx="2" type="subTitle"/>
          </p:nvPr>
        </p:nvSpPr>
        <p:spPr>
          <a:xfrm>
            <a:off x="838320" y="3769175"/>
            <a:ext cx="17430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0" name="Google Shape;460;p23"/>
          <p:cNvSpPr txBox="1"/>
          <p:nvPr>
            <p:ph idx="3" type="subTitle"/>
          </p:nvPr>
        </p:nvSpPr>
        <p:spPr>
          <a:xfrm>
            <a:off x="3996814" y="3010975"/>
            <a:ext cx="17430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1" name="Google Shape;461;p23"/>
          <p:cNvSpPr txBox="1"/>
          <p:nvPr>
            <p:ph idx="4" type="subTitle"/>
          </p:nvPr>
        </p:nvSpPr>
        <p:spPr>
          <a:xfrm>
            <a:off x="3998528" y="3769175"/>
            <a:ext cx="1743000" cy="294000"/>
          </a:xfrm>
          <a:prstGeom prst="rect">
            <a:avLst/>
          </a:prstGeom>
        </p:spPr>
        <p:txBody>
          <a:bodyPr anchorCtr="0" anchor="ctr" bIns="0" lIns="0" spcFirstLastPara="1" rIns="0" wrap="square" tIns="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2" name="Google Shape;462;p23"/>
          <p:cNvSpPr txBox="1"/>
          <p:nvPr/>
        </p:nvSpPr>
        <p:spPr>
          <a:xfrm>
            <a:off x="363600" y="29578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A.</a:t>
            </a:r>
            <a:endParaRPr b="1">
              <a:solidFill>
                <a:schemeClr val="dk2"/>
              </a:solidFill>
              <a:latin typeface="Sintony"/>
              <a:ea typeface="Sintony"/>
              <a:cs typeface="Sintony"/>
              <a:sym typeface="Sintony"/>
            </a:endParaRPr>
          </a:p>
        </p:txBody>
      </p:sp>
      <p:sp>
        <p:nvSpPr>
          <p:cNvPr id="463" name="Google Shape;463;p23"/>
          <p:cNvSpPr txBox="1"/>
          <p:nvPr/>
        </p:nvSpPr>
        <p:spPr>
          <a:xfrm>
            <a:off x="363600" y="37160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B.</a:t>
            </a:r>
            <a:endParaRPr b="1">
              <a:solidFill>
                <a:schemeClr val="dk2"/>
              </a:solidFill>
              <a:latin typeface="Sintony"/>
              <a:ea typeface="Sintony"/>
              <a:cs typeface="Sintony"/>
              <a:sym typeface="Sintony"/>
            </a:endParaRPr>
          </a:p>
        </p:txBody>
      </p:sp>
      <p:sp>
        <p:nvSpPr>
          <p:cNvPr id="464" name="Google Shape;464;p23"/>
          <p:cNvSpPr txBox="1"/>
          <p:nvPr/>
        </p:nvSpPr>
        <p:spPr>
          <a:xfrm>
            <a:off x="3542100" y="29578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C.</a:t>
            </a:r>
            <a:endParaRPr b="1">
              <a:solidFill>
                <a:schemeClr val="dk2"/>
              </a:solidFill>
              <a:latin typeface="Sintony"/>
              <a:ea typeface="Sintony"/>
              <a:cs typeface="Sintony"/>
              <a:sym typeface="Sintony"/>
            </a:endParaRPr>
          </a:p>
        </p:txBody>
      </p:sp>
      <p:sp>
        <p:nvSpPr>
          <p:cNvPr id="465" name="Google Shape;465;p23"/>
          <p:cNvSpPr txBox="1"/>
          <p:nvPr/>
        </p:nvSpPr>
        <p:spPr>
          <a:xfrm>
            <a:off x="3542100" y="37160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D.</a:t>
            </a:r>
            <a:endParaRPr b="1">
              <a:solidFill>
                <a:schemeClr val="dk2"/>
              </a:solidFill>
              <a:latin typeface="Sintony"/>
              <a:ea typeface="Sintony"/>
              <a:cs typeface="Sintony"/>
              <a:sym typeface="Sintony"/>
            </a:endParaRPr>
          </a:p>
        </p:txBody>
      </p:sp>
      <p:grpSp>
        <p:nvGrpSpPr>
          <p:cNvPr id="466" name="Google Shape;466;p23"/>
          <p:cNvGrpSpPr/>
          <p:nvPr/>
        </p:nvGrpSpPr>
        <p:grpSpPr>
          <a:xfrm>
            <a:off x="336800" y="-438150"/>
            <a:ext cx="849600" cy="697200"/>
            <a:chOff x="489200" y="476250"/>
            <a:chExt cx="849600" cy="697200"/>
          </a:xfrm>
        </p:grpSpPr>
        <p:sp>
          <p:nvSpPr>
            <p:cNvPr id="467" name="Google Shape;467;p23"/>
            <p:cNvSpPr/>
            <p:nvPr/>
          </p:nvSpPr>
          <p:spPr>
            <a:xfrm>
              <a:off x="489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68" name="Google Shape;468;p23"/>
            <p:cNvSpPr/>
            <p:nvPr/>
          </p:nvSpPr>
          <p:spPr>
            <a:xfrm>
              <a:off x="6416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69" name="Google Shape;469;p23"/>
            <p:cNvSpPr/>
            <p:nvPr/>
          </p:nvSpPr>
          <p:spPr>
            <a:xfrm>
              <a:off x="7940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70" name="Google Shape;470;p23"/>
            <p:cNvSpPr/>
            <p:nvPr/>
          </p:nvSpPr>
          <p:spPr>
            <a:xfrm>
              <a:off x="9464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71" name="Google Shape;471;p23"/>
            <p:cNvSpPr/>
            <p:nvPr/>
          </p:nvSpPr>
          <p:spPr>
            <a:xfrm>
              <a:off x="10988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72" name="Google Shape;472;p23"/>
            <p:cNvSpPr/>
            <p:nvPr/>
          </p:nvSpPr>
          <p:spPr>
            <a:xfrm>
              <a:off x="1251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73" name="Google Shape;473;p23"/>
            <p:cNvSpPr/>
            <p:nvPr/>
          </p:nvSpPr>
          <p:spPr>
            <a:xfrm>
              <a:off x="489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74" name="Google Shape;474;p23"/>
            <p:cNvSpPr/>
            <p:nvPr/>
          </p:nvSpPr>
          <p:spPr>
            <a:xfrm>
              <a:off x="6416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75" name="Google Shape;475;p23"/>
            <p:cNvSpPr/>
            <p:nvPr/>
          </p:nvSpPr>
          <p:spPr>
            <a:xfrm>
              <a:off x="7940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76" name="Google Shape;476;p23"/>
            <p:cNvSpPr/>
            <p:nvPr/>
          </p:nvSpPr>
          <p:spPr>
            <a:xfrm>
              <a:off x="9464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77" name="Google Shape;477;p23"/>
            <p:cNvSpPr/>
            <p:nvPr/>
          </p:nvSpPr>
          <p:spPr>
            <a:xfrm>
              <a:off x="10988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78" name="Google Shape;478;p23"/>
            <p:cNvSpPr/>
            <p:nvPr/>
          </p:nvSpPr>
          <p:spPr>
            <a:xfrm>
              <a:off x="1251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79" name="Google Shape;479;p23"/>
            <p:cNvSpPr/>
            <p:nvPr/>
          </p:nvSpPr>
          <p:spPr>
            <a:xfrm>
              <a:off x="489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80" name="Google Shape;480;p23"/>
            <p:cNvSpPr/>
            <p:nvPr/>
          </p:nvSpPr>
          <p:spPr>
            <a:xfrm>
              <a:off x="6416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81" name="Google Shape;481;p23"/>
            <p:cNvSpPr/>
            <p:nvPr/>
          </p:nvSpPr>
          <p:spPr>
            <a:xfrm>
              <a:off x="7940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82" name="Google Shape;482;p23"/>
            <p:cNvSpPr/>
            <p:nvPr/>
          </p:nvSpPr>
          <p:spPr>
            <a:xfrm>
              <a:off x="9464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83" name="Google Shape;483;p23"/>
            <p:cNvSpPr/>
            <p:nvPr/>
          </p:nvSpPr>
          <p:spPr>
            <a:xfrm>
              <a:off x="10988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84" name="Google Shape;484;p23"/>
            <p:cNvSpPr/>
            <p:nvPr/>
          </p:nvSpPr>
          <p:spPr>
            <a:xfrm>
              <a:off x="1251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85" name="Google Shape;485;p23"/>
            <p:cNvSpPr/>
            <p:nvPr/>
          </p:nvSpPr>
          <p:spPr>
            <a:xfrm>
              <a:off x="489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86" name="Google Shape;486;p23"/>
            <p:cNvSpPr/>
            <p:nvPr/>
          </p:nvSpPr>
          <p:spPr>
            <a:xfrm>
              <a:off x="6416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87" name="Google Shape;487;p23"/>
            <p:cNvSpPr/>
            <p:nvPr/>
          </p:nvSpPr>
          <p:spPr>
            <a:xfrm>
              <a:off x="7940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88" name="Google Shape;488;p23"/>
            <p:cNvSpPr/>
            <p:nvPr/>
          </p:nvSpPr>
          <p:spPr>
            <a:xfrm>
              <a:off x="9464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89" name="Google Shape;489;p23"/>
            <p:cNvSpPr/>
            <p:nvPr/>
          </p:nvSpPr>
          <p:spPr>
            <a:xfrm>
              <a:off x="10988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90" name="Google Shape;490;p23"/>
            <p:cNvSpPr/>
            <p:nvPr/>
          </p:nvSpPr>
          <p:spPr>
            <a:xfrm>
              <a:off x="1251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91" name="Google Shape;491;p23"/>
            <p:cNvSpPr/>
            <p:nvPr/>
          </p:nvSpPr>
          <p:spPr>
            <a:xfrm>
              <a:off x="489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92" name="Google Shape;492;p23"/>
            <p:cNvSpPr/>
            <p:nvPr/>
          </p:nvSpPr>
          <p:spPr>
            <a:xfrm>
              <a:off x="6416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93" name="Google Shape;493;p23"/>
            <p:cNvSpPr/>
            <p:nvPr/>
          </p:nvSpPr>
          <p:spPr>
            <a:xfrm>
              <a:off x="7940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94" name="Google Shape;494;p23"/>
            <p:cNvSpPr/>
            <p:nvPr/>
          </p:nvSpPr>
          <p:spPr>
            <a:xfrm>
              <a:off x="9464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95" name="Google Shape;495;p23"/>
            <p:cNvSpPr/>
            <p:nvPr/>
          </p:nvSpPr>
          <p:spPr>
            <a:xfrm>
              <a:off x="10988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496" name="Google Shape;496;p23"/>
            <p:cNvSpPr/>
            <p:nvPr/>
          </p:nvSpPr>
          <p:spPr>
            <a:xfrm>
              <a:off x="1251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1">
  <p:cSld name="CUSTOM_9">
    <p:bg>
      <p:bgPr>
        <a:solidFill>
          <a:schemeClr val="accent4"/>
        </a:solidFill>
      </p:bgPr>
    </p:bg>
    <p:spTree>
      <p:nvGrpSpPr>
        <p:cNvPr id="497" name="Shape 497"/>
        <p:cNvGrpSpPr/>
        <p:nvPr/>
      </p:nvGrpSpPr>
      <p:grpSpPr>
        <a:xfrm>
          <a:off x="0" y="0"/>
          <a:ext cx="0" cy="0"/>
          <a:chOff x="0" y="0"/>
          <a:chExt cx="0" cy="0"/>
        </a:xfrm>
      </p:grpSpPr>
      <p:sp>
        <p:nvSpPr>
          <p:cNvPr id="498" name="Google Shape;498;p24"/>
          <p:cNvSpPr txBox="1"/>
          <p:nvPr>
            <p:ph type="title"/>
          </p:nvPr>
        </p:nvSpPr>
        <p:spPr>
          <a:xfrm>
            <a:off x="311700" y="2273825"/>
            <a:ext cx="8520600" cy="5727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a:solidFill>
                  <a:schemeClr val="lt1"/>
                </a:solidFill>
              </a:defRPr>
            </a:lvl2pPr>
            <a:lvl3pPr lvl="2">
              <a:spcBef>
                <a:spcPts val="0"/>
              </a:spcBef>
              <a:spcAft>
                <a:spcPts val="0"/>
              </a:spcAft>
              <a:buClr>
                <a:schemeClr val="lt1"/>
              </a:buClr>
              <a:buSzPts val="2000"/>
              <a:buNone/>
              <a:defRPr>
                <a:solidFill>
                  <a:schemeClr val="lt1"/>
                </a:solidFill>
              </a:defRPr>
            </a:lvl3pPr>
            <a:lvl4pPr lvl="3">
              <a:spcBef>
                <a:spcPts val="0"/>
              </a:spcBef>
              <a:spcAft>
                <a:spcPts val="0"/>
              </a:spcAft>
              <a:buClr>
                <a:schemeClr val="lt1"/>
              </a:buClr>
              <a:buSzPts val="2000"/>
              <a:buNone/>
              <a:defRPr>
                <a:solidFill>
                  <a:schemeClr val="lt1"/>
                </a:solidFill>
              </a:defRPr>
            </a:lvl4pPr>
            <a:lvl5pPr lvl="4">
              <a:spcBef>
                <a:spcPts val="0"/>
              </a:spcBef>
              <a:spcAft>
                <a:spcPts val="0"/>
              </a:spcAft>
              <a:buClr>
                <a:schemeClr val="lt1"/>
              </a:buClr>
              <a:buSzPts val="2000"/>
              <a:buNone/>
              <a:defRPr>
                <a:solidFill>
                  <a:schemeClr val="lt1"/>
                </a:solidFill>
              </a:defRPr>
            </a:lvl5pPr>
            <a:lvl6pPr lvl="5">
              <a:spcBef>
                <a:spcPts val="0"/>
              </a:spcBef>
              <a:spcAft>
                <a:spcPts val="0"/>
              </a:spcAft>
              <a:buClr>
                <a:schemeClr val="lt1"/>
              </a:buClr>
              <a:buSzPts val="2000"/>
              <a:buNone/>
              <a:defRPr>
                <a:solidFill>
                  <a:schemeClr val="lt1"/>
                </a:solidFill>
              </a:defRPr>
            </a:lvl6pPr>
            <a:lvl7pPr lvl="6">
              <a:spcBef>
                <a:spcPts val="0"/>
              </a:spcBef>
              <a:spcAft>
                <a:spcPts val="0"/>
              </a:spcAft>
              <a:buClr>
                <a:schemeClr val="lt1"/>
              </a:buClr>
              <a:buSzPts val="2000"/>
              <a:buNone/>
              <a:defRPr>
                <a:solidFill>
                  <a:schemeClr val="lt1"/>
                </a:solidFill>
              </a:defRPr>
            </a:lvl7pPr>
            <a:lvl8pPr lvl="7">
              <a:spcBef>
                <a:spcPts val="0"/>
              </a:spcBef>
              <a:spcAft>
                <a:spcPts val="0"/>
              </a:spcAft>
              <a:buClr>
                <a:schemeClr val="lt1"/>
              </a:buClr>
              <a:buSzPts val="2000"/>
              <a:buNone/>
              <a:defRPr>
                <a:solidFill>
                  <a:schemeClr val="lt1"/>
                </a:solidFill>
              </a:defRPr>
            </a:lvl8pPr>
            <a:lvl9pPr lvl="8">
              <a:spcBef>
                <a:spcPts val="0"/>
              </a:spcBef>
              <a:spcAft>
                <a:spcPts val="0"/>
              </a:spcAft>
              <a:buClr>
                <a:schemeClr val="lt1"/>
              </a:buClr>
              <a:buSzPts val="2000"/>
              <a:buNone/>
              <a:defRPr>
                <a:solidFill>
                  <a:schemeClr val="lt1"/>
                </a:solidFill>
              </a:defRPr>
            </a:lvl9pPr>
          </a:lstStyle>
          <a:p/>
        </p:txBody>
      </p:sp>
      <p:sp>
        <p:nvSpPr>
          <p:cNvPr id="499" name="Google Shape;499;p24"/>
          <p:cNvSpPr txBox="1"/>
          <p:nvPr>
            <p:ph idx="1" type="subTitle"/>
          </p:nvPr>
        </p:nvSpPr>
        <p:spPr>
          <a:xfrm>
            <a:off x="297200" y="3547575"/>
            <a:ext cx="2067900" cy="332100"/>
          </a:xfrm>
          <a:prstGeom prst="rect">
            <a:avLst/>
          </a:prstGeom>
        </p:spPr>
        <p:txBody>
          <a:bodyPr anchorCtr="0" anchor="t" bIns="0" lIns="0" spcFirstLastPara="1" rIns="0" wrap="square" tIns="0">
            <a:noAutofit/>
          </a:bodyPr>
          <a:lstStyle>
            <a:lvl1pPr lvl="0" algn="l">
              <a:spcBef>
                <a:spcPts val="0"/>
              </a:spcBef>
              <a:spcAft>
                <a:spcPts val="0"/>
              </a:spcAft>
              <a:buClr>
                <a:schemeClr val="lt1"/>
              </a:buClr>
              <a:buSzPts val="1400"/>
              <a:buNone/>
              <a:defRPr sz="14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500" name="Google Shape;500;p24"/>
          <p:cNvSpPr txBox="1"/>
          <p:nvPr>
            <p:ph idx="2" type="body"/>
          </p:nvPr>
        </p:nvSpPr>
        <p:spPr>
          <a:xfrm>
            <a:off x="306700" y="4040185"/>
            <a:ext cx="2067900" cy="6165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sz="1100">
                <a:solidFill>
                  <a:schemeClr val="lt2"/>
                </a:solidFill>
              </a:defRPr>
            </a:lvl1pPr>
            <a:lvl2pPr indent="-298450" lvl="1" marL="914400">
              <a:spcBef>
                <a:spcPts val="0"/>
              </a:spcBef>
              <a:spcAft>
                <a:spcPts val="0"/>
              </a:spcAft>
              <a:buClr>
                <a:schemeClr val="lt2"/>
              </a:buClr>
              <a:buSzPts val="1100"/>
              <a:buChar char="○"/>
              <a:defRPr sz="1100">
                <a:solidFill>
                  <a:schemeClr val="lt2"/>
                </a:solidFill>
              </a:defRPr>
            </a:lvl2pPr>
            <a:lvl3pPr indent="-298450" lvl="2" marL="1371600">
              <a:spcBef>
                <a:spcPts val="0"/>
              </a:spcBef>
              <a:spcAft>
                <a:spcPts val="0"/>
              </a:spcAft>
              <a:buClr>
                <a:schemeClr val="lt2"/>
              </a:buClr>
              <a:buSzPts val="1100"/>
              <a:buChar char="■"/>
              <a:defRPr sz="1100">
                <a:solidFill>
                  <a:schemeClr val="lt2"/>
                </a:solidFill>
              </a:defRPr>
            </a:lvl3pPr>
            <a:lvl4pPr indent="-298450" lvl="3" marL="1828800">
              <a:spcBef>
                <a:spcPts val="0"/>
              </a:spcBef>
              <a:spcAft>
                <a:spcPts val="0"/>
              </a:spcAft>
              <a:buClr>
                <a:schemeClr val="lt2"/>
              </a:buClr>
              <a:buSzPts val="1100"/>
              <a:buChar char="●"/>
              <a:defRPr sz="1100">
                <a:solidFill>
                  <a:schemeClr val="lt2"/>
                </a:solidFill>
              </a:defRPr>
            </a:lvl4pPr>
            <a:lvl5pPr indent="-298450" lvl="4" marL="2286000">
              <a:spcBef>
                <a:spcPts val="0"/>
              </a:spcBef>
              <a:spcAft>
                <a:spcPts val="0"/>
              </a:spcAft>
              <a:buClr>
                <a:schemeClr val="lt2"/>
              </a:buClr>
              <a:buSzPts val="1100"/>
              <a:buChar char="○"/>
              <a:defRPr sz="1100">
                <a:solidFill>
                  <a:schemeClr val="lt2"/>
                </a:solidFill>
              </a:defRPr>
            </a:lvl5pPr>
            <a:lvl6pPr indent="-298450" lvl="5" marL="2743200">
              <a:spcBef>
                <a:spcPts val="0"/>
              </a:spcBef>
              <a:spcAft>
                <a:spcPts val="0"/>
              </a:spcAft>
              <a:buClr>
                <a:schemeClr val="lt2"/>
              </a:buClr>
              <a:buSzPts val="1100"/>
              <a:buChar char="■"/>
              <a:defRPr sz="1100">
                <a:solidFill>
                  <a:schemeClr val="lt2"/>
                </a:solidFill>
              </a:defRPr>
            </a:lvl6pPr>
            <a:lvl7pPr indent="-298450" lvl="6" marL="3200400">
              <a:spcBef>
                <a:spcPts val="0"/>
              </a:spcBef>
              <a:spcAft>
                <a:spcPts val="0"/>
              </a:spcAft>
              <a:buClr>
                <a:schemeClr val="lt2"/>
              </a:buClr>
              <a:buSzPts val="1100"/>
              <a:buChar char="●"/>
              <a:defRPr sz="1100">
                <a:solidFill>
                  <a:schemeClr val="lt2"/>
                </a:solidFill>
              </a:defRPr>
            </a:lvl7pPr>
            <a:lvl8pPr indent="-298450" lvl="7" marL="3657600">
              <a:spcBef>
                <a:spcPts val="0"/>
              </a:spcBef>
              <a:spcAft>
                <a:spcPts val="0"/>
              </a:spcAft>
              <a:buClr>
                <a:schemeClr val="lt2"/>
              </a:buClr>
              <a:buSzPts val="1100"/>
              <a:buChar char="○"/>
              <a:defRPr sz="1100">
                <a:solidFill>
                  <a:schemeClr val="lt2"/>
                </a:solidFill>
              </a:defRPr>
            </a:lvl8pPr>
            <a:lvl9pPr indent="-298450" lvl="8" marL="4114800">
              <a:spcBef>
                <a:spcPts val="0"/>
              </a:spcBef>
              <a:spcAft>
                <a:spcPts val="0"/>
              </a:spcAft>
              <a:buClr>
                <a:schemeClr val="lt2"/>
              </a:buClr>
              <a:buSzPts val="1100"/>
              <a:buChar char="■"/>
              <a:defRPr sz="1100">
                <a:solidFill>
                  <a:schemeClr val="lt2"/>
                </a:solidFill>
              </a:defRPr>
            </a:lvl9pPr>
          </a:lstStyle>
          <a:p/>
        </p:txBody>
      </p:sp>
      <p:sp>
        <p:nvSpPr>
          <p:cNvPr id="501" name="Google Shape;501;p24"/>
          <p:cNvSpPr txBox="1"/>
          <p:nvPr>
            <p:ph idx="3" type="subTitle"/>
          </p:nvPr>
        </p:nvSpPr>
        <p:spPr>
          <a:xfrm>
            <a:off x="3162450" y="3547575"/>
            <a:ext cx="2067900" cy="332100"/>
          </a:xfrm>
          <a:prstGeom prst="rect">
            <a:avLst/>
          </a:prstGeom>
        </p:spPr>
        <p:txBody>
          <a:bodyPr anchorCtr="0" anchor="t" bIns="0" lIns="0" spcFirstLastPara="1" rIns="0" wrap="square" tIns="0">
            <a:noAutofit/>
          </a:bodyPr>
          <a:lstStyle>
            <a:lvl1pPr lvl="0" algn="l">
              <a:spcBef>
                <a:spcPts val="0"/>
              </a:spcBef>
              <a:spcAft>
                <a:spcPts val="0"/>
              </a:spcAft>
              <a:buClr>
                <a:schemeClr val="lt1"/>
              </a:buClr>
              <a:buSzPts val="1400"/>
              <a:buNone/>
              <a:defRPr sz="14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502" name="Google Shape;502;p24"/>
          <p:cNvSpPr txBox="1"/>
          <p:nvPr>
            <p:ph idx="4" type="body"/>
          </p:nvPr>
        </p:nvSpPr>
        <p:spPr>
          <a:xfrm>
            <a:off x="3171950" y="4040185"/>
            <a:ext cx="2067900" cy="6165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sz="1100">
                <a:solidFill>
                  <a:schemeClr val="lt2"/>
                </a:solidFill>
              </a:defRPr>
            </a:lvl1pPr>
            <a:lvl2pPr indent="-298450" lvl="1" marL="914400">
              <a:spcBef>
                <a:spcPts val="0"/>
              </a:spcBef>
              <a:spcAft>
                <a:spcPts val="0"/>
              </a:spcAft>
              <a:buClr>
                <a:schemeClr val="lt2"/>
              </a:buClr>
              <a:buSzPts val="1100"/>
              <a:buChar char="○"/>
              <a:defRPr sz="1100">
                <a:solidFill>
                  <a:schemeClr val="lt2"/>
                </a:solidFill>
              </a:defRPr>
            </a:lvl2pPr>
            <a:lvl3pPr indent="-298450" lvl="2" marL="1371600">
              <a:spcBef>
                <a:spcPts val="0"/>
              </a:spcBef>
              <a:spcAft>
                <a:spcPts val="0"/>
              </a:spcAft>
              <a:buClr>
                <a:schemeClr val="lt2"/>
              </a:buClr>
              <a:buSzPts val="1100"/>
              <a:buChar char="■"/>
              <a:defRPr sz="1100">
                <a:solidFill>
                  <a:schemeClr val="lt2"/>
                </a:solidFill>
              </a:defRPr>
            </a:lvl3pPr>
            <a:lvl4pPr indent="-298450" lvl="3" marL="1828800">
              <a:spcBef>
                <a:spcPts val="0"/>
              </a:spcBef>
              <a:spcAft>
                <a:spcPts val="0"/>
              </a:spcAft>
              <a:buClr>
                <a:schemeClr val="lt2"/>
              </a:buClr>
              <a:buSzPts val="1100"/>
              <a:buChar char="●"/>
              <a:defRPr sz="1100">
                <a:solidFill>
                  <a:schemeClr val="lt2"/>
                </a:solidFill>
              </a:defRPr>
            </a:lvl4pPr>
            <a:lvl5pPr indent="-298450" lvl="4" marL="2286000">
              <a:spcBef>
                <a:spcPts val="0"/>
              </a:spcBef>
              <a:spcAft>
                <a:spcPts val="0"/>
              </a:spcAft>
              <a:buClr>
                <a:schemeClr val="lt2"/>
              </a:buClr>
              <a:buSzPts val="1100"/>
              <a:buChar char="○"/>
              <a:defRPr sz="1100">
                <a:solidFill>
                  <a:schemeClr val="lt2"/>
                </a:solidFill>
              </a:defRPr>
            </a:lvl5pPr>
            <a:lvl6pPr indent="-298450" lvl="5" marL="2743200">
              <a:spcBef>
                <a:spcPts val="0"/>
              </a:spcBef>
              <a:spcAft>
                <a:spcPts val="0"/>
              </a:spcAft>
              <a:buClr>
                <a:schemeClr val="lt2"/>
              </a:buClr>
              <a:buSzPts val="1100"/>
              <a:buChar char="■"/>
              <a:defRPr sz="1100">
                <a:solidFill>
                  <a:schemeClr val="lt2"/>
                </a:solidFill>
              </a:defRPr>
            </a:lvl6pPr>
            <a:lvl7pPr indent="-298450" lvl="6" marL="3200400">
              <a:spcBef>
                <a:spcPts val="0"/>
              </a:spcBef>
              <a:spcAft>
                <a:spcPts val="0"/>
              </a:spcAft>
              <a:buClr>
                <a:schemeClr val="lt2"/>
              </a:buClr>
              <a:buSzPts val="1100"/>
              <a:buChar char="●"/>
              <a:defRPr sz="1100">
                <a:solidFill>
                  <a:schemeClr val="lt2"/>
                </a:solidFill>
              </a:defRPr>
            </a:lvl7pPr>
            <a:lvl8pPr indent="-298450" lvl="7" marL="3657600">
              <a:spcBef>
                <a:spcPts val="0"/>
              </a:spcBef>
              <a:spcAft>
                <a:spcPts val="0"/>
              </a:spcAft>
              <a:buClr>
                <a:schemeClr val="lt2"/>
              </a:buClr>
              <a:buSzPts val="1100"/>
              <a:buChar char="○"/>
              <a:defRPr sz="1100">
                <a:solidFill>
                  <a:schemeClr val="lt2"/>
                </a:solidFill>
              </a:defRPr>
            </a:lvl8pPr>
            <a:lvl9pPr indent="-298450" lvl="8" marL="4114800">
              <a:spcBef>
                <a:spcPts val="0"/>
              </a:spcBef>
              <a:spcAft>
                <a:spcPts val="0"/>
              </a:spcAft>
              <a:buClr>
                <a:schemeClr val="lt2"/>
              </a:buClr>
              <a:buSzPts val="1100"/>
              <a:buChar char="■"/>
              <a:defRPr sz="1100">
                <a:solidFill>
                  <a:schemeClr val="lt2"/>
                </a:solidFill>
              </a:defRPr>
            </a:lvl9pPr>
          </a:lstStyle>
          <a:p/>
        </p:txBody>
      </p:sp>
      <p:sp>
        <p:nvSpPr>
          <p:cNvPr id="503" name="Google Shape;503;p24"/>
          <p:cNvSpPr/>
          <p:nvPr>
            <p:ph idx="5" type="pic"/>
          </p:nvPr>
        </p:nvSpPr>
        <p:spPr>
          <a:xfrm>
            <a:off x="311700" y="332304"/>
            <a:ext cx="8520600" cy="1707300"/>
          </a:xfrm>
          <a:prstGeom prst="rect">
            <a:avLst/>
          </a:prstGeom>
          <a:noFill/>
          <a:ln>
            <a:noFill/>
          </a:ln>
        </p:spPr>
      </p:sp>
      <p:grpSp>
        <p:nvGrpSpPr>
          <p:cNvPr id="504" name="Google Shape;504;p24"/>
          <p:cNvGrpSpPr/>
          <p:nvPr/>
        </p:nvGrpSpPr>
        <p:grpSpPr>
          <a:xfrm>
            <a:off x="7842156" y="2203260"/>
            <a:ext cx="990141" cy="990141"/>
            <a:chOff x="2421225" y="305100"/>
            <a:chExt cx="1684200" cy="1684200"/>
          </a:xfrm>
        </p:grpSpPr>
        <p:sp>
          <p:nvSpPr>
            <p:cNvPr id="505" name="Google Shape;505;p24"/>
            <p:cNvSpPr/>
            <p:nvPr/>
          </p:nvSpPr>
          <p:spPr>
            <a:xfrm rot="-5400000">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06" name="Google Shape;506;p24"/>
            <p:cNvSpPr/>
            <p:nvPr/>
          </p:nvSpPr>
          <p:spPr>
            <a:xfrm>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07" name="Google Shape;507;p24"/>
            <p:cNvSpPr/>
            <p:nvPr/>
          </p:nvSpPr>
          <p:spPr>
            <a:xfrm rot="-8100000">
              <a:off x="3039778" y="304985"/>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08" name="Google Shape;508;p24"/>
            <p:cNvSpPr/>
            <p:nvPr/>
          </p:nvSpPr>
          <p:spPr>
            <a:xfrm rot="-2700000">
              <a:off x="3039689" y="305076"/>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509" name="Google Shape;509;p24"/>
          <p:cNvSpPr txBox="1"/>
          <p:nvPr>
            <p:ph idx="6" type="subTitle"/>
          </p:nvPr>
        </p:nvSpPr>
        <p:spPr>
          <a:xfrm>
            <a:off x="6037200" y="3547575"/>
            <a:ext cx="2067900" cy="332100"/>
          </a:xfrm>
          <a:prstGeom prst="rect">
            <a:avLst/>
          </a:prstGeom>
        </p:spPr>
        <p:txBody>
          <a:bodyPr anchorCtr="0" anchor="t" bIns="0" lIns="0" spcFirstLastPara="1" rIns="0" wrap="square" tIns="0">
            <a:noAutofit/>
          </a:bodyPr>
          <a:lstStyle>
            <a:lvl1pPr lvl="0" algn="l">
              <a:spcBef>
                <a:spcPts val="0"/>
              </a:spcBef>
              <a:spcAft>
                <a:spcPts val="0"/>
              </a:spcAft>
              <a:buClr>
                <a:schemeClr val="lt1"/>
              </a:buClr>
              <a:buSzPts val="1400"/>
              <a:buNone/>
              <a:defRPr sz="1400">
                <a:solidFill>
                  <a:schemeClr val="lt1"/>
                </a:solidFill>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p:txBody>
      </p:sp>
      <p:sp>
        <p:nvSpPr>
          <p:cNvPr id="510" name="Google Shape;510;p24"/>
          <p:cNvSpPr txBox="1"/>
          <p:nvPr>
            <p:ph idx="7" type="body"/>
          </p:nvPr>
        </p:nvSpPr>
        <p:spPr>
          <a:xfrm>
            <a:off x="6046700" y="4040185"/>
            <a:ext cx="2067900" cy="6165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sz="1100">
                <a:solidFill>
                  <a:schemeClr val="lt2"/>
                </a:solidFill>
              </a:defRPr>
            </a:lvl1pPr>
            <a:lvl2pPr indent="-298450" lvl="1" marL="914400">
              <a:spcBef>
                <a:spcPts val="0"/>
              </a:spcBef>
              <a:spcAft>
                <a:spcPts val="0"/>
              </a:spcAft>
              <a:buClr>
                <a:schemeClr val="lt2"/>
              </a:buClr>
              <a:buSzPts val="1100"/>
              <a:buChar char="○"/>
              <a:defRPr sz="1100">
                <a:solidFill>
                  <a:schemeClr val="lt2"/>
                </a:solidFill>
              </a:defRPr>
            </a:lvl2pPr>
            <a:lvl3pPr indent="-298450" lvl="2" marL="1371600">
              <a:spcBef>
                <a:spcPts val="0"/>
              </a:spcBef>
              <a:spcAft>
                <a:spcPts val="0"/>
              </a:spcAft>
              <a:buClr>
                <a:schemeClr val="lt2"/>
              </a:buClr>
              <a:buSzPts val="1100"/>
              <a:buChar char="■"/>
              <a:defRPr sz="1100">
                <a:solidFill>
                  <a:schemeClr val="lt2"/>
                </a:solidFill>
              </a:defRPr>
            </a:lvl3pPr>
            <a:lvl4pPr indent="-298450" lvl="3" marL="1828800">
              <a:spcBef>
                <a:spcPts val="0"/>
              </a:spcBef>
              <a:spcAft>
                <a:spcPts val="0"/>
              </a:spcAft>
              <a:buClr>
                <a:schemeClr val="lt2"/>
              </a:buClr>
              <a:buSzPts val="1100"/>
              <a:buChar char="●"/>
              <a:defRPr sz="1100">
                <a:solidFill>
                  <a:schemeClr val="lt2"/>
                </a:solidFill>
              </a:defRPr>
            </a:lvl4pPr>
            <a:lvl5pPr indent="-298450" lvl="4" marL="2286000">
              <a:spcBef>
                <a:spcPts val="0"/>
              </a:spcBef>
              <a:spcAft>
                <a:spcPts val="0"/>
              </a:spcAft>
              <a:buClr>
                <a:schemeClr val="lt2"/>
              </a:buClr>
              <a:buSzPts val="1100"/>
              <a:buChar char="○"/>
              <a:defRPr sz="1100">
                <a:solidFill>
                  <a:schemeClr val="lt2"/>
                </a:solidFill>
              </a:defRPr>
            </a:lvl5pPr>
            <a:lvl6pPr indent="-298450" lvl="5" marL="2743200">
              <a:spcBef>
                <a:spcPts val="0"/>
              </a:spcBef>
              <a:spcAft>
                <a:spcPts val="0"/>
              </a:spcAft>
              <a:buClr>
                <a:schemeClr val="lt2"/>
              </a:buClr>
              <a:buSzPts val="1100"/>
              <a:buChar char="■"/>
              <a:defRPr sz="1100">
                <a:solidFill>
                  <a:schemeClr val="lt2"/>
                </a:solidFill>
              </a:defRPr>
            </a:lvl6pPr>
            <a:lvl7pPr indent="-298450" lvl="6" marL="3200400">
              <a:spcBef>
                <a:spcPts val="0"/>
              </a:spcBef>
              <a:spcAft>
                <a:spcPts val="0"/>
              </a:spcAft>
              <a:buClr>
                <a:schemeClr val="lt2"/>
              </a:buClr>
              <a:buSzPts val="1100"/>
              <a:buChar char="●"/>
              <a:defRPr sz="1100">
                <a:solidFill>
                  <a:schemeClr val="lt2"/>
                </a:solidFill>
              </a:defRPr>
            </a:lvl7pPr>
            <a:lvl8pPr indent="-298450" lvl="7" marL="3657600">
              <a:spcBef>
                <a:spcPts val="0"/>
              </a:spcBef>
              <a:spcAft>
                <a:spcPts val="0"/>
              </a:spcAft>
              <a:buClr>
                <a:schemeClr val="lt2"/>
              </a:buClr>
              <a:buSzPts val="1100"/>
              <a:buChar char="○"/>
              <a:defRPr sz="1100">
                <a:solidFill>
                  <a:schemeClr val="lt2"/>
                </a:solidFill>
              </a:defRPr>
            </a:lvl8pPr>
            <a:lvl9pPr indent="-298450" lvl="8" marL="4114800">
              <a:spcBef>
                <a:spcPts val="0"/>
              </a:spcBef>
              <a:spcAft>
                <a:spcPts val="0"/>
              </a:spcAft>
              <a:buClr>
                <a:schemeClr val="lt2"/>
              </a:buClr>
              <a:buSzPts val="1100"/>
              <a:buChar char="■"/>
              <a:defRPr sz="1100">
                <a:solidFill>
                  <a:schemeClr val="lt2"/>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2">
  <p:cSld name="CUSTOM_9_1">
    <p:bg>
      <p:bgPr>
        <a:solidFill>
          <a:schemeClr val="accent1"/>
        </a:solidFill>
      </p:bgPr>
    </p:bg>
    <p:spTree>
      <p:nvGrpSpPr>
        <p:cNvPr id="511" name="Shape 511"/>
        <p:cNvGrpSpPr/>
        <p:nvPr/>
      </p:nvGrpSpPr>
      <p:grpSpPr>
        <a:xfrm>
          <a:off x="0" y="0"/>
          <a:ext cx="0" cy="0"/>
          <a:chOff x="0" y="0"/>
          <a:chExt cx="0" cy="0"/>
        </a:xfrm>
      </p:grpSpPr>
      <p:sp>
        <p:nvSpPr>
          <p:cNvPr id="512" name="Google Shape;512;p25"/>
          <p:cNvSpPr/>
          <p:nvPr/>
        </p:nvSpPr>
        <p:spPr>
          <a:xfrm>
            <a:off x="3430773" y="-100"/>
            <a:ext cx="57015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13" name="Google Shape;513;p25"/>
          <p:cNvSpPr/>
          <p:nvPr/>
        </p:nvSpPr>
        <p:spPr>
          <a:xfrm>
            <a:off x="3258650" y="4223955"/>
            <a:ext cx="1333800" cy="1236000"/>
          </a:xfrm>
          <a:prstGeom prst="star8">
            <a:avLst>
              <a:gd fmla="val 3011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14" name="Google Shape;514;p25"/>
          <p:cNvSpPr txBox="1"/>
          <p:nvPr>
            <p:ph type="title"/>
          </p:nvPr>
        </p:nvSpPr>
        <p:spPr>
          <a:xfrm>
            <a:off x="4577350" y="486525"/>
            <a:ext cx="39864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15" name="Google Shape;515;p25"/>
          <p:cNvSpPr txBox="1"/>
          <p:nvPr>
            <p:ph idx="1" type="subTitle"/>
          </p:nvPr>
        </p:nvSpPr>
        <p:spPr>
          <a:xfrm>
            <a:off x="4577350" y="1249924"/>
            <a:ext cx="3968100" cy="332100"/>
          </a:xfrm>
          <a:prstGeom prst="rect">
            <a:avLst/>
          </a:prstGeom>
        </p:spPr>
        <p:txBody>
          <a:bodyPr anchorCtr="0" anchor="t" bIns="0" lIns="0" spcFirstLastPara="1" rIns="0" wrap="square" tIns="0">
            <a:noAutofit/>
          </a:bodyPr>
          <a:lstStyle>
            <a:lvl1pPr lvl="0" algn="l">
              <a:spcBef>
                <a:spcPts val="0"/>
              </a:spcBef>
              <a:spcAft>
                <a:spcPts val="0"/>
              </a:spcAft>
              <a:buClr>
                <a:schemeClr val="accent3"/>
              </a:buClr>
              <a:buSzPts val="1400"/>
              <a:buNone/>
              <a:defRPr sz="1400">
                <a:solidFill>
                  <a:schemeClr val="accent3"/>
                </a:solidFill>
              </a:defRPr>
            </a:lvl1pPr>
            <a:lvl2pPr lvl="1">
              <a:spcBef>
                <a:spcPts val="0"/>
              </a:spcBef>
              <a:spcAft>
                <a:spcPts val="0"/>
              </a:spcAft>
              <a:buClr>
                <a:schemeClr val="accent3"/>
              </a:buClr>
              <a:buSzPts val="1400"/>
              <a:buNone/>
              <a:defRPr>
                <a:solidFill>
                  <a:schemeClr val="accent3"/>
                </a:solidFill>
              </a:defRPr>
            </a:lvl2pPr>
            <a:lvl3pPr lvl="2">
              <a:spcBef>
                <a:spcPts val="0"/>
              </a:spcBef>
              <a:spcAft>
                <a:spcPts val="0"/>
              </a:spcAft>
              <a:buClr>
                <a:schemeClr val="accent3"/>
              </a:buClr>
              <a:buSzPts val="1400"/>
              <a:buNone/>
              <a:defRPr>
                <a:solidFill>
                  <a:schemeClr val="accent3"/>
                </a:solidFill>
              </a:defRPr>
            </a:lvl3pPr>
            <a:lvl4pPr lvl="3">
              <a:spcBef>
                <a:spcPts val="0"/>
              </a:spcBef>
              <a:spcAft>
                <a:spcPts val="0"/>
              </a:spcAft>
              <a:buClr>
                <a:schemeClr val="accent3"/>
              </a:buClr>
              <a:buSzPts val="1400"/>
              <a:buNone/>
              <a:defRPr>
                <a:solidFill>
                  <a:schemeClr val="accent3"/>
                </a:solidFill>
              </a:defRPr>
            </a:lvl4pPr>
            <a:lvl5pPr lvl="4">
              <a:spcBef>
                <a:spcPts val="0"/>
              </a:spcBef>
              <a:spcAft>
                <a:spcPts val="0"/>
              </a:spcAft>
              <a:buClr>
                <a:schemeClr val="accent3"/>
              </a:buClr>
              <a:buSzPts val="1400"/>
              <a:buNone/>
              <a:defRPr>
                <a:solidFill>
                  <a:schemeClr val="accent3"/>
                </a:solidFill>
              </a:defRPr>
            </a:lvl5pPr>
            <a:lvl6pPr lvl="5">
              <a:spcBef>
                <a:spcPts val="0"/>
              </a:spcBef>
              <a:spcAft>
                <a:spcPts val="0"/>
              </a:spcAft>
              <a:buClr>
                <a:schemeClr val="accent3"/>
              </a:buClr>
              <a:buSzPts val="1400"/>
              <a:buNone/>
              <a:defRPr>
                <a:solidFill>
                  <a:schemeClr val="accent3"/>
                </a:solidFill>
              </a:defRPr>
            </a:lvl6pPr>
            <a:lvl7pPr lvl="6">
              <a:spcBef>
                <a:spcPts val="0"/>
              </a:spcBef>
              <a:spcAft>
                <a:spcPts val="0"/>
              </a:spcAft>
              <a:buClr>
                <a:schemeClr val="accent3"/>
              </a:buClr>
              <a:buSzPts val="1400"/>
              <a:buNone/>
              <a:defRPr>
                <a:solidFill>
                  <a:schemeClr val="accent3"/>
                </a:solidFill>
              </a:defRPr>
            </a:lvl7pPr>
            <a:lvl8pPr lvl="7">
              <a:spcBef>
                <a:spcPts val="0"/>
              </a:spcBef>
              <a:spcAft>
                <a:spcPts val="0"/>
              </a:spcAft>
              <a:buClr>
                <a:schemeClr val="accent3"/>
              </a:buClr>
              <a:buSzPts val="1400"/>
              <a:buNone/>
              <a:defRPr>
                <a:solidFill>
                  <a:schemeClr val="accent3"/>
                </a:solidFill>
              </a:defRPr>
            </a:lvl8pPr>
            <a:lvl9pPr lvl="8">
              <a:spcBef>
                <a:spcPts val="0"/>
              </a:spcBef>
              <a:spcAft>
                <a:spcPts val="0"/>
              </a:spcAft>
              <a:buClr>
                <a:schemeClr val="accent3"/>
              </a:buClr>
              <a:buSzPts val="1400"/>
              <a:buNone/>
              <a:defRPr>
                <a:solidFill>
                  <a:schemeClr val="accent3"/>
                </a:solidFill>
              </a:defRPr>
            </a:lvl9pPr>
          </a:lstStyle>
          <a:p/>
        </p:txBody>
      </p:sp>
      <p:sp>
        <p:nvSpPr>
          <p:cNvPr id="516" name="Google Shape;516;p25"/>
          <p:cNvSpPr txBox="1"/>
          <p:nvPr>
            <p:ph idx="2" type="body"/>
          </p:nvPr>
        </p:nvSpPr>
        <p:spPr>
          <a:xfrm>
            <a:off x="4577350" y="1590127"/>
            <a:ext cx="3968100" cy="3321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517" name="Google Shape;517;p25"/>
          <p:cNvSpPr/>
          <p:nvPr/>
        </p:nvSpPr>
        <p:spPr>
          <a:xfrm>
            <a:off x="397650" y="535225"/>
            <a:ext cx="3680100" cy="42144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18" name="Google Shape;518;p25"/>
          <p:cNvSpPr/>
          <p:nvPr>
            <p:ph idx="3" type="pic"/>
          </p:nvPr>
        </p:nvSpPr>
        <p:spPr>
          <a:xfrm>
            <a:off x="311700" y="445025"/>
            <a:ext cx="3680100" cy="4214400"/>
          </a:xfrm>
          <a:prstGeom prst="rect">
            <a:avLst/>
          </a:prstGeom>
          <a:noFill/>
          <a:ln cap="flat" cmpd="sng" w="19050">
            <a:solidFill>
              <a:srgbClr val="000000"/>
            </a:solidFill>
            <a:prstDash val="solid"/>
            <a:round/>
            <a:headEnd len="sm" w="sm" type="none"/>
            <a:tailEnd len="sm" w="sm" type="none"/>
          </a:ln>
        </p:spPr>
      </p:sp>
      <p:sp>
        <p:nvSpPr>
          <p:cNvPr id="519" name="Google Shape;519;p25"/>
          <p:cNvSpPr txBox="1"/>
          <p:nvPr>
            <p:ph idx="4" type="subTitle"/>
          </p:nvPr>
        </p:nvSpPr>
        <p:spPr>
          <a:xfrm>
            <a:off x="4577350" y="2166274"/>
            <a:ext cx="3968100" cy="332100"/>
          </a:xfrm>
          <a:prstGeom prst="rect">
            <a:avLst/>
          </a:prstGeom>
        </p:spPr>
        <p:txBody>
          <a:bodyPr anchorCtr="0" anchor="t" bIns="0" lIns="0" spcFirstLastPara="1" rIns="0" wrap="square" tIns="0">
            <a:noAutofit/>
          </a:bodyPr>
          <a:lstStyle>
            <a:lvl1pPr lvl="0" algn="l">
              <a:spcBef>
                <a:spcPts val="0"/>
              </a:spcBef>
              <a:spcAft>
                <a:spcPts val="0"/>
              </a:spcAft>
              <a:buClr>
                <a:schemeClr val="accent3"/>
              </a:buClr>
              <a:buSzPts val="1400"/>
              <a:buNone/>
              <a:defRPr sz="1400">
                <a:solidFill>
                  <a:schemeClr val="accent3"/>
                </a:solidFill>
              </a:defRPr>
            </a:lvl1pPr>
            <a:lvl2pPr lvl="1">
              <a:spcBef>
                <a:spcPts val="0"/>
              </a:spcBef>
              <a:spcAft>
                <a:spcPts val="0"/>
              </a:spcAft>
              <a:buClr>
                <a:schemeClr val="accent3"/>
              </a:buClr>
              <a:buSzPts val="1400"/>
              <a:buNone/>
              <a:defRPr>
                <a:solidFill>
                  <a:schemeClr val="accent3"/>
                </a:solidFill>
              </a:defRPr>
            </a:lvl2pPr>
            <a:lvl3pPr lvl="2">
              <a:spcBef>
                <a:spcPts val="0"/>
              </a:spcBef>
              <a:spcAft>
                <a:spcPts val="0"/>
              </a:spcAft>
              <a:buClr>
                <a:schemeClr val="accent3"/>
              </a:buClr>
              <a:buSzPts val="1400"/>
              <a:buNone/>
              <a:defRPr>
                <a:solidFill>
                  <a:schemeClr val="accent3"/>
                </a:solidFill>
              </a:defRPr>
            </a:lvl3pPr>
            <a:lvl4pPr lvl="3">
              <a:spcBef>
                <a:spcPts val="0"/>
              </a:spcBef>
              <a:spcAft>
                <a:spcPts val="0"/>
              </a:spcAft>
              <a:buClr>
                <a:schemeClr val="accent3"/>
              </a:buClr>
              <a:buSzPts val="1400"/>
              <a:buNone/>
              <a:defRPr>
                <a:solidFill>
                  <a:schemeClr val="accent3"/>
                </a:solidFill>
              </a:defRPr>
            </a:lvl4pPr>
            <a:lvl5pPr lvl="4">
              <a:spcBef>
                <a:spcPts val="0"/>
              </a:spcBef>
              <a:spcAft>
                <a:spcPts val="0"/>
              </a:spcAft>
              <a:buClr>
                <a:schemeClr val="accent3"/>
              </a:buClr>
              <a:buSzPts val="1400"/>
              <a:buNone/>
              <a:defRPr>
                <a:solidFill>
                  <a:schemeClr val="accent3"/>
                </a:solidFill>
              </a:defRPr>
            </a:lvl5pPr>
            <a:lvl6pPr lvl="5">
              <a:spcBef>
                <a:spcPts val="0"/>
              </a:spcBef>
              <a:spcAft>
                <a:spcPts val="0"/>
              </a:spcAft>
              <a:buClr>
                <a:schemeClr val="accent3"/>
              </a:buClr>
              <a:buSzPts val="1400"/>
              <a:buNone/>
              <a:defRPr>
                <a:solidFill>
                  <a:schemeClr val="accent3"/>
                </a:solidFill>
              </a:defRPr>
            </a:lvl6pPr>
            <a:lvl7pPr lvl="6">
              <a:spcBef>
                <a:spcPts val="0"/>
              </a:spcBef>
              <a:spcAft>
                <a:spcPts val="0"/>
              </a:spcAft>
              <a:buClr>
                <a:schemeClr val="accent3"/>
              </a:buClr>
              <a:buSzPts val="1400"/>
              <a:buNone/>
              <a:defRPr>
                <a:solidFill>
                  <a:schemeClr val="accent3"/>
                </a:solidFill>
              </a:defRPr>
            </a:lvl7pPr>
            <a:lvl8pPr lvl="7">
              <a:spcBef>
                <a:spcPts val="0"/>
              </a:spcBef>
              <a:spcAft>
                <a:spcPts val="0"/>
              </a:spcAft>
              <a:buClr>
                <a:schemeClr val="accent3"/>
              </a:buClr>
              <a:buSzPts val="1400"/>
              <a:buNone/>
              <a:defRPr>
                <a:solidFill>
                  <a:schemeClr val="accent3"/>
                </a:solidFill>
              </a:defRPr>
            </a:lvl8pPr>
            <a:lvl9pPr lvl="8">
              <a:spcBef>
                <a:spcPts val="0"/>
              </a:spcBef>
              <a:spcAft>
                <a:spcPts val="0"/>
              </a:spcAft>
              <a:buClr>
                <a:schemeClr val="accent3"/>
              </a:buClr>
              <a:buSzPts val="1400"/>
              <a:buNone/>
              <a:defRPr>
                <a:solidFill>
                  <a:schemeClr val="accent3"/>
                </a:solidFill>
              </a:defRPr>
            </a:lvl9pPr>
          </a:lstStyle>
          <a:p/>
        </p:txBody>
      </p:sp>
      <p:sp>
        <p:nvSpPr>
          <p:cNvPr id="520" name="Google Shape;520;p25"/>
          <p:cNvSpPr txBox="1"/>
          <p:nvPr>
            <p:ph idx="5" type="body"/>
          </p:nvPr>
        </p:nvSpPr>
        <p:spPr>
          <a:xfrm>
            <a:off x="4577350" y="2506476"/>
            <a:ext cx="3968100" cy="3321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521" name="Google Shape;521;p25"/>
          <p:cNvSpPr txBox="1"/>
          <p:nvPr>
            <p:ph idx="6" type="subTitle"/>
          </p:nvPr>
        </p:nvSpPr>
        <p:spPr>
          <a:xfrm>
            <a:off x="4586500" y="3157010"/>
            <a:ext cx="3968100" cy="332100"/>
          </a:xfrm>
          <a:prstGeom prst="rect">
            <a:avLst/>
          </a:prstGeom>
        </p:spPr>
        <p:txBody>
          <a:bodyPr anchorCtr="0" anchor="t" bIns="0" lIns="0" spcFirstLastPara="1" rIns="0" wrap="square" tIns="0">
            <a:noAutofit/>
          </a:bodyPr>
          <a:lstStyle>
            <a:lvl1pPr lvl="0" algn="l">
              <a:spcBef>
                <a:spcPts val="0"/>
              </a:spcBef>
              <a:spcAft>
                <a:spcPts val="0"/>
              </a:spcAft>
              <a:buClr>
                <a:schemeClr val="accent3"/>
              </a:buClr>
              <a:buSzPts val="1400"/>
              <a:buNone/>
              <a:defRPr sz="1400">
                <a:solidFill>
                  <a:schemeClr val="accent3"/>
                </a:solidFill>
              </a:defRPr>
            </a:lvl1pPr>
            <a:lvl2pPr lvl="1">
              <a:spcBef>
                <a:spcPts val="0"/>
              </a:spcBef>
              <a:spcAft>
                <a:spcPts val="0"/>
              </a:spcAft>
              <a:buClr>
                <a:schemeClr val="accent3"/>
              </a:buClr>
              <a:buSzPts val="1400"/>
              <a:buNone/>
              <a:defRPr>
                <a:solidFill>
                  <a:schemeClr val="accent3"/>
                </a:solidFill>
              </a:defRPr>
            </a:lvl2pPr>
            <a:lvl3pPr lvl="2">
              <a:spcBef>
                <a:spcPts val="0"/>
              </a:spcBef>
              <a:spcAft>
                <a:spcPts val="0"/>
              </a:spcAft>
              <a:buClr>
                <a:schemeClr val="accent3"/>
              </a:buClr>
              <a:buSzPts val="1400"/>
              <a:buNone/>
              <a:defRPr>
                <a:solidFill>
                  <a:schemeClr val="accent3"/>
                </a:solidFill>
              </a:defRPr>
            </a:lvl3pPr>
            <a:lvl4pPr lvl="3">
              <a:spcBef>
                <a:spcPts val="0"/>
              </a:spcBef>
              <a:spcAft>
                <a:spcPts val="0"/>
              </a:spcAft>
              <a:buClr>
                <a:schemeClr val="accent3"/>
              </a:buClr>
              <a:buSzPts val="1400"/>
              <a:buNone/>
              <a:defRPr>
                <a:solidFill>
                  <a:schemeClr val="accent3"/>
                </a:solidFill>
              </a:defRPr>
            </a:lvl4pPr>
            <a:lvl5pPr lvl="4">
              <a:spcBef>
                <a:spcPts val="0"/>
              </a:spcBef>
              <a:spcAft>
                <a:spcPts val="0"/>
              </a:spcAft>
              <a:buClr>
                <a:schemeClr val="accent3"/>
              </a:buClr>
              <a:buSzPts val="1400"/>
              <a:buNone/>
              <a:defRPr>
                <a:solidFill>
                  <a:schemeClr val="accent3"/>
                </a:solidFill>
              </a:defRPr>
            </a:lvl5pPr>
            <a:lvl6pPr lvl="5">
              <a:spcBef>
                <a:spcPts val="0"/>
              </a:spcBef>
              <a:spcAft>
                <a:spcPts val="0"/>
              </a:spcAft>
              <a:buClr>
                <a:schemeClr val="accent3"/>
              </a:buClr>
              <a:buSzPts val="1400"/>
              <a:buNone/>
              <a:defRPr>
                <a:solidFill>
                  <a:schemeClr val="accent3"/>
                </a:solidFill>
              </a:defRPr>
            </a:lvl6pPr>
            <a:lvl7pPr lvl="6">
              <a:spcBef>
                <a:spcPts val="0"/>
              </a:spcBef>
              <a:spcAft>
                <a:spcPts val="0"/>
              </a:spcAft>
              <a:buClr>
                <a:schemeClr val="accent3"/>
              </a:buClr>
              <a:buSzPts val="1400"/>
              <a:buNone/>
              <a:defRPr>
                <a:solidFill>
                  <a:schemeClr val="accent3"/>
                </a:solidFill>
              </a:defRPr>
            </a:lvl7pPr>
            <a:lvl8pPr lvl="7">
              <a:spcBef>
                <a:spcPts val="0"/>
              </a:spcBef>
              <a:spcAft>
                <a:spcPts val="0"/>
              </a:spcAft>
              <a:buClr>
                <a:schemeClr val="accent3"/>
              </a:buClr>
              <a:buSzPts val="1400"/>
              <a:buNone/>
              <a:defRPr>
                <a:solidFill>
                  <a:schemeClr val="accent3"/>
                </a:solidFill>
              </a:defRPr>
            </a:lvl8pPr>
            <a:lvl9pPr lvl="8">
              <a:spcBef>
                <a:spcPts val="0"/>
              </a:spcBef>
              <a:spcAft>
                <a:spcPts val="0"/>
              </a:spcAft>
              <a:buClr>
                <a:schemeClr val="accent3"/>
              </a:buClr>
              <a:buSzPts val="1400"/>
              <a:buNone/>
              <a:defRPr>
                <a:solidFill>
                  <a:schemeClr val="accent3"/>
                </a:solidFill>
              </a:defRPr>
            </a:lvl9pPr>
          </a:lstStyle>
          <a:p/>
        </p:txBody>
      </p:sp>
      <p:sp>
        <p:nvSpPr>
          <p:cNvPr id="522" name="Google Shape;522;p25"/>
          <p:cNvSpPr txBox="1"/>
          <p:nvPr>
            <p:ph idx="7" type="body"/>
          </p:nvPr>
        </p:nvSpPr>
        <p:spPr>
          <a:xfrm>
            <a:off x="4586500" y="3497213"/>
            <a:ext cx="3968100" cy="3321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grpSp>
        <p:nvGrpSpPr>
          <p:cNvPr id="523" name="Google Shape;523;p25"/>
          <p:cNvGrpSpPr/>
          <p:nvPr/>
        </p:nvGrpSpPr>
        <p:grpSpPr>
          <a:xfrm>
            <a:off x="8545450" y="-161975"/>
            <a:ext cx="849600" cy="697200"/>
            <a:chOff x="489200" y="476250"/>
            <a:chExt cx="849600" cy="697200"/>
          </a:xfrm>
        </p:grpSpPr>
        <p:sp>
          <p:nvSpPr>
            <p:cNvPr id="524" name="Google Shape;524;p25"/>
            <p:cNvSpPr/>
            <p:nvPr/>
          </p:nvSpPr>
          <p:spPr>
            <a:xfrm>
              <a:off x="489200" y="4762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25" name="Google Shape;525;p25"/>
            <p:cNvSpPr/>
            <p:nvPr/>
          </p:nvSpPr>
          <p:spPr>
            <a:xfrm>
              <a:off x="641600" y="4762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26" name="Google Shape;526;p25"/>
            <p:cNvSpPr/>
            <p:nvPr/>
          </p:nvSpPr>
          <p:spPr>
            <a:xfrm>
              <a:off x="794000" y="4762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27" name="Google Shape;527;p25"/>
            <p:cNvSpPr/>
            <p:nvPr/>
          </p:nvSpPr>
          <p:spPr>
            <a:xfrm>
              <a:off x="946400" y="4762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28" name="Google Shape;528;p25"/>
            <p:cNvSpPr/>
            <p:nvPr/>
          </p:nvSpPr>
          <p:spPr>
            <a:xfrm>
              <a:off x="1098800" y="4762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29" name="Google Shape;529;p25"/>
            <p:cNvSpPr/>
            <p:nvPr/>
          </p:nvSpPr>
          <p:spPr>
            <a:xfrm>
              <a:off x="1251200" y="4762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30" name="Google Shape;530;p25"/>
            <p:cNvSpPr/>
            <p:nvPr/>
          </p:nvSpPr>
          <p:spPr>
            <a:xfrm>
              <a:off x="489200" y="6286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31" name="Google Shape;531;p25"/>
            <p:cNvSpPr/>
            <p:nvPr/>
          </p:nvSpPr>
          <p:spPr>
            <a:xfrm>
              <a:off x="641600" y="6286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32" name="Google Shape;532;p25"/>
            <p:cNvSpPr/>
            <p:nvPr/>
          </p:nvSpPr>
          <p:spPr>
            <a:xfrm>
              <a:off x="794000" y="6286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33" name="Google Shape;533;p25"/>
            <p:cNvSpPr/>
            <p:nvPr/>
          </p:nvSpPr>
          <p:spPr>
            <a:xfrm>
              <a:off x="946400" y="6286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34" name="Google Shape;534;p25"/>
            <p:cNvSpPr/>
            <p:nvPr/>
          </p:nvSpPr>
          <p:spPr>
            <a:xfrm>
              <a:off x="1098800" y="6286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35" name="Google Shape;535;p25"/>
            <p:cNvSpPr/>
            <p:nvPr/>
          </p:nvSpPr>
          <p:spPr>
            <a:xfrm>
              <a:off x="1251200" y="6286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36" name="Google Shape;536;p25"/>
            <p:cNvSpPr/>
            <p:nvPr/>
          </p:nvSpPr>
          <p:spPr>
            <a:xfrm>
              <a:off x="489200" y="7810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37" name="Google Shape;537;p25"/>
            <p:cNvSpPr/>
            <p:nvPr/>
          </p:nvSpPr>
          <p:spPr>
            <a:xfrm>
              <a:off x="641600" y="7810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38" name="Google Shape;538;p25"/>
            <p:cNvSpPr/>
            <p:nvPr/>
          </p:nvSpPr>
          <p:spPr>
            <a:xfrm>
              <a:off x="794000" y="7810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39" name="Google Shape;539;p25"/>
            <p:cNvSpPr/>
            <p:nvPr/>
          </p:nvSpPr>
          <p:spPr>
            <a:xfrm>
              <a:off x="946400" y="7810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40" name="Google Shape;540;p25"/>
            <p:cNvSpPr/>
            <p:nvPr/>
          </p:nvSpPr>
          <p:spPr>
            <a:xfrm>
              <a:off x="1098800" y="7810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41" name="Google Shape;541;p25"/>
            <p:cNvSpPr/>
            <p:nvPr/>
          </p:nvSpPr>
          <p:spPr>
            <a:xfrm>
              <a:off x="1251200" y="7810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42" name="Google Shape;542;p25"/>
            <p:cNvSpPr/>
            <p:nvPr/>
          </p:nvSpPr>
          <p:spPr>
            <a:xfrm>
              <a:off x="489200" y="9334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43" name="Google Shape;543;p25"/>
            <p:cNvSpPr/>
            <p:nvPr/>
          </p:nvSpPr>
          <p:spPr>
            <a:xfrm>
              <a:off x="641600" y="9334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44" name="Google Shape;544;p25"/>
            <p:cNvSpPr/>
            <p:nvPr/>
          </p:nvSpPr>
          <p:spPr>
            <a:xfrm>
              <a:off x="794000" y="9334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45" name="Google Shape;545;p25"/>
            <p:cNvSpPr/>
            <p:nvPr/>
          </p:nvSpPr>
          <p:spPr>
            <a:xfrm>
              <a:off x="946400" y="9334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46" name="Google Shape;546;p25"/>
            <p:cNvSpPr/>
            <p:nvPr/>
          </p:nvSpPr>
          <p:spPr>
            <a:xfrm>
              <a:off x="1098800" y="9334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47" name="Google Shape;547;p25"/>
            <p:cNvSpPr/>
            <p:nvPr/>
          </p:nvSpPr>
          <p:spPr>
            <a:xfrm>
              <a:off x="1251200" y="9334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48" name="Google Shape;548;p25"/>
            <p:cNvSpPr/>
            <p:nvPr/>
          </p:nvSpPr>
          <p:spPr>
            <a:xfrm>
              <a:off x="489200" y="10858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49" name="Google Shape;549;p25"/>
            <p:cNvSpPr/>
            <p:nvPr/>
          </p:nvSpPr>
          <p:spPr>
            <a:xfrm>
              <a:off x="641600" y="10858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50" name="Google Shape;550;p25"/>
            <p:cNvSpPr/>
            <p:nvPr/>
          </p:nvSpPr>
          <p:spPr>
            <a:xfrm>
              <a:off x="794000" y="10858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51" name="Google Shape;551;p25"/>
            <p:cNvSpPr/>
            <p:nvPr/>
          </p:nvSpPr>
          <p:spPr>
            <a:xfrm>
              <a:off x="946400" y="10858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52" name="Google Shape;552;p25"/>
            <p:cNvSpPr/>
            <p:nvPr/>
          </p:nvSpPr>
          <p:spPr>
            <a:xfrm>
              <a:off x="1098800" y="10858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53" name="Google Shape;553;p25"/>
            <p:cNvSpPr/>
            <p:nvPr/>
          </p:nvSpPr>
          <p:spPr>
            <a:xfrm>
              <a:off x="1251200" y="1085850"/>
              <a:ext cx="87600" cy="87600"/>
            </a:xfrm>
            <a:prstGeom prst="ellipse">
              <a:avLst/>
            </a:prstGeom>
            <a:no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554" name="Google Shape;554;p25"/>
          <p:cNvSpPr txBox="1"/>
          <p:nvPr>
            <p:ph idx="8" type="subTitle"/>
          </p:nvPr>
        </p:nvSpPr>
        <p:spPr>
          <a:xfrm>
            <a:off x="4586500" y="3945623"/>
            <a:ext cx="3968100" cy="332100"/>
          </a:xfrm>
          <a:prstGeom prst="rect">
            <a:avLst/>
          </a:prstGeom>
        </p:spPr>
        <p:txBody>
          <a:bodyPr anchorCtr="0" anchor="t" bIns="0" lIns="0" spcFirstLastPara="1" rIns="0" wrap="square" tIns="0">
            <a:noAutofit/>
          </a:bodyPr>
          <a:lstStyle>
            <a:lvl1pPr lvl="0" algn="l">
              <a:spcBef>
                <a:spcPts val="0"/>
              </a:spcBef>
              <a:spcAft>
                <a:spcPts val="0"/>
              </a:spcAft>
              <a:buClr>
                <a:schemeClr val="accent3"/>
              </a:buClr>
              <a:buSzPts val="1400"/>
              <a:buNone/>
              <a:defRPr sz="1400">
                <a:solidFill>
                  <a:schemeClr val="accent3"/>
                </a:solidFill>
              </a:defRPr>
            </a:lvl1pPr>
            <a:lvl2pPr lvl="1">
              <a:spcBef>
                <a:spcPts val="0"/>
              </a:spcBef>
              <a:spcAft>
                <a:spcPts val="0"/>
              </a:spcAft>
              <a:buClr>
                <a:schemeClr val="accent3"/>
              </a:buClr>
              <a:buSzPts val="1400"/>
              <a:buNone/>
              <a:defRPr>
                <a:solidFill>
                  <a:schemeClr val="accent3"/>
                </a:solidFill>
              </a:defRPr>
            </a:lvl2pPr>
            <a:lvl3pPr lvl="2">
              <a:spcBef>
                <a:spcPts val="0"/>
              </a:spcBef>
              <a:spcAft>
                <a:spcPts val="0"/>
              </a:spcAft>
              <a:buClr>
                <a:schemeClr val="accent3"/>
              </a:buClr>
              <a:buSzPts val="1400"/>
              <a:buNone/>
              <a:defRPr>
                <a:solidFill>
                  <a:schemeClr val="accent3"/>
                </a:solidFill>
              </a:defRPr>
            </a:lvl3pPr>
            <a:lvl4pPr lvl="3">
              <a:spcBef>
                <a:spcPts val="0"/>
              </a:spcBef>
              <a:spcAft>
                <a:spcPts val="0"/>
              </a:spcAft>
              <a:buClr>
                <a:schemeClr val="accent3"/>
              </a:buClr>
              <a:buSzPts val="1400"/>
              <a:buNone/>
              <a:defRPr>
                <a:solidFill>
                  <a:schemeClr val="accent3"/>
                </a:solidFill>
              </a:defRPr>
            </a:lvl4pPr>
            <a:lvl5pPr lvl="4">
              <a:spcBef>
                <a:spcPts val="0"/>
              </a:spcBef>
              <a:spcAft>
                <a:spcPts val="0"/>
              </a:spcAft>
              <a:buClr>
                <a:schemeClr val="accent3"/>
              </a:buClr>
              <a:buSzPts val="1400"/>
              <a:buNone/>
              <a:defRPr>
                <a:solidFill>
                  <a:schemeClr val="accent3"/>
                </a:solidFill>
              </a:defRPr>
            </a:lvl5pPr>
            <a:lvl6pPr lvl="5">
              <a:spcBef>
                <a:spcPts val="0"/>
              </a:spcBef>
              <a:spcAft>
                <a:spcPts val="0"/>
              </a:spcAft>
              <a:buClr>
                <a:schemeClr val="accent3"/>
              </a:buClr>
              <a:buSzPts val="1400"/>
              <a:buNone/>
              <a:defRPr>
                <a:solidFill>
                  <a:schemeClr val="accent3"/>
                </a:solidFill>
              </a:defRPr>
            </a:lvl6pPr>
            <a:lvl7pPr lvl="6">
              <a:spcBef>
                <a:spcPts val="0"/>
              </a:spcBef>
              <a:spcAft>
                <a:spcPts val="0"/>
              </a:spcAft>
              <a:buClr>
                <a:schemeClr val="accent3"/>
              </a:buClr>
              <a:buSzPts val="1400"/>
              <a:buNone/>
              <a:defRPr>
                <a:solidFill>
                  <a:schemeClr val="accent3"/>
                </a:solidFill>
              </a:defRPr>
            </a:lvl7pPr>
            <a:lvl8pPr lvl="7">
              <a:spcBef>
                <a:spcPts val="0"/>
              </a:spcBef>
              <a:spcAft>
                <a:spcPts val="0"/>
              </a:spcAft>
              <a:buClr>
                <a:schemeClr val="accent3"/>
              </a:buClr>
              <a:buSzPts val="1400"/>
              <a:buNone/>
              <a:defRPr>
                <a:solidFill>
                  <a:schemeClr val="accent3"/>
                </a:solidFill>
              </a:defRPr>
            </a:lvl8pPr>
            <a:lvl9pPr lvl="8">
              <a:spcBef>
                <a:spcPts val="0"/>
              </a:spcBef>
              <a:spcAft>
                <a:spcPts val="0"/>
              </a:spcAft>
              <a:buClr>
                <a:schemeClr val="accent3"/>
              </a:buClr>
              <a:buSzPts val="1400"/>
              <a:buNone/>
              <a:defRPr>
                <a:solidFill>
                  <a:schemeClr val="accent3"/>
                </a:solidFill>
              </a:defRPr>
            </a:lvl9pPr>
          </a:lstStyle>
          <a:p/>
        </p:txBody>
      </p:sp>
      <p:sp>
        <p:nvSpPr>
          <p:cNvPr id="555" name="Google Shape;555;p25"/>
          <p:cNvSpPr txBox="1"/>
          <p:nvPr>
            <p:ph idx="9" type="body"/>
          </p:nvPr>
        </p:nvSpPr>
        <p:spPr>
          <a:xfrm>
            <a:off x="4586500" y="4285825"/>
            <a:ext cx="3968100" cy="3321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CUSTOM_10">
    <p:spTree>
      <p:nvGrpSpPr>
        <p:cNvPr id="556" name="Shape 556"/>
        <p:cNvGrpSpPr/>
        <p:nvPr/>
      </p:nvGrpSpPr>
      <p:grpSpPr>
        <a:xfrm>
          <a:off x="0" y="0"/>
          <a:ext cx="0" cy="0"/>
          <a:chOff x="0" y="0"/>
          <a:chExt cx="0" cy="0"/>
        </a:xfrm>
      </p:grpSpPr>
      <p:grpSp>
        <p:nvGrpSpPr>
          <p:cNvPr id="557" name="Google Shape;557;p26"/>
          <p:cNvGrpSpPr/>
          <p:nvPr/>
        </p:nvGrpSpPr>
        <p:grpSpPr>
          <a:xfrm>
            <a:off x="489200" y="476250"/>
            <a:ext cx="849600" cy="697200"/>
            <a:chOff x="489200" y="476250"/>
            <a:chExt cx="849600" cy="697200"/>
          </a:xfrm>
        </p:grpSpPr>
        <p:sp>
          <p:nvSpPr>
            <p:cNvPr id="558" name="Google Shape;558;p26"/>
            <p:cNvSpPr/>
            <p:nvPr/>
          </p:nvSpPr>
          <p:spPr>
            <a:xfrm>
              <a:off x="489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59" name="Google Shape;559;p26"/>
            <p:cNvSpPr/>
            <p:nvPr/>
          </p:nvSpPr>
          <p:spPr>
            <a:xfrm>
              <a:off x="6416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60" name="Google Shape;560;p26"/>
            <p:cNvSpPr/>
            <p:nvPr/>
          </p:nvSpPr>
          <p:spPr>
            <a:xfrm>
              <a:off x="7940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61" name="Google Shape;561;p26"/>
            <p:cNvSpPr/>
            <p:nvPr/>
          </p:nvSpPr>
          <p:spPr>
            <a:xfrm>
              <a:off x="9464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62" name="Google Shape;562;p26"/>
            <p:cNvSpPr/>
            <p:nvPr/>
          </p:nvSpPr>
          <p:spPr>
            <a:xfrm>
              <a:off x="10988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63" name="Google Shape;563;p26"/>
            <p:cNvSpPr/>
            <p:nvPr/>
          </p:nvSpPr>
          <p:spPr>
            <a:xfrm>
              <a:off x="1251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64" name="Google Shape;564;p26"/>
            <p:cNvSpPr/>
            <p:nvPr/>
          </p:nvSpPr>
          <p:spPr>
            <a:xfrm>
              <a:off x="489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65" name="Google Shape;565;p26"/>
            <p:cNvSpPr/>
            <p:nvPr/>
          </p:nvSpPr>
          <p:spPr>
            <a:xfrm>
              <a:off x="6416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66" name="Google Shape;566;p26"/>
            <p:cNvSpPr/>
            <p:nvPr/>
          </p:nvSpPr>
          <p:spPr>
            <a:xfrm>
              <a:off x="7940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67" name="Google Shape;567;p26"/>
            <p:cNvSpPr/>
            <p:nvPr/>
          </p:nvSpPr>
          <p:spPr>
            <a:xfrm>
              <a:off x="9464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68" name="Google Shape;568;p26"/>
            <p:cNvSpPr/>
            <p:nvPr/>
          </p:nvSpPr>
          <p:spPr>
            <a:xfrm>
              <a:off x="10988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69" name="Google Shape;569;p26"/>
            <p:cNvSpPr/>
            <p:nvPr/>
          </p:nvSpPr>
          <p:spPr>
            <a:xfrm>
              <a:off x="1251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70" name="Google Shape;570;p26"/>
            <p:cNvSpPr/>
            <p:nvPr/>
          </p:nvSpPr>
          <p:spPr>
            <a:xfrm>
              <a:off x="489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71" name="Google Shape;571;p26"/>
            <p:cNvSpPr/>
            <p:nvPr/>
          </p:nvSpPr>
          <p:spPr>
            <a:xfrm>
              <a:off x="6416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72" name="Google Shape;572;p26"/>
            <p:cNvSpPr/>
            <p:nvPr/>
          </p:nvSpPr>
          <p:spPr>
            <a:xfrm>
              <a:off x="7940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73" name="Google Shape;573;p26"/>
            <p:cNvSpPr/>
            <p:nvPr/>
          </p:nvSpPr>
          <p:spPr>
            <a:xfrm>
              <a:off x="9464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74" name="Google Shape;574;p26"/>
            <p:cNvSpPr/>
            <p:nvPr/>
          </p:nvSpPr>
          <p:spPr>
            <a:xfrm>
              <a:off x="10988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75" name="Google Shape;575;p26"/>
            <p:cNvSpPr/>
            <p:nvPr/>
          </p:nvSpPr>
          <p:spPr>
            <a:xfrm>
              <a:off x="1251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76" name="Google Shape;576;p26"/>
            <p:cNvSpPr/>
            <p:nvPr/>
          </p:nvSpPr>
          <p:spPr>
            <a:xfrm>
              <a:off x="489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77" name="Google Shape;577;p26"/>
            <p:cNvSpPr/>
            <p:nvPr/>
          </p:nvSpPr>
          <p:spPr>
            <a:xfrm>
              <a:off x="6416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78" name="Google Shape;578;p26"/>
            <p:cNvSpPr/>
            <p:nvPr/>
          </p:nvSpPr>
          <p:spPr>
            <a:xfrm>
              <a:off x="7940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79" name="Google Shape;579;p26"/>
            <p:cNvSpPr/>
            <p:nvPr/>
          </p:nvSpPr>
          <p:spPr>
            <a:xfrm>
              <a:off x="9464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80" name="Google Shape;580;p26"/>
            <p:cNvSpPr/>
            <p:nvPr/>
          </p:nvSpPr>
          <p:spPr>
            <a:xfrm>
              <a:off x="10988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81" name="Google Shape;581;p26"/>
            <p:cNvSpPr/>
            <p:nvPr/>
          </p:nvSpPr>
          <p:spPr>
            <a:xfrm>
              <a:off x="1251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82" name="Google Shape;582;p26"/>
            <p:cNvSpPr/>
            <p:nvPr/>
          </p:nvSpPr>
          <p:spPr>
            <a:xfrm>
              <a:off x="489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83" name="Google Shape;583;p26"/>
            <p:cNvSpPr/>
            <p:nvPr/>
          </p:nvSpPr>
          <p:spPr>
            <a:xfrm>
              <a:off x="6416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84" name="Google Shape;584;p26"/>
            <p:cNvSpPr/>
            <p:nvPr/>
          </p:nvSpPr>
          <p:spPr>
            <a:xfrm>
              <a:off x="7940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85" name="Google Shape;585;p26"/>
            <p:cNvSpPr/>
            <p:nvPr/>
          </p:nvSpPr>
          <p:spPr>
            <a:xfrm>
              <a:off x="9464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86" name="Google Shape;586;p26"/>
            <p:cNvSpPr/>
            <p:nvPr/>
          </p:nvSpPr>
          <p:spPr>
            <a:xfrm>
              <a:off x="10988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87" name="Google Shape;587;p26"/>
            <p:cNvSpPr/>
            <p:nvPr/>
          </p:nvSpPr>
          <p:spPr>
            <a:xfrm>
              <a:off x="1251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588" name="Google Shape;588;p26"/>
          <p:cNvGrpSpPr/>
          <p:nvPr/>
        </p:nvGrpSpPr>
        <p:grpSpPr>
          <a:xfrm>
            <a:off x="1682935" y="476261"/>
            <a:ext cx="697259" cy="697259"/>
            <a:chOff x="2421225" y="305100"/>
            <a:chExt cx="1684200" cy="1684200"/>
          </a:xfrm>
        </p:grpSpPr>
        <p:sp>
          <p:nvSpPr>
            <p:cNvPr id="589" name="Google Shape;589;p26"/>
            <p:cNvSpPr/>
            <p:nvPr/>
          </p:nvSpPr>
          <p:spPr>
            <a:xfrm rot="-5400000">
              <a:off x="3039675" y="305100"/>
              <a:ext cx="447300" cy="1684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90" name="Google Shape;590;p26"/>
            <p:cNvSpPr/>
            <p:nvPr/>
          </p:nvSpPr>
          <p:spPr>
            <a:xfrm>
              <a:off x="3039675" y="305100"/>
              <a:ext cx="447300" cy="16842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91" name="Google Shape;591;p26"/>
            <p:cNvSpPr/>
            <p:nvPr/>
          </p:nvSpPr>
          <p:spPr>
            <a:xfrm rot="-8100000">
              <a:off x="3039778" y="304985"/>
              <a:ext cx="447174" cy="168432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92" name="Google Shape;592;p26"/>
            <p:cNvSpPr/>
            <p:nvPr/>
          </p:nvSpPr>
          <p:spPr>
            <a:xfrm rot="-2700000">
              <a:off x="3039689" y="305076"/>
              <a:ext cx="447174" cy="1684328"/>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593" name="Google Shape;593;p26"/>
          <p:cNvGrpSpPr/>
          <p:nvPr/>
        </p:nvGrpSpPr>
        <p:grpSpPr>
          <a:xfrm>
            <a:off x="2645475" y="456275"/>
            <a:ext cx="697200" cy="697200"/>
            <a:chOff x="2645475" y="456275"/>
            <a:chExt cx="697200" cy="697200"/>
          </a:xfrm>
        </p:grpSpPr>
        <p:sp>
          <p:nvSpPr>
            <p:cNvPr id="594" name="Google Shape;594;p26"/>
            <p:cNvSpPr/>
            <p:nvPr/>
          </p:nvSpPr>
          <p:spPr>
            <a:xfrm>
              <a:off x="2977275" y="456275"/>
              <a:ext cx="33600" cy="69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95" name="Google Shape;595;p26"/>
            <p:cNvSpPr/>
            <p:nvPr/>
          </p:nvSpPr>
          <p:spPr>
            <a:xfrm rot="-5400000">
              <a:off x="2977275" y="456275"/>
              <a:ext cx="33600" cy="69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96" name="Google Shape;596;p26"/>
            <p:cNvSpPr/>
            <p:nvPr/>
          </p:nvSpPr>
          <p:spPr>
            <a:xfrm rot="-2700000">
              <a:off x="2977290" y="456299"/>
              <a:ext cx="33517" cy="6970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97" name="Google Shape;597;p26"/>
            <p:cNvSpPr/>
            <p:nvPr/>
          </p:nvSpPr>
          <p:spPr>
            <a:xfrm rot="-8100000">
              <a:off x="2977349" y="456394"/>
              <a:ext cx="33517" cy="6970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98" name="Google Shape;598;p26"/>
            <p:cNvSpPr/>
            <p:nvPr/>
          </p:nvSpPr>
          <p:spPr>
            <a:xfrm rot="-1387885">
              <a:off x="2977170" y="456436"/>
              <a:ext cx="33601" cy="69712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599" name="Google Shape;599;p26"/>
            <p:cNvSpPr/>
            <p:nvPr/>
          </p:nvSpPr>
          <p:spPr>
            <a:xfrm rot="-6787885">
              <a:off x="2977359" y="456451"/>
              <a:ext cx="33601" cy="69712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00" name="Google Shape;600;p26"/>
            <p:cNvSpPr/>
            <p:nvPr/>
          </p:nvSpPr>
          <p:spPr>
            <a:xfrm rot="-4109047">
              <a:off x="2977190" y="456337"/>
              <a:ext cx="33537" cy="69691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01" name="Google Shape;601;p26"/>
            <p:cNvSpPr/>
            <p:nvPr/>
          </p:nvSpPr>
          <p:spPr>
            <a:xfrm rot="-9509047">
              <a:off x="2977270" y="456558"/>
              <a:ext cx="33537" cy="69691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602" name="Google Shape;602;p26"/>
          <p:cNvSpPr/>
          <p:nvPr/>
        </p:nvSpPr>
        <p:spPr>
          <a:xfrm>
            <a:off x="3607950" y="456275"/>
            <a:ext cx="752400" cy="697200"/>
          </a:xfrm>
          <a:prstGeom prst="star8">
            <a:avLst>
              <a:gd fmla="val 3011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03" name="Google Shape;603;p26"/>
          <p:cNvSpPr/>
          <p:nvPr/>
        </p:nvSpPr>
        <p:spPr>
          <a:xfrm>
            <a:off x="4812450" y="476250"/>
            <a:ext cx="1054200" cy="16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04" name="Google Shape;604;p26"/>
          <p:cNvSpPr/>
          <p:nvPr/>
        </p:nvSpPr>
        <p:spPr>
          <a:xfrm>
            <a:off x="5968375" y="476250"/>
            <a:ext cx="152400" cy="16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05" name="Google Shape;605;p26"/>
          <p:cNvSpPr/>
          <p:nvPr/>
        </p:nvSpPr>
        <p:spPr>
          <a:xfrm>
            <a:off x="4812450" y="816788"/>
            <a:ext cx="1054200" cy="16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06" name="Google Shape;606;p26"/>
          <p:cNvSpPr/>
          <p:nvPr/>
        </p:nvSpPr>
        <p:spPr>
          <a:xfrm>
            <a:off x="4861750" y="896938"/>
            <a:ext cx="152400" cy="162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07" name="Google Shape;607;p26"/>
          <p:cNvSpPr/>
          <p:nvPr/>
        </p:nvSpPr>
        <p:spPr>
          <a:xfrm>
            <a:off x="5147825" y="273325"/>
            <a:ext cx="120300" cy="120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608" name="Google Shape;608;p26"/>
          <p:cNvGrpSpPr/>
          <p:nvPr/>
        </p:nvGrpSpPr>
        <p:grpSpPr>
          <a:xfrm>
            <a:off x="489200" y="1643459"/>
            <a:ext cx="1994400" cy="1981200"/>
            <a:chOff x="740850" y="1775184"/>
            <a:chExt cx="1994400" cy="1981200"/>
          </a:xfrm>
        </p:grpSpPr>
        <p:cxnSp>
          <p:nvCxnSpPr>
            <p:cNvPr id="609" name="Google Shape;609;p26"/>
            <p:cNvCxnSpPr/>
            <p:nvPr/>
          </p:nvCxnSpPr>
          <p:spPr>
            <a:xfrm>
              <a:off x="747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10" name="Google Shape;610;p26"/>
            <p:cNvCxnSpPr/>
            <p:nvPr/>
          </p:nvCxnSpPr>
          <p:spPr>
            <a:xfrm>
              <a:off x="899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11" name="Google Shape;611;p26"/>
            <p:cNvCxnSpPr/>
            <p:nvPr/>
          </p:nvCxnSpPr>
          <p:spPr>
            <a:xfrm>
              <a:off x="1052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12" name="Google Shape;612;p26"/>
            <p:cNvCxnSpPr/>
            <p:nvPr/>
          </p:nvCxnSpPr>
          <p:spPr>
            <a:xfrm>
              <a:off x="1204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13" name="Google Shape;613;p26"/>
            <p:cNvCxnSpPr/>
            <p:nvPr/>
          </p:nvCxnSpPr>
          <p:spPr>
            <a:xfrm>
              <a:off x="13570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14" name="Google Shape;614;p26"/>
            <p:cNvCxnSpPr/>
            <p:nvPr/>
          </p:nvCxnSpPr>
          <p:spPr>
            <a:xfrm>
              <a:off x="1509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15" name="Google Shape;615;p26"/>
            <p:cNvCxnSpPr/>
            <p:nvPr/>
          </p:nvCxnSpPr>
          <p:spPr>
            <a:xfrm>
              <a:off x="1661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16" name="Google Shape;616;p26"/>
            <p:cNvCxnSpPr/>
            <p:nvPr/>
          </p:nvCxnSpPr>
          <p:spPr>
            <a:xfrm>
              <a:off x="1814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17" name="Google Shape;617;p26"/>
            <p:cNvCxnSpPr/>
            <p:nvPr/>
          </p:nvCxnSpPr>
          <p:spPr>
            <a:xfrm>
              <a:off x="1966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18" name="Google Shape;618;p26"/>
            <p:cNvCxnSpPr/>
            <p:nvPr/>
          </p:nvCxnSpPr>
          <p:spPr>
            <a:xfrm>
              <a:off x="21190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19" name="Google Shape;619;p26"/>
            <p:cNvCxnSpPr/>
            <p:nvPr/>
          </p:nvCxnSpPr>
          <p:spPr>
            <a:xfrm>
              <a:off x="2271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20" name="Google Shape;620;p26"/>
            <p:cNvCxnSpPr/>
            <p:nvPr/>
          </p:nvCxnSpPr>
          <p:spPr>
            <a:xfrm>
              <a:off x="2423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21" name="Google Shape;621;p26"/>
            <p:cNvCxnSpPr/>
            <p:nvPr/>
          </p:nvCxnSpPr>
          <p:spPr>
            <a:xfrm>
              <a:off x="2576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22" name="Google Shape;622;p26"/>
            <p:cNvCxnSpPr/>
            <p:nvPr/>
          </p:nvCxnSpPr>
          <p:spPr>
            <a:xfrm>
              <a:off x="2728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623" name="Google Shape;623;p26"/>
            <p:cNvCxnSpPr/>
            <p:nvPr/>
          </p:nvCxnSpPr>
          <p:spPr>
            <a:xfrm>
              <a:off x="1738050" y="777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24" name="Google Shape;624;p26"/>
            <p:cNvCxnSpPr/>
            <p:nvPr/>
          </p:nvCxnSpPr>
          <p:spPr>
            <a:xfrm>
              <a:off x="1738050" y="930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25" name="Google Shape;625;p26"/>
            <p:cNvCxnSpPr/>
            <p:nvPr/>
          </p:nvCxnSpPr>
          <p:spPr>
            <a:xfrm>
              <a:off x="1738050" y="1082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26" name="Google Shape;626;p26"/>
            <p:cNvCxnSpPr/>
            <p:nvPr/>
          </p:nvCxnSpPr>
          <p:spPr>
            <a:xfrm>
              <a:off x="1738050" y="12351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27" name="Google Shape;627;p26"/>
            <p:cNvCxnSpPr/>
            <p:nvPr/>
          </p:nvCxnSpPr>
          <p:spPr>
            <a:xfrm>
              <a:off x="1738050" y="13875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28" name="Google Shape;628;p26"/>
            <p:cNvCxnSpPr/>
            <p:nvPr/>
          </p:nvCxnSpPr>
          <p:spPr>
            <a:xfrm>
              <a:off x="1738050" y="1539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29" name="Google Shape;629;p26"/>
            <p:cNvCxnSpPr/>
            <p:nvPr/>
          </p:nvCxnSpPr>
          <p:spPr>
            <a:xfrm>
              <a:off x="1738050" y="1692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30" name="Google Shape;630;p26"/>
            <p:cNvCxnSpPr/>
            <p:nvPr/>
          </p:nvCxnSpPr>
          <p:spPr>
            <a:xfrm>
              <a:off x="1738050" y="1844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31" name="Google Shape;631;p26"/>
            <p:cNvCxnSpPr/>
            <p:nvPr/>
          </p:nvCxnSpPr>
          <p:spPr>
            <a:xfrm>
              <a:off x="1738050" y="19971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32" name="Google Shape;632;p26"/>
            <p:cNvCxnSpPr/>
            <p:nvPr/>
          </p:nvCxnSpPr>
          <p:spPr>
            <a:xfrm>
              <a:off x="1738050" y="21495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33" name="Google Shape;633;p26"/>
            <p:cNvCxnSpPr/>
            <p:nvPr/>
          </p:nvCxnSpPr>
          <p:spPr>
            <a:xfrm>
              <a:off x="1738050" y="2301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34" name="Google Shape;634;p26"/>
            <p:cNvCxnSpPr/>
            <p:nvPr/>
          </p:nvCxnSpPr>
          <p:spPr>
            <a:xfrm>
              <a:off x="1738050" y="2454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35" name="Google Shape;635;p26"/>
            <p:cNvCxnSpPr/>
            <p:nvPr/>
          </p:nvCxnSpPr>
          <p:spPr>
            <a:xfrm>
              <a:off x="1738050" y="2606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636" name="Google Shape;636;p26"/>
            <p:cNvCxnSpPr/>
            <p:nvPr/>
          </p:nvCxnSpPr>
          <p:spPr>
            <a:xfrm>
              <a:off x="1738050" y="2759184"/>
              <a:ext cx="0" cy="1994400"/>
            </a:xfrm>
            <a:prstGeom prst="straightConnector1">
              <a:avLst/>
            </a:prstGeom>
            <a:noFill/>
            <a:ln cap="flat" cmpd="sng" w="9525">
              <a:solidFill>
                <a:schemeClr val="dk2"/>
              </a:solidFill>
              <a:prstDash val="solid"/>
              <a:round/>
              <a:headEnd len="med" w="med" type="none"/>
              <a:tailEnd len="med" w="med" type="none"/>
            </a:ln>
          </p:spPr>
        </p:cxn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p:cSld name="CUSTOM_12">
    <p:spTree>
      <p:nvGrpSpPr>
        <p:cNvPr id="637" name="Shape 637"/>
        <p:cNvGrpSpPr/>
        <p:nvPr/>
      </p:nvGrpSpPr>
      <p:grpSpPr>
        <a:xfrm>
          <a:off x="0" y="0"/>
          <a:ext cx="0" cy="0"/>
          <a:chOff x="0" y="0"/>
          <a:chExt cx="0" cy="0"/>
        </a:xfrm>
      </p:grpSpPr>
      <p:sp>
        <p:nvSpPr>
          <p:cNvPr id="638" name="Google Shape;638;p27"/>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639" name="Google Shape;639;p27"/>
          <p:cNvSpPr txBox="1"/>
          <p:nvPr>
            <p:ph idx="1" type="body"/>
          </p:nvPr>
        </p:nvSpPr>
        <p:spPr>
          <a:xfrm>
            <a:off x="596800" y="1992575"/>
            <a:ext cx="3342900" cy="1992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40" name="Google Shape;640;p27"/>
          <p:cNvSpPr txBox="1"/>
          <p:nvPr>
            <p:ph idx="2" type="subTitle"/>
          </p:nvPr>
        </p:nvSpPr>
        <p:spPr>
          <a:xfrm>
            <a:off x="596800" y="1483550"/>
            <a:ext cx="33429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sp>
        <p:nvSpPr>
          <p:cNvPr id="641" name="Google Shape;641;p27"/>
          <p:cNvSpPr txBox="1"/>
          <p:nvPr>
            <p:ph idx="3" type="body"/>
          </p:nvPr>
        </p:nvSpPr>
        <p:spPr>
          <a:xfrm>
            <a:off x="5489400" y="1982675"/>
            <a:ext cx="3342900" cy="1992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42" name="Google Shape;642;p27"/>
          <p:cNvSpPr txBox="1"/>
          <p:nvPr>
            <p:ph idx="4" type="subTitle"/>
          </p:nvPr>
        </p:nvSpPr>
        <p:spPr>
          <a:xfrm>
            <a:off x="5489400" y="1473650"/>
            <a:ext cx="33429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sp>
        <p:nvSpPr>
          <p:cNvPr id="643" name="Google Shape;643;p27"/>
          <p:cNvSpPr/>
          <p:nvPr/>
        </p:nvSpPr>
        <p:spPr>
          <a:xfrm rot="527322">
            <a:off x="8498746" y="-350619"/>
            <a:ext cx="1044565" cy="968065"/>
          </a:xfrm>
          <a:prstGeom prst="star8">
            <a:avLst>
              <a:gd fmla="val 30113"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644" name="Google Shape;644;p27"/>
          <p:cNvGrpSpPr/>
          <p:nvPr/>
        </p:nvGrpSpPr>
        <p:grpSpPr>
          <a:xfrm>
            <a:off x="-293677" y="3973321"/>
            <a:ext cx="1506180" cy="1506180"/>
            <a:chOff x="2421225" y="305100"/>
            <a:chExt cx="1684200" cy="1684200"/>
          </a:xfrm>
        </p:grpSpPr>
        <p:sp>
          <p:nvSpPr>
            <p:cNvPr id="645" name="Google Shape;645;p27"/>
            <p:cNvSpPr/>
            <p:nvPr/>
          </p:nvSpPr>
          <p:spPr>
            <a:xfrm rot="-5400000">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46" name="Google Shape;646;p27"/>
            <p:cNvSpPr/>
            <p:nvPr/>
          </p:nvSpPr>
          <p:spPr>
            <a:xfrm>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47" name="Google Shape;647;p27"/>
            <p:cNvSpPr/>
            <p:nvPr/>
          </p:nvSpPr>
          <p:spPr>
            <a:xfrm rot="-8100000">
              <a:off x="3039778" y="304985"/>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48" name="Google Shape;648;p27"/>
            <p:cNvSpPr/>
            <p:nvPr/>
          </p:nvSpPr>
          <p:spPr>
            <a:xfrm rot="-2700000">
              <a:off x="3039689" y="305076"/>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649" name="Google Shape;649;p27"/>
          <p:cNvGrpSpPr/>
          <p:nvPr/>
        </p:nvGrpSpPr>
        <p:grpSpPr>
          <a:xfrm>
            <a:off x="311690" y="1483526"/>
            <a:ext cx="195634" cy="195634"/>
            <a:chOff x="2645475" y="456275"/>
            <a:chExt cx="697200" cy="697200"/>
          </a:xfrm>
        </p:grpSpPr>
        <p:sp>
          <p:nvSpPr>
            <p:cNvPr id="650" name="Google Shape;650;p27"/>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51" name="Google Shape;651;p27"/>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52" name="Google Shape;652;p27"/>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53" name="Google Shape;653;p27"/>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54" name="Google Shape;654;p27"/>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55" name="Google Shape;655;p27"/>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56" name="Google Shape;656;p27"/>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57" name="Google Shape;657;p27"/>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658" name="Google Shape;658;p27"/>
          <p:cNvGrpSpPr/>
          <p:nvPr/>
        </p:nvGrpSpPr>
        <p:grpSpPr>
          <a:xfrm>
            <a:off x="5226590" y="1483526"/>
            <a:ext cx="195634" cy="195634"/>
            <a:chOff x="2645475" y="456275"/>
            <a:chExt cx="697200" cy="697200"/>
          </a:xfrm>
        </p:grpSpPr>
        <p:sp>
          <p:nvSpPr>
            <p:cNvPr id="659" name="Google Shape;659;p27"/>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60" name="Google Shape;660;p27"/>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61" name="Google Shape;661;p27"/>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62" name="Google Shape;662;p27"/>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63" name="Google Shape;663;p27"/>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64" name="Google Shape;664;p27"/>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65" name="Google Shape;665;p27"/>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66" name="Google Shape;666;p27"/>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Image">
  <p:cSld name="CUSTOM_12_2">
    <p:spTree>
      <p:nvGrpSpPr>
        <p:cNvPr id="667" name="Shape 667"/>
        <p:cNvGrpSpPr/>
        <p:nvPr/>
      </p:nvGrpSpPr>
      <p:grpSpPr>
        <a:xfrm>
          <a:off x="0" y="0"/>
          <a:ext cx="0" cy="0"/>
          <a:chOff x="0" y="0"/>
          <a:chExt cx="0" cy="0"/>
        </a:xfrm>
      </p:grpSpPr>
      <p:sp>
        <p:nvSpPr>
          <p:cNvPr id="668" name="Google Shape;668;p28"/>
          <p:cNvSpPr txBox="1"/>
          <p:nvPr>
            <p:ph type="title"/>
          </p:nvPr>
        </p:nvSpPr>
        <p:spPr>
          <a:xfrm>
            <a:off x="507325" y="445025"/>
            <a:ext cx="83250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669" name="Google Shape;669;p28"/>
          <p:cNvSpPr txBox="1"/>
          <p:nvPr>
            <p:ph idx="1" type="body"/>
          </p:nvPr>
        </p:nvSpPr>
        <p:spPr>
          <a:xfrm>
            <a:off x="575425" y="3205227"/>
            <a:ext cx="3342900" cy="12744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70" name="Google Shape;670;p28"/>
          <p:cNvSpPr txBox="1"/>
          <p:nvPr>
            <p:ph idx="2" type="subTitle"/>
          </p:nvPr>
        </p:nvSpPr>
        <p:spPr>
          <a:xfrm>
            <a:off x="575425" y="2842563"/>
            <a:ext cx="33429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sp>
        <p:nvSpPr>
          <p:cNvPr id="671" name="Google Shape;671;p28"/>
          <p:cNvSpPr txBox="1"/>
          <p:nvPr>
            <p:ph idx="3" type="body"/>
          </p:nvPr>
        </p:nvSpPr>
        <p:spPr>
          <a:xfrm>
            <a:off x="5489400" y="3205225"/>
            <a:ext cx="3342900" cy="12744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72" name="Google Shape;672;p28"/>
          <p:cNvSpPr txBox="1"/>
          <p:nvPr>
            <p:ph idx="4" type="subTitle"/>
          </p:nvPr>
        </p:nvSpPr>
        <p:spPr>
          <a:xfrm>
            <a:off x="5489400" y="2842575"/>
            <a:ext cx="33429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sp>
        <p:nvSpPr>
          <p:cNvPr id="673" name="Google Shape;673;p28"/>
          <p:cNvSpPr/>
          <p:nvPr/>
        </p:nvSpPr>
        <p:spPr>
          <a:xfrm rot="527322">
            <a:off x="8498746" y="-350619"/>
            <a:ext cx="1044565" cy="968065"/>
          </a:xfrm>
          <a:prstGeom prst="star8">
            <a:avLst>
              <a:gd fmla="val 30113"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674" name="Google Shape;674;p28"/>
          <p:cNvGrpSpPr/>
          <p:nvPr/>
        </p:nvGrpSpPr>
        <p:grpSpPr>
          <a:xfrm>
            <a:off x="-349421" y="4449362"/>
            <a:ext cx="856753" cy="856753"/>
            <a:chOff x="2421225" y="305100"/>
            <a:chExt cx="1684200" cy="1684200"/>
          </a:xfrm>
        </p:grpSpPr>
        <p:sp>
          <p:nvSpPr>
            <p:cNvPr id="675" name="Google Shape;675;p28"/>
            <p:cNvSpPr/>
            <p:nvPr/>
          </p:nvSpPr>
          <p:spPr>
            <a:xfrm rot="-5400000">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76" name="Google Shape;676;p28"/>
            <p:cNvSpPr/>
            <p:nvPr/>
          </p:nvSpPr>
          <p:spPr>
            <a:xfrm>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77" name="Google Shape;677;p28"/>
            <p:cNvSpPr/>
            <p:nvPr/>
          </p:nvSpPr>
          <p:spPr>
            <a:xfrm rot="-8100000">
              <a:off x="3039778" y="304985"/>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78" name="Google Shape;678;p28"/>
            <p:cNvSpPr/>
            <p:nvPr/>
          </p:nvSpPr>
          <p:spPr>
            <a:xfrm rot="-2700000">
              <a:off x="3039689" y="305076"/>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679" name="Google Shape;679;p28"/>
          <p:cNvGrpSpPr/>
          <p:nvPr/>
        </p:nvGrpSpPr>
        <p:grpSpPr>
          <a:xfrm>
            <a:off x="311690" y="1483526"/>
            <a:ext cx="195634" cy="195634"/>
            <a:chOff x="2645475" y="456275"/>
            <a:chExt cx="697200" cy="697200"/>
          </a:xfrm>
        </p:grpSpPr>
        <p:sp>
          <p:nvSpPr>
            <p:cNvPr id="680" name="Google Shape;680;p28"/>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81" name="Google Shape;681;p28"/>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82" name="Google Shape;682;p28"/>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83" name="Google Shape;683;p28"/>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84" name="Google Shape;684;p28"/>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85" name="Google Shape;685;p28"/>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86" name="Google Shape;686;p28"/>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87" name="Google Shape;687;p28"/>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688" name="Google Shape;688;p28"/>
          <p:cNvGrpSpPr/>
          <p:nvPr/>
        </p:nvGrpSpPr>
        <p:grpSpPr>
          <a:xfrm>
            <a:off x="5226590" y="1483526"/>
            <a:ext cx="195634" cy="195634"/>
            <a:chOff x="2645475" y="456275"/>
            <a:chExt cx="697200" cy="697200"/>
          </a:xfrm>
        </p:grpSpPr>
        <p:sp>
          <p:nvSpPr>
            <p:cNvPr id="689" name="Google Shape;689;p28"/>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90" name="Google Shape;690;p28"/>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91" name="Google Shape;691;p28"/>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92" name="Google Shape;692;p28"/>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93" name="Google Shape;693;p28"/>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94" name="Google Shape;694;p28"/>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95" name="Google Shape;695;p28"/>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696" name="Google Shape;696;p28"/>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697" name="Google Shape;697;p28"/>
          <p:cNvSpPr/>
          <p:nvPr>
            <p:ph idx="5" type="pic"/>
          </p:nvPr>
        </p:nvSpPr>
        <p:spPr>
          <a:xfrm>
            <a:off x="575425" y="1494100"/>
            <a:ext cx="3342900" cy="1181400"/>
          </a:xfrm>
          <a:prstGeom prst="rect">
            <a:avLst/>
          </a:prstGeom>
          <a:noFill/>
          <a:ln>
            <a:noFill/>
          </a:ln>
        </p:spPr>
      </p:sp>
      <p:sp>
        <p:nvSpPr>
          <p:cNvPr id="698" name="Google Shape;698;p28"/>
          <p:cNvSpPr/>
          <p:nvPr>
            <p:ph idx="6" type="pic"/>
          </p:nvPr>
        </p:nvSpPr>
        <p:spPr>
          <a:xfrm>
            <a:off x="5489400" y="1494125"/>
            <a:ext cx="3342900" cy="1181400"/>
          </a:xfrm>
          <a:prstGeom prst="rect">
            <a:avLst/>
          </a:prstGeom>
          <a:noFill/>
          <a:ln>
            <a:noFill/>
          </a:ln>
        </p:spPr>
      </p:sp>
    </p:spTree>
  </p:cSld>
  <p:clrMapOvr>
    <a:masterClrMapping/>
  </p:clrMapOvr>
  <p:extLst>
    <p:ext uri="{DCECCB84-F9BA-43D5-87BE-67443E8EF086}">
      <p15:sldGuideLst>
        <p15:guide id="1" orient="horz" pos="1791">
          <p15:clr>
            <a:srgbClr val="E46962"/>
          </p15:clr>
        </p15:guide>
        <p15:guide id="2" orient="horz" pos="2822">
          <p15:clr>
            <a:srgbClr val="E46962"/>
          </p15:clr>
        </p15:guide>
        <p15:guide id="3" orient="horz" pos="941">
          <p15:clr>
            <a:srgbClr val="E46962"/>
          </p15:clr>
        </p15:guide>
        <p15:guide id="4" orient="horz" pos="1685">
          <p15:clr>
            <a:srgbClr val="E46962"/>
          </p15:clr>
        </p15:guide>
      </p15:sldGuideLst>
    </p:ext>
  </p:extLst>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2">
  <p:cSld name="CUSTOM_12_1">
    <p:bg>
      <p:bgPr>
        <a:solidFill>
          <a:schemeClr val="accent5"/>
        </a:solidFill>
      </p:bgPr>
    </p:bg>
    <p:spTree>
      <p:nvGrpSpPr>
        <p:cNvPr id="699" name="Shape 699"/>
        <p:cNvGrpSpPr/>
        <p:nvPr/>
      </p:nvGrpSpPr>
      <p:grpSpPr>
        <a:xfrm>
          <a:off x="0" y="0"/>
          <a:ext cx="0" cy="0"/>
          <a:chOff x="0" y="0"/>
          <a:chExt cx="0" cy="0"/>
        </a:xfrm>
      </p:grpSpPr>
      <p:sp>
        <p:nvSpPr>
          <p:cNvPr id="700" name="Google Shape;700;p29"/>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01" name="Google Shape;701;p29"/>
          <p:cNvSpPr txBox="1"/>
          <p:nvPr>
            <p:ph idx="1" type="body"/>
          </p:nvPr>
        </p:nvSpPr>
        <p:spPr>
          <a:xfrm>
            <a:off x="4262150" y="1483550"/>
            <a:ext cx="4570200" cy="12678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02" name="Google Shape;702;p29"/>
          <p:cNvSpPr txBox="1"/>
          <p:nvPr>
            <p:ph idx="2" type="subTitle"/>
          </p:nvPr>
        </p:nvSpPr>
        <p:spPr>
          <a:xfrm>
            <a:off x="311700" y="1483550"/>
            <a:ext cx="36279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sp>
        <p:nvSpPr>
          <p:cNvPr id="703" name="Google Shape;703;p29"/>
          <p:cNvSpPr txBox="1"/>
          <p:nvPr>
            <p:ph idx="3" type="body"/>
          </p:nvPr>
        </p:nvSpPr>
        <p:spPr>
          <a:xfrm>
            <a:off x="4262125" y="3172600"/>
            <a:ext cx="4570200" cy="12678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04" name="Google Shape;704;p29"/>
          <p:cNvSpPr txBox="1"/>
          <p:nvPr>
            <p:ph idx="4" type="subTitle"/>
          </p:nvPr>
        </p:nvSpPr>
        <p:spPr>
          <a:xfrm>
            <a:off x="311675" y="3172600"/>
            <a:ext cx="36279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grpSp>
        <p:nvGrpSpPr>
          <p:cNvPr id="705" name="Google Shape;705;p29"/>
          <p:cNvGrpSpPr/>
          <p:nvPr/>
        </p:nvGrpSpPr>
        <p:grpSpPr>
          <a:xfrm>
            <a:off x="184400" y="4286250"/>
            <a:ext cx="849600" cy="697200"/>
            <a:chOff x="489200" y="476250"/>
            <a:chExt cx="849600" cy="697200"/>
          </a:xfrm>
        </p:grpSpPr>
        <p:sp>
          <p:nvSpPr>
            <p:cNvPr id="706" name="Google Shape;706;p29"/>
            <p:cNvSpPr/>
            <p:nvPr/>
          </p:nvSpPr>
          <p:spPr>
            <a:xfrm>
              <a:off x="489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07" name="Google Shape;707;p29"/>
            <p:cNvSpPr/>
            <p:nvPr/>
          </p:nvSpPr>
          <p:spPr>
            <a:xfrm>
              <a:off x="6416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08" name="Google Shape;708;p29"/>
            <p:cNvSpPr/>
            <p:nvPr/>
          </p:nvSpPr>
          <p:spPr>
            <a:xfrm>
              <a:off x="7940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09" name="Google Shape;709;p29"/>
            <p:cNvSpPr/>
            <p:nvPr/>
          </p:nvSpPr>
          <p:spPr>
            <a:xfrm>
              <a:off x="9464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10" name="Google Shape;710;p29"/>
            <p:cNvSpPr/>
            <p:nvPr/>
          </p:nvSpPr>
          <p:spPr>
            <a:xfrm>
              <a:off x="10988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11" name="Google Shape;711;p29"/>
            <p:cNvSpPr/>
            <p:nvPr/>
          </p:nvSpPr>
          <p:spPr>
            <a:xfrm>
              <a:off x="1251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12" name="Google Shape;712;p29"/>
            <p:cNvSpPr/>
            <p:nvPr/>
          </p:nvSpPr>
          <p:spPr>
            <a:xfrm>
              <a:off x="489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13" name="Google Shape;713;p29"/>
            <p:cNvSpPr/>
            <p:nvPr/>
          </p:nvSpPr>
          <p:spPr>
            <a:xfrm>
              <a:off x="6416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14" name="Google Shape;714;p29"/>
            <p:cNvSpPr/>
            <p:nvPr/>
          </p:nvSpPr>
          <p:spPr>
            <a:xfrm>
              <a:off x="7940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15" name="Google Shape;715;p29"/>
            <p:cNvSpPr/>
            <p:nvPr/>
          </p:nvSpPr>
          <p:spPr>
            <a:xfrm>
              <a:off x="9464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16" name="Google Shape;716;p29"/>
            <p:cNvSpPr/>
            <p:nvPr/>
          </p:nvSpPr>
          <p:spPr>
            <a:xfrm>
              <a:off x="10988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17" name="Google Shape;717;p29"/>
            <p:cNvSpPr/>
            <p:nvPr/>
          </p:nvSpPr>
          <p:spPr>
            <a:xfrm>
              <a:off x="1251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18" name="Google Shape;718;p29"/>
            <p:cNvSpPr/>
            <p:nvPr/>
          </p:nvSpPr>
          <p:spPr>
            <a:xfrm>
              <a:off x="489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19" name="Google Shape;719;p29"/>
            <p:cNvSpPr/>
            <p:nvPr/>
          </p:nvSpPr>
          <p:spPr>
            <a:xfrm>
              <a:off x="6416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20" name="Google Shape;720;p29"/>
            <p:cNvSpPr/>
            <p:nvPr/>
          </p:nvSpPr>
          <p:spPr>
            <a:xfrm>
              <a:off x="7940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21" name="Google Shape;721;p29"/>
            <p:cNvSpPr/>
            <p:nvPr/>
          </p:nvSpPr>
          <p:spPr>
            <a:xfrm>
              <a:off x="9464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22" name="Google Shape;722;p29"/>
            <p:cNvSpPr/>
            <p:nvPr/>
          </p:nvSpPr>
          <p:spPr>
            <a:xfrm>
              <a:off x="10988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23" name="Google Shape;723;p29"/>
            <p:cNvSpPr/>
            <p:nvPr/>
          </p:nvSpPr>
          <p:spPr>
            <a:xfrm>
              <a:off x="1251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24" name="Google Shape;724;p29"/>
            <p:cNvSpPr/>
            <p:nvPr/>
          </p:nvSpPr>
          <p:spPr>
            <a:xfrm>
              <a:off x="489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25" name="Google Shape;725;p29"/>
            <p:cNvSpPr/>
            <p:nvPr/>
          </p:nvSpPr>
          <p:spPr>
            <a:xfrm>
              <a:off x="6416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26" name="Google Shape;726;p29"/>
            <p:cNvSpPr/>
            <p:nvPr/>
          </p:nvSpPr>
          <p:spPr>
            <a:xfrm>
              <a:off x="7940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27" name="Google Shape;727;p29"/>
            <p:cNvSpPr/>
            <p:nvPr/>
          </p:nvSpPr>
          <p:spPr>
            <a:xfrm>
              <a:off x="9464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28" name="Google Shape;728;p29"/>
            <p:cNvSpPr/>
            <p:nvPr/>
          </p:nvSpPr>
          <p:spPr>
            <a:xfrm>
              <a:off x="10988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29" name="Google Shape;729;p29"/>
            <p:cNvSpPr/>
            <p:nvPr/>
          </p:nvSpPr>
          <p:spPr>
            <a:xfrm>
              <a:off x="1251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30" name="Google Shape;730;p29"/>
            <p:cNvSpPr/>
            <p:nvPr/>
          </p:nvSpPr>
          <p:spPr>
            <a:xfrm>
              <a:off x="489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31" name="Google Shape;731;p29"/>
            <p:cNvSpPr/>
            <p:nvPr/>
          </p:nvSpPr>
          <p:spPr>
            <a:xfrm>
              <a:off x="6416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32" name="Google Shape;732;p29"/>
            <p:cNvSpPr/>
            <p:nvPr/>
          </p:nvSpPr>
          <p:spPr>
            <a:xfrm>
              <a:off x="7940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33" name="Google Shape;733;p29"/>
            <p:cNvSpPr/>
            <p:nvPr/>
          </p:nvSpPr>
          <p:spPr>
            <a:xfrm>
              <a:off x="9464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34" name="Google Shape;734;p29"/>
            <p:cNvSpPr/>
            <p:nvPr/>
          </p:nvSpPr>
          <p:spPr>
            <a:xfrm>
              <a:off x="10988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35" name="Google Shape;735;p29"/>
            <p:cNvSpPr/>
            <p:nvPr/>
          </p:nvSpPr>
          <p:spPr>
            <a:xfrm>
              <a:off x="1251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736" name="Google Shape;736;p29"/>
          <p:cNvSpPr/>
          <p:nvPr/>
        </p:nvSpPr>
        <p:spPr>
          <a:xfrm>
            <a:off x="8167200" y="-256170"/>
            <a:ext cx="1333800" cy="1236000"/>
          </a:xfrm>
          <a:prstGeom prst="star8">
            <a:avLst>
              <a:gd fmla="val 3011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3">
  <p:cSld name="CUSTOM_13">
    <p:spTree>
      <p:nvGrpSpPr>
        <p:cNvPr id="737" name="Shape 737"/>
        <p:cNvGrpSpPr/>
        <p:nvPr/>
      </p:nvGrpSpPr>
      <p:grpSpPr>
        <a:xfrm>
          <a:off x="0" y="0"/>
          <a:ext cx="0" cy="0"/>
          <a:chOff x="0" y="0"/>
          <a:chExt cx="0" cy="0"/>
        </a:xfrm>
      </p:grpSpPr>
      <p:sp>
        <p:nvSpPr>
          <p:cNvPr id="738" name="Google Shape;738;p30"/>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39" name="Google Shape;739;p30"/>
          <p:cNvSpPr txBox="1"/>
          <p:nvPr>
            <p:ph idx="1" type="body"/>
          </p:nvPr>
        </p:nvSpPr>
        <p:spPr>
          <a:xfrm>
            <a:off x="311700" y="1992575"/>
            <a:ext cx="3627900" cy="1992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40" name="Google Shape;740;p30"/>
          <p:cNvSpPr txBox="1"/>
          <p:nvPr>
            <p:ph idx="2" type="subTitle"/>
          </p:nvPr>
        </p:nvSpPr>
        <p:spPr>
          <a:xfrm>
            <a:off x="311700" y="1483550"/>
            <a:ext cx="36279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sp>
        <p:nvSpPr>
          <p:cNvPr id="741" name="Google Shape;741;p30"/>
          <p:cNvSpPr txBox="1"/>
          <p:nvPr>
            <p:ph idx="3" type="body"/>
          </p:nvPr>
        </p:nvSpPr>
        <p:spPr>
          <a:xfrm>
            <a:off x="5204400" y="1982675"/>
            <a:ext cx="3627900" cy="1992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42" name="Google Shape;742;p30"/>
          <p:cNvSpPr txBox="1"/>
          <p:nvPr>
            <p:ph idx="4" type="subTitle"/>
          </p:nvPr>
        </p:nvSpPr>
        <p:spPr>
          <a:xfrm>
            <a:off x="5204400" y="1473650"/>
            <a:ext cx="36279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grpSp>
        <p:nvGrpSpPr>
          <p:cNvPr id="743" name="Google Shape;743;p30"/>
          <p:cNvGrpSpPr/>
          <p:nvPr/>
        </p:nvGrpSpPr>
        <p:grpSpPr>
          <a:xfrm>
            <a:off x="8414000" y="4539059"/>
            <a:ext cx="1994400" cy="1981200"/>
            <a:chOff x="740850" y="1775184"/>
            <a:chExt cx="1994400" cy="1981200"/>
          </a:xfrm>
        </p:grpSpPr>
        <p:cxnSp>
          <p:nvCxnSpPr>
            <p:cNvPr id="744" name="Google Shape;744;p30"/>
            <p:cNvCxnSpPr/>
            <p:nvPr/>
          </p:nvCxnSpPr>
          <p:spPr>
            <a:xfrm>
              <a:off x="747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45" name="Google Shape;745;p30"/>
            <p:cNvCxnSpPr/>
            <p:nvPr/>
          </p:nvCxnSpPr>
          <p:spPr>
            <a:xfrm>
              <a:off x="899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46" name="Google Shape;746;p30"/>
            <p:cNvCxnSpPr/>
            <p:nvPr/>
          </p:nvCxnSpPr>
          <p:spPr>
            <a:xfrm>
              <a:off x="1052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47" name="Google Shape;747;p30"/>
            <p:cNvCxnSpPr/>
            <p:nvPr/>
          </p:nvCxnSpPr>
          <p:spPr>
            <a:xfrm>
              <a:off x="1204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48" name="Google Shape;748;p30"/>
            <p:cNvCxnSpPr/>
            <p:nvPr/>
          </p:nvCxnSpPr>
          <p:spPr>
            <a:xfrm>
              <a:off x="13570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49" name="Google Shape;749;p30"/>
            <p:cNvCxnSpPr/>
            <p:nvPr/>
          </p:nvCxnSpPr>
          <p:spPr>
            <a:xfrm>
              <a:off x="1509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50" name="Google Shape;750;p30"/>
            <p:cNvCxnSpPr/>
            <p:nvPr/>
          </p:nvCxnSpPr>
          <p:spPr>
            <a:xfrm>
              <a:off x="1661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51" name="Google Shape;751;p30"/>
            <p:cNvCxnSpPr/>
            <p:nvPr/>
          </p:nvCxnSpPr>
          <p:spPr>
            <a:xfrm>
              <a:off x="1814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52" name="Google Shape;752;p30"/>
            <p:cNvCxnSpPr/>
            <p:nvPr/>
          </p:nvCxnSpPr>
          <p:spPr>
            <a:xfrm>
              <a:off x="1966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53" name="Google Shape;753;p30"/>
            <p:cNvCxnSpPr/>
            <p:nvPr/>
          </p:nvCxnSpPr>
          <p:spPr>
            <a:xfrm>
              <a:off x="21190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54" name="Google Shape;754;p30"/>
            <p:cNvCxnSpPr/>
            <p:nvPr/>
          </p:nvCxnSpPr>
          <p:spPr>
            <a:xfrm>
              <a:off x="2271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55" name="Google Shape;755;p30"/>
            <p:cNvCxnSpPr/>
            <p:nvPr/>
          </p:nvCxnSpPr>
          <p:spPr>
            <a:xfrm>
              <a:off x="2423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56" name="Google Shape;756;p30"/>
            <p:cNvCxnSpPr/>
            <p:nvPr/>
          </p:nvCxnSpPr>
          <p:spPr>
            <a:xfrm>
              <a:off x="2576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57" name="Google Shape;757;p30"/>
            <p:cNvCxnSpPr/>
            <p:nvPr/>
          </p:nvCxnSpPr>
          <p:spPr>
            <a:xfrm>
              <a:off x="2728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758" name="Google Shape;758;p30"/>
            <p:cNvCxnSpPr/>
            <p:nvPr/>
          </p:nvCxnSpPr>
          <p:spPr>
            <a:xfrm>
              <a:off x="1738050" y="777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59" name="Google Shape;759;p30"/>
            <p:cNvCxnSpPr/>
            <p:nvPr/>
          </p:nvCxnSpPr>
          <p:spPr>
            <a:xfrm>
              <a:off x="1738050" y="930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60" name="Google Shape;760;p30"/>
            <p:cNvCxnSpPr/>
            <p:nvPr/>
          </p:nvCxnSpPr>
          <p:spPr>
            <a:xfrm>
              <a:off x="1738050" y="1082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61" name="Google Shape;761;p30"/>
            <p:cNvCxnSpPr/>
            <p:nvPr/>
          </p:nvCxnSpPr>
          <p:spPr>
            <a:xfrm>
              <a:off x="1738050" y="12351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62" name="Google Shape;762;p30"/>
            <p:cNvCxnSpPr/>
            <p:nvPr/>
          </p:nvCxnSpPr>
          <p:spPr>
            <a:xfrm>
              <a:off x="1738050" y="13875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63" name="Google Shape;763;p30"/>
            <p:cNvCxnSpPr/>
            <p:nvPr/>
          </p:nvCxnSpPr>
          <p:spPr>
            <a:xfrm>
              <a:off x="1738050" y="1539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64" name="Google Shape;764;p30"/>
            <p:cNvCxnSpPr/>
            <p:nvPr/>
          </p:nvCxnSpPr>
          <p:spPr>
            <a:xfrm>
              <a:off x="1738050" y="1692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65" name="Google Shape;765;p30"/>
            <p:cNvCxnSpPr/>
            <p:nvPr/>
          </p:nvCxnSpPr>
          <p:spPr>
            <a:xfrm>
              <a:off x="1738050" y="1844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66" name="Google Shape;766;p30"/>
            <p:cNvCxnSpPr/>
            <p:nvPr/>
          </p:nvCxnSpPr>
          <p:spPr>
            <a:xfrm>
              <a:off x="1738050" y="19971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67" name="Google Shape;767;p30"/>
            <p:cNvCxnSpPr/>
            <p:nvPr/>
          </p:nvCxnSpPr>
          <p:spPr>
            <a:xfrm>
              <a:off x="1738050" y="21495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68" name="Google Shape;768;p30"/>
            <p:cNvCxnSpPr/>
            <p:nvPr/>
          </p:nvCxnSpPr>
          <p:spPr>
            <a:xfrm>
              <a:off x="1738050" y="2301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69" name="Google Shape;769;p30"/>
            <p:cNvCxnSpPr/>
            <p:nvPr/>
          </p:nvCxnSpPr>
          <p:spPr>
            <a:xfrm>
              <a:off x="1738050" y="2454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70" name="Google Shape;770;p30"/>
            <p:cNvCxnSpPr/>
            <p:nvPr/>
          </p:nvCxnSpPr>
          <p:spPr>
            <a:xfrm>
              <a:off x="1738050" y="2606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771" name="Google Shape;771;p30"/>
            <p:cNvCxnSpPr/>
            <p:nvPr/>
          </p:nvCxnSpPr>
          <p:spPr>
            <a:xfrm>
              <a:off x="1738050" y="2759184"/>
              <a:ext cx="0" cy="1994400"/>
            </a:xfrm>
            <a:prstGeom prst="straightConnector1">
              <a:avLst/>
            </a:prstGeom>
            <a:noFill/>
            <a:ln cap="flat" cmpd="sng" w="9525">
              <a:solidFill>
                <a:schemeClr val="dk2"/>
              </a:solidFill>
              <a:prstDash val="solid"/>
              <a:round/>
              <a:headEnd len="med" w="med" type="none"/>
              <a:tailEnd len="med" w="med" type="none"/>
            </a:ln>
          </p:spPr>
        </p:cxnSp>
      </p:grpSp>
      <p:grpSp>
        <p:nvGrpSpPr>
          <p:cNvPr id="772" name="Google Shape;772;p30"/>
          <p:cNvGrpSpPr/>
          <p:nvPr/>
        </p:nvGrpSpPr>
        <p:grpSpPr>
          <a:xfrm>
            <a:off x="-402525" y="-458125"/>
            <a:ext cx="697200" cy="697200"/>
            <a:chOff x="2645475" y="456275"/>
            <a:chExt cx="697200" cy="697200"/>
          </a:xfrm>
        </p:grpSpPr>
        <p:sp>
          <p:nvSpPr>
            <p:cNvPr id="773" name="Google Shape;773;p30"/>
            <p:cNvSpPr/>
            <p:nvPr/>
          </p:nvSpPr>
          <p:spPr>
            <a:xfrm>
              <a:off x="2977275" y="456275"/>
              <a:ext cx="33600" cy="69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74" name="Google Shape;774;p30"/>
            <p:cNvSpPr/>
            <p:nvPr/>
          </p:nvSpPr>
          <p:spPr>
            <a:xfrm rot="-5400000">
              <a:off x="2977275" y="456275"/>
              <a:ext cx="33600" cy="69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75" name="Google Shape;775;p30"/>
            <p:cNvSpPr/>
            <p:nvPr/>
          </p:nvSpPr>
          <p:spPr>
            <a:xfrm rot="-2700000">
              <a:off x="2977290" y="456299"/>
              <a:ext cx="33517" cy="6970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76" name="Google Shape;776;p30"/>
            <p:cNvSpPr/>
            <p:nvPr/>
          </p:nvSpPr>
          <p:spPr>
            <a:xfrm rot="-8100000">
              <a:off x="2977349" y="456394"/>
              <a:ext cx="33517" cy="6970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77" name="Google Shape;777;p30"/>
            <p:cNvSpPr/>
            <p:nvPr/>
          </p:nvSpPr>
          <p:spPr>
            <a:xfrm rot="-1387885">
              <a:off x="2977170" y="456436"/>
              <a:ext cx="33601" cy="69712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78" name="Google Shape;778;p30"/>
            <p:cNvSpPr/>
            <p:nvPr/>
          </p:nvSpPr>
          <p:spPr>
            <a:xfrm rot="-6787885">
              <a:off x="2977359" y="456451"/>
              <a:ext cx="33601" cy="69712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79" name="Google Shape;779;p30"/>
            <p:cNvSpPr/>
            <p:nvPr/>
          </p:nvSpPr>
          <p:spPr>
            <a:xfrm rot="-4109047">
              <a:off x="2977190" y="456337"/>
              <a:ext cx="33537" cy="69691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80" name="Google Shape;780;p30"/>
            <p:cNvSpPr/>
            <p:nvPr/>
          </p:nvSpPr>
          <p:spPr>
            <a:xfrm rot="-9509047">
              <a:off x="2977270" y="456558"/>
              <a:ext cx="33537" cy="69691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an image and 4 bullets">
  <p:cSld name="CUSTOM_14">
    <p:bg>
      <p:bgPr>
        <a:solidFill>
          <a:schemeClr val="accent5"/>
        </a:solidFill>
      </p:bgPr>
    </p:bg>
    <p:spTree>
      <p:nvGrpSpPr>
        <p:cNvPr id="781" name="Shape 781"/>
        <p:cNvGrpSpPr/>
        <p:nvPr/>
      </p:nvGrpSpPr>
      <p:grpSpPr>
        <a:xfrm>
          <a:off x="0" y="0"/>
          <a:ext cx="0" cy="0"/>
          <a:chOff x="0" y="0"/>
          <a:chExt cx="0" cy="0"/>
        </a:xfrm>
      </p:grpSpPr>
      <p:sp>
        <p:nvSpPr>
          <p:cNvPr id="782" name="Google Shape;782;p31"/>
          <p:cNvSpPr txBox="1"/>
          <p:nvPr>
            <p:ph type="title"/>
          </p:nvPr>
        </p:nvSpPr>
        <p:spPr>
          <a:xfrm>
            <a:off x="3668250" y="216425"/>
            <a:ext cx="51639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83" name="Google Shape;783;p31"/>
          <p:cNvSpPr/>
          <p:nvPr/>
        </p:nvSpPr>
        <p:spPr>
          <a:xfrm>
            <a:off x="3668250" y="865325"/>
            <a:ext cx="5023800" cy="92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784" name="Google Shape;784;p31"/>
          <p:cNvSpPr/>
          <p:nvPr/>
        </p:nvSpPr>
        <p:spPr>
          <a:xfrm>
            <a:off x="0" y="0"/>
            <a:ext cx="1903500" cy="51435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85" name="Google Shape;785;p31"/>
          <p:cNvSpPr/>
          <p:nvPr/>
        </p:nvSpPr>
        <p:spPr>
          <a:xfrm>
            <a:off x="406572" y="760525"/>
            <a:ext cx="2599200" cy="370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86" name="Google Shape;786;p31"/>
          <p:cNvSpPr/>
          <p:nvPr>
            <p:ph idx="2" type="pic"/>
          </p:nvPr>
        </p:nvSpPr>
        <p:spPr>
          <a:xfrm>
            <a:off x="406575" y="673775"/>
            <a:ext cx="2513400" cy="3709200"/>
          </a:xfrm>
          <a:prstGeom prst="rect">
            <a:avLst/>
          </a:prstGeom>
          <a:noFill/>
          <a:ln cap="flat" cmpd="sng" w="19050">
            <a:solidFill>
              <a:srgbClr val="000000"/>
            </a:solidFill>
            <a:prstDash val="solid"/>
            <a:round/>
            <a:headEnd len="sm" w="sm" type="none"/>
            <a:tailEnd len="sm" w="sm" type="none"/>
          </a:ln>
        </p:spPr>
      </p:sp>
      <p:sp>
        <p:nvSpPr>
          <p:cNvPr id="787" name="Google Shape;787;p31"/>
          <p:cNvSpPr txBox="1"/>
          <p:nvPr>
            <p:ph idx="1" type="body"/>
          </p:nvPr>
        </p:nvSpPr>
        <p:spPr>
          <a:xfrm>
            <a:off x="4254850" y="994325"/>
            <a:ext cx="4297800" cy="6900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88" name="Google Shape;788;p31"/>
          <p:cNvSpPr/>
          <p:nvPr/>
        </p:nvSpPr>
        <p:spPr>
          <a:xfrm>
            <a:off x="3845750" y="1190525"/>
            <a:ext cx="321000" cy="297600"/>
          </a:xfrm>
          <a:prstGeom prst="star8">
            <a:avLst>
              <a:gd fmla="val 30113"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89" name="Google Shape;789;p31"/>
          <p:cNvSpPr/>
          <p:nvPr/>
        </p:nvSpPr>
        <p:spPr>
          <a:xfrm>
            <a:off x="3668250" y="1903475"/>
            <a:ext cx="5023800" cy="92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790" name="Google Shape;790;p31"/>
          <p:cNvSpPr txBox="1"/>
          <p:nvPr>
            <p:ph idx="3" type="body"/>
          </p:nvPr>
        </p:nvSpPr>
        <p:spPr>
          <a:xfrm>
            <a:off x="4254850" y="2032475"/>
            <a:ext cx="4297800" cy="6900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91" name="Google Shape;791;p31"/>
          <p:cNvSpPr/>
          <p:nvPr/>
        </p:nvSpPr>
        <p:spPr>
          <a:xfrm>
            <a:off x="3845750" y="2228675"/>
            <a:ext cx="321000" cy="297600"/>
          </a:xfrm>
          <a:prstGeom prst="star8">
            <a:avLst>
              <a:gd fmla="val 30113"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92" name="Google Shape;792;p31"/>
          <p:cNvSpPr/>
          <p:nvPr/>
        </p:nvSpPr>
        <p:spPr>
          <a:xfrm>
            <a:off x="3668250" y="2941625"/>
            <a:ext cx="5023800" cy="92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793" name="Google Shape;793;p31"/>
          <p:cNvSpPr txBox="1"/>
          <p:nvPr>
            <p:ph idx="4" type="body"/>
          </p:nvPr>
        </p:nvSpPr>
        <p:spPr>
          <a:xfrm>
            <a:off x="4254850" y="3070625"/>
            <a:ext cx="4297800" cy="6900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94" name="Google Shape;794;p31"/>
          <p:cNvSpPr/>
          <p:nvPr/>
        </p:nvSpPr>
        <p:spPr>
          <a:xfrm>
            <a:off x="3845750" y="3266825"/>
            <a:ext cx="321000" cy="297600"/>
          </a:xfrm>
          <a:prstGeom prst="star8">
            <a:avLst>
              <a:gd fmla="val 30113"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795" name="Google Shape;795;p31"/>
          <p:cNvSpPr/>
          <p:nvPr/>
        </p:nvSpPr>
        <p:spPr>
          <a:xfrm>
            <a:off x="3668250" y="3979775"/>
            <a:ext cx="5023800" cy="92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796" name="Google Shape;796;p31"/>
          <p:cNvSpPr txBox="1"/>
          <p:nvPr>
            <p:ph idx="5" type="body"/>
          </p:nvPr>
        </p:nvSpPr>
        <p:spPr>
          <a:xfrm>
            <a:off x="4254850" y="4108775"/>
            <a:ext cx="4297800" cy="6900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97" name="Google Shape;797;p31"/>
          <p:cNvSpPr/>
          <p:nvPr/>
        </p:nvSpPr>
        <p:spPr>
          <a:xfrm>
            <a:off x="3845750" y="4304975"/>
            <a:ext cx="321000" cy="297600"/>
          </a:xfrm>
          <a:prstGeom prst="star8">
            <a:avLst>
              <a:gd fmla="val 30113"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p:cSld name="CUSTOM_15">
    <p:spTree>
      <p:nvGrpSpPr>
        <p:cNvPr id="798" name="Shape 798"/>
        <p:cNvGrpSpPr/>
        <p:nvPr/>
      </p:nvGrpSpPr>
      <p:grpSpPr>
        <a:xfrm>
          <a:off x="0" y="0"/>
          <a:ext cx="0" cy="0"/>
          <a:chOff x="0" y="0"/>
          <a:chExt cx="0" cy="0"/>
        </a:xfrm>
      </p:grpSpPr>
      <p:sp>
        <p:nvSpPr>
          <p:cNvPr id="799" name="Google Shape;799;p32"/>
          <p:cNvSpPr txBox="1"/>
          <p:nvPr>
            <p:ph type="title"/>
          </p:nvPr>
        </p:nvSpPr>
        <p:spPr>
          <a:xfrm>
            <a:off x="507325" y="445025"/>
            <a:ext cx="83250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00" name="Google Shape;800;p32"/>
          <p:cNvSpPr txBox="1"/>
          <p:nvPr>
            <p:ph idx="1" type="body"/>
          </p:nvPr>
        </p:nvSpPr>
        <p:spPr>
          <a:xfrm>
            <a:off x="596800" y="1992575"/>
            <a:ext cx="2276100" cy="1992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01" name="Google Shape;801;p32"/>
          <p:cNvSpPr txBox="1"/>
          <p:nvPr>
            <p:ph idx="2" type="subTitle"/>
          </p:nvPr>
        </p:nvSpPr>
        <p:spPr>
          <a:xfrm>
            <a:off x="596800" y="1483550"/>
            <a:ext cx="22761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grpSp>
        <p:nvGrpSpPr>
          <p:cNvPr id="802" name="Google Shape;802;p32"/>
          <p:cNvGrpSpPr/>
          <p:nvPr/>
        </p:nvGrpSpPr>
        <p:grpSpPr>
          <a:xfrm>
            <a:off x="311690" y="1483526"/>
            <a:ext cx="195634" cy="195634"/>
            <a:chOff x="2645475" y="456275"/>
            <a:chExt cx="697200" cy="697200"/>
          </a:xfrm>
        </p:grpSpPr>
        <p:sp>
          <p:nvSpPr>
            <p:cNvPr id="803" name="Google Shape;803;p32"/>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04" name="Google Shape;804;p32"/>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05" name="Google Shape;805;p32"/>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06" name="Google Shape;806;p32"/>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07" name="Google Shape;807;p32"/>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08" name="Google Shape;808;p32"/>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09" name="Google Shape;809;p32"/>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10" name="Google Shape;810;p32"/>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811" name="Google Shape;811;p32"/>
          <p:cNvSpPr txBox="1"/>
          <p:nvPr>
            <p:ph idx="3" type="body"/>
          </p:nvPr>
        </p:nvSpPr>
        <p:spPr>
          <a:xfrm>
            <a:off x="6556200" y="1992600"/>
            <a:ext cx="2276100" cy="1992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12" name="Google Shape;812;p32"/>
          <p:cNvSpPr txBox="1"/>
          <p:nvPr>
            <p:ph idx="4" type="subTitle"/>
          </p:nvPr>
        </p:nvSpPr>
        <p:spPr>
          <a:xfrm>
            <a:off x="6556200" y="1483575"/>
            <a:ext cx="22761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grpSp>
        <p:nvGrpSpPr>
          <p:cNvPr id="813" name="Google Shape;813;p32"/>
          <p:cNvGrpSpPr/>
          <p:nvPr/>
        </p:nvGrpSpPr>
        <p:grpSpPr>
          <a:xfrm>
            <a:off x="6271090" y="1483551"/>
            <a:ext cx="195634" cy="195634"/>
            <a:chOff x="2645475" y="456275"/>
            <a:chExt cx="697200" cy="697200"/>
          </a:xfrm>
        </p:grpSpPr>
        <p:sp>
          <p:nvSpPr>
            <p:cNvPr id="814" name="Google Shape;814;p32"/>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15" name="Google Shape;815;p32"/>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16" name="Google Shape;816;p32"/>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17" name="Google Shape;817;p32"/>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18" name="Google Shape;818;p32"/>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19" name="Google Shape;819;p32"/>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20" name="Google Shape;820;p32"/>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21" name="Google Shape;821;p32"/>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822" name="Google Shape;822;p32"/>
          <p:cNvSpPr txBox="1"/>
          <p:nvPr>
            <p:ph idx="5" type="body"/>
          </p:nvPr>
        </p:nvSpPr>
        <p:spPr>
          <a:xfrm>
            <a:off x="3525850" y="1992625"/>
            <a:ext cx="2276100" cy="1992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23" name="Google Shape;823;p32"/>
          <p:cNvSpPr txBox="1"/>
          <p:nvPr>
            <p:ph idx="6" type="subTitle"/>
          </p:nvPr>
        </p:nvSpPr>
        <p:spPr>
          <a:xfrm>
            <a:off x="3525850" y="1483600"/>
            <a:ext cx="22761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grpSp>
        <p:nvGrpSpPr>
          <p:cNvPr id="824" name="Google Shape;824;p32"/>
          <p:cNvGrpSpPr/>
          <p:nvPr/>
        </p:nvGrpSpPr>
        <p:grpSpPr>
          <a:xfrm>
            <a:off x="3240740" y="1483576"/>
            <a:ext cx="195634" cy="195634"/>
            <a:chOff x="2645475" y="456275"/>
            <a:chExt cx="697200" cy="697200"/>
          </a:xfrm>
        </p:grpSpPr>
        <p:sp>
          <p:nvSpPr>
            <p:cNvPr id="825" name="Google Shape;825;p32"/>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26" name="Google Shape;826;p32"/>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27" name="Google Shape;827;p32"/>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28" name="Google Shape;828;p32"/>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29" name="Google Shape;829;p32"/>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30" name="Google Shape;830;p32"/>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31" name="Google Shape;831;p32"/>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32" name="Google Shape;832;p32"/>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833" name="Google Shape;833;p32"/>
          <p:cNvSpPr/>
          <p:nvPr/>
        </p:nvSpPr>
        <p:spPr>
          <a:xfrm rot="527322">
            <a:off x="8498746" y="-350619"/>
            <a:ext cx="1044565" cy="968065"/>
          </a:xfrm>
          <a:prstGeom prst="star8">
            <a:avLst>
              <a:gd fmla="val 3011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834" name="Google Shape;834;p32"/>
          <p:cNvGrpSpPr/>
          <p:nvPr/>
        </p:nvGrpSpPr>
        <p:grpSpPr>
          <a:xfrm>
            <a:off x="-256150" y="4679000"/>
            <a:ext cx="697200" cy="697200"/>
            <a:chOff x="2645475" y="456275"/>
            <a:chExt cx="697200" cy="697200"/>
          </a:xfrm>
        </p:grpSpPr>
        <p:sp>
          <p:nvSpPr>
            <p:cNvPr id="835" name="Google Shape;835;p32"/>
            <p:cNvSpPr/>
            <p:nvPr/>
          </p:nvSpPr>
          <p:spPr>
            <a:xfrm>
              <a:off x="2977275" y="456275"/>
              <a:ext cx="33600" cy="69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36" name="Google Shape;836;p32"/>
            <p:cNvSpPr/>
            <p:nvPr/>
          </p:nvSpPr>
          <p:spPr>
            <a:xfrm rot="-5400000">
              <a:off x="2977275" y="456275"/>
              <a:ext cx="33600" cy="69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37" name="Google Shape;837;p32"/>
            <p:cNvSpPr/>
            <p:nvPr/>
          </p:nvSpPr>
          <p:spPr>
            <a:xfrm rot="-2700000">
              <a:off x="2977290" y="456299"/>
              <a:ext cx="33517" cy="6970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38" name="Google Shape;838;p32"/>
            <p:cNvSpPr/>
            <p:nvPr/>
          </p:nvSpPr>
          <p:spPr>
            <a:xfrm rot="-8100000">
              <a:off x="2977349" y="456394"/>
              <a:ext cx="33517" cy="6970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39" name="Google Shape;839;p32"/>
            <p:cNvSpPr/>
            <p:nvPr/>
          </p:nvSpPr>
          <p:spPr>
            <a:xfrm rot="-1387885">
              <a:off x="2977170" y="456436"/>
              <a:ext cx="33601" cy="69712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40" name="Google Shape;840;p32"/>
            <p:cNvSpPr/>
            <p:nvPr/>
          </p:nvSpPr>
          <p:spPr>
            <a:xfrm rot="-6787885">
              <a:off x="2977359" y="456451"/>
              <a:ext cx="33601" cy="69712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41" name="Google Shape;841;p32"/>
            <p:cNvSpPr/>
            <p:nvPr/>
          </p:nvSpPr>
          <p:spPr>
            <a:xfrm rot="-4109047">
              <a:off x="2977190" y="456337"/>
              <a:ext cx="33537" cy="69691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42" name="Google Shape;842;p32"/>
            <p:cNvSpPr/>
            <p:nvPr/>
          </p:nvSpPr>
          <p:spPr>
            <a:xfrm rot="-9509047">
              <a:off x="2977270" y="456558"/>
              <a:ext cx="33537" cy="69691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1 Image">
  <p:cSld name="CUSTOM_15_3">
    <p:spTree>
      <p:nvGrpSpPr>
        <p:cNvPr id="843" name="Shape 843"/>
        <p:cNvGrpSpPr/>
        <p:nvPr/>
      </p:nvGrpSpPr>
      <p:grpSpPr>
        <a:xfrm>
          <a:off x="0" y="0"/>
          <a:ext cx="0" cy="0"/>
          <a:chOff x="0" y="0"/>
          <a:chExt cx="0" cy="0"/>
        </a:xfrm>
      </p:grpSpPr>
      <p:sp>
        <p:nvSpPr>
          <p:cNvPr id="844" name="Google Shape;844;p33"/>
          <p:cNvSpPr/>
          <p:nvPr/>
        </p:nvSpPr>
        <p:spPr>
          <a:xfrm>
            <a:off x="6564424" y="1488573"/>
            <a:ext cx="2321400" cy="1360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intony"/>
                <a:ea typeface="Sintony"/>
                <a:cs typeface="Sintony"/>
                <a:sym typeface="Sintony"/>
              </a:rPr>
              <a:t>HHHH</a:t>
            </a:r>
            <a:endParaRPr>
              <a:latin typeface="Sintony"/>
              <a:ea typeface="Sintony"/>
              <a:cs typeface="Sintony"/>
              <a:sym typeface="Sintony"/>
            </a:endParaRPr>
          </a:p>
        </p:txBody>
      </p:sp>
      <p:sp>
        <p:nvSpPr>
          <p:cNvPr id="845" name="Google Shape;845;p33"/>
          <p:cNvSpPr/>
          <p:nvPr/>
        </p:nvSpPr>
        <p:spPr>
          <a:xfrm>
            <a:off x="3536071" y="1483525"/>
            <a:ext cx="2321400" cy="1368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Sintony"/>
                <a:ea typeface="Sintony"/>
                <a:cs typeface="Sintony"/>
                <a:sym typeface="Sintony"/>
              </a:rPr>
              <a:t>“</a:t>
            </a:r>
            <a:endParaRPr>
              <a:latin typeface="Sintony"/>
              <a:ea typeface="Sintony"/>
              <a:cs typeface="Sintony"/>
              <a:sym typeface="Sintony"/>
            </a:endParaRPr>
          </a:p>
        </p:txBody>
      </p:sp>
      <p:sp>
        <p:nvSpPr>
          <p:cNvPr id="846" name="Google Shape;846;p33"/>
          <p:cNvSpPr/>
          <p:nvPr/>
        </p:nvSpPr>
        <p:spPr>
          <a:xfrm>
            <a:off x="590574" y="1488573"/>
            <a:ext cx="2321400" cy="13683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47" name="Google Shape;847;p33"/>
          <p:cNvSpPr txBox="1"/>
          <p:nvPr>
            <p:ph type="title"/>
          </p:nvPr>
        </p:nvSpPr>
        <p:spPr>
          <a:xfrm>
            <a:off x="580475" y="445025"/>
            <a:ext cx="82518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48" name="Google Shape;848;p33"/>
          <p:cNvSpPr txBox="1"/>
          <p:nvPr>
            <p:ph idx="1" type="body"/>
          </p:nvPr>
        </p:nvSpPr>
        <p:spPr>
          <a:xfrm>
            <a:off x="580475" y="3466275"/>
            <a:ext cx="2276100" cy="11673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49" name="Google Shape;849;p33"/>
          <p:cNvSpPr txBox="1"/>
          <p:nvPr>
            <p:ph idx="2" type="subTitle"/>
          </p:nvPr>
        </p:nvSpPr>
        <p:spPr>
          <a:xfrm>
            <a:off x="580475" y="2957250"/>
            <a:ext cx="22761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grpSp>
        <p:nvGrpSpPr>
          <p:cNvPr id="850" name="Google Shape;850;p33"/>
          <p:cNvGrpSpPr/>
          <p:nvPr/>
        </p:nvGrpSpPr>
        <p:grpSpPr>
          <a:xfrm>
            <a:off x="311690" y="1483526"/>
            <a:ext cx="195634" cy="195634"/>
            <a:chOff x="2645475" y="456275"/>
            <a:chExt cx="697200" cy="697200"/>
          </a:xfrm>
        </p:grpSpPr>
        <p:sp>
          <p:nvSpPr>
            <p:cNvPr id="851" name="Google Shape;851;p33"/>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52" name="Google Shape;852;p33"/>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53" name="Google Shape;853;p33"/>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54" name="Google Shape;854;p33"/>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55" name="Google Shape;855;p33"/>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56" name="Google Shape;856;p33"/>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57" name="Google Shape;857;p33"/>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58" name="Google Shape;858;p33"/>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859" name="Google Shape;859;p33"/>
          <p:cNvSpPr txBox="1"/>
          <p:nvPr>
            <p:ph idx="3" type="body"/>
          </p:nvPr>
        </p:nvSpPr>
        <p:spPr>
          <a:xfrm>
            <a:off x="6548100" y="3466290"/>
            <a:ext cx="2276100" cy="11673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60" name="Google Shape;860;p33"/>
          <p:cNvSpPr txBox="1"/>
          <p:nvPr>
            <p:ph idx="4" type="subTitle"/>
          </p:nvPr>
        </p:nvSpPr>
        <p:spPr>
          <a:xfrm>
            <a:off x="6548100" y="2957275"/>
            <a:ext cx="22761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grpSp>
        <p:nvGrpSpPr>
          <p:cNvPr id="861" name="Google Shape;861;p33"/>
          <p:cNvGrpSpPr/>
          <p:nvPr/>
        </p:nvGrpSpPr>
        <p:grpSpPr>
          <a:xfrm>
            <a:off x="6271090" y="1483551"/>
            <a:ext cx="195634" cy="195634"/>
            <a:chOff x="2645475" y="456275"/>
            <a:chExt cx="697200" cy="697200"/>
          </a:xfrm>
        </p:grpSpPr>
        <p:sp>
          <p:nvSpPr>
            <p:cNvPr id="862" name="Google Shape;862;p33"/>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63" name="Google Shape;863;p33"/>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64" name="Google Shape;864;p33"/>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65" name="Google Shape;865;p33"/>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66" name="Google Shape;866;p33"/>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67" name="Google Shape;867;p33"/>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68" name="Google Shape;868;p33"/>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69" name="Google Shape;869;p33"/>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870" name="Google Shape;870;p33"/>
          <p:cNvSpPr txBox="1"/>
          <p:nvPr>
            <p:ph idx="5" type="body"/>
          </p:nvPr>
        </p:nvSpPr>
        <p:spPr>
          <a:xfrm>
            <a:off x="3517750" y="3466304"/>
            <a:ext cx="2276100" cy="11673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71" name="Google Shape;871;p33"/>
          <p:cNvSpPr txBox="1"/>
          <p:nvPr>
            <p:ph idx="6" type="subTitle"/>
          </p:nvPr>
        </p:nvSpPr>
        <p:spPr>
          <a:xfrm>
            <a:off x="3517750" y="2957300"/>
            <a:ext cx="22761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grpSp>
        <p:nvGrpSpPr>
          <p:cNvPr id="872" name="Google Shape;872;p33"/>
          <p:cNvGrpSpPr/>
          <p:nvPr/>
        </p:nvGrpSpPr>
        <p:grpSpPr>
          <a:xfrm>
            <a:off x="3240740" y="1483576"/>
            <a:ext cx="195634" cy="195634"/>
            <a:chOff x="2645475" y="456275"/>
            <a:chExt cx="697200" cy="697200"/>
          </a:xfrm>
        </p:grpSpPr>
        <p:sp>
          <p:nvSpPr>
            <p:cNvPr id="873" name="Google Shape;873;p33"/>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74" name="Google Shape;874;p33"/>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75" name="Google Shape;875;p33"/>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76" name="Google Shape;876;p33"/>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77" name="Google Shape;877;p33"/>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78" name="Google Shape;878;p33"/>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79" name="Google Shape;879;p33"/>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80" name="Google Shape;880;p33"/>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881" name="Google Shape;881;p33"/>
          <p:cNvSpPr/>
          <p:nvPr/>
        </p:nvSpPr>
        <p:spPr>
          <a:xfrm rot="527322">
            <a:off x="8498746" y="-350619"/>
            <a:ext cx="1044565" cy="968065"/>
          </a:xfrm>
          <a:prstGeom prst="star8">
            <a:avLst>
              <a:gd fmla="val 3011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882" name="Google Shape;882;p33"/>
          <p:cNvGrpSpPr/>
          <p:nvPr/>
        </p:nvGrpSpPr>
        <p:grpSpPr>
          <a:xfrm>
            <a:off x="-256150" y="4679000"/>
            <a:ext cx="697200" cy="697200"/>
            <a:chOff x="2645475" y="456275"/>
            <a:chExt cx="697200" cy="697200"/>
          </a:xfrm>
        </p:grpSpPr>
        <p:sp>
          <p:nvSpPr>
            <p:cNvPr id="883" name="Google Shape;883;p33"/>
            <p:cNvSpPr/>
            <p:nvPr/>
          </p:nvSpPr>
          <p:spPr>
            <a:xfrm>
              <a:off x="2977275" y="456275"/>
              <a:ext cx="33600" cy="69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84" name="Google Shape;884;p33"/>
            <p:cNvSpPr/>
            <p:nvPr/>
          </p:nvSpPr>
          <p:spPr>
            <a:xfrm rot="-5400000">
              <a:off x="2977275" y="456275"/>
              <a:ext cx="33600" cy="69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85" name="Google Shape;885;p33"/>
            <p:cNvSpPr/>
            <p:nvPr/>
          </p:nvSpPr>
          <p:spPr>
            <a:xfrm rot="-2700000">
              <a:off x="2977290" y="456299"/>
              <a:ext cx="33517" cy="6970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86" name="Google Shape;886;p33"/>
            <p:cNvSpPr/>
            <p:nvPr/>
          </p:nvSpPr>
          <p:spPr>
            <a:xfrm rot="-8100000">
              <a:off x="2977349" y="456394"/>
              <a:ext cx="33517" cy="6970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87" name="Google Shape;887;p33"/>
            <p:cNvSpPr/>
            <p:nvPr/>
          </p:nvSpPr>
          <p:spPr>
            <a:xfrm rot="-1387885">
              <a:off x="2977170" y="456436"/>
              <a:ext cx="33601" cy="69712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88" name="Google Shape;888;p33"/>
            <p:cNvSpPr/>
            <p:nvPr/>
          </p:nvSpPr>
          <p:spPr>
            <a:xfrm rot="-6787885">
              <a:off x="2977359" y="456451"/>
              <a:ext cx="33601" cy="69712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89" name="Google Shape;889;p33"/>
            <p:cNvSpPr/>
            <p:nvPr/>
          </p:nvSpPr>
          <p:spPr>
            <a:xfrm rot="-4109047">
              <a:off x="2977190" y="456337"/>
              <a:ext cx="33537" cy="69691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90" name="Google Shape;890;p33"/>
            <p:cNvSpPr/>
            <p:nvPr/>
          </p:nvSpPr>
          <p:spPr>
            <a:xfrm rot="-9509047">
              <a:off x="2977270" y="456558"/>
              <a:ext cx="33537" cy="69691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891" name="Google Shape;891;p33"/>
          <p:cNvSpPr/>
          <p:nvPr>
            <p:ph idx="7" type="pic"/>
          </p:nvPr>
        </p:nvSpPr>
        <p:spPr>
          <a:xfrm>
            <a:off x="580475" y="1484000"/>
            <a:ext cx="2292300" cy="1308600"/>
          </a:xfrm>
          <a:prstGeom prst="rect">
            <a:avLst/>
          </a:prstGeom>
          <a:noFill/>
          <a:ln cap="flat" cmpd="sng" w="19050">
            <a:solidFill>
              <a:srgbClr val="000000"/>
            </a:solidFill>
            <a:prstDash val="solid"/>
            <a:round/>
            <a:headEnd len="sm" w="sm" type="none"/>
            <a:tailEnd len="sm" w="sm" type="none"/>
          </a:ln>
        </p:spPr>
      </p:sp>
      <p:sp>
        <p:nvSpPr>
          <p:cNvPr id="892" name="Google Shape;892;p33"/>
          <p:cNvSpPr/>
          <p:nvPr>
            <p:ph idx="8" type="pic"/>
          </p:nvPr>
        </p:nvSpPr>
        <p:spPr>
          <a:xfrm>
            <a:off x="3517750" y="1484000"/>
            <a:ext cx="2292300" cy="1308600"/>
          </a:xfrm>
          <a:prstGeom prst="rect">
            <a:avLst/>
          </a:prstGeom>
          <a:noFill/>
          <a:ln cap="flat" cmpd="sng" w="19050">
            <a:solidFill>
              <a:schemeClr val="dk1"/>
            </a:solidFill>
            <a:prstDash val="solid"/>
            <a:round/>
            <a:headEnd len="sm" w="sm" type="none"/>
            <a:tailEnd len="sm" w="sm" type="none"/>
          </a:ln>
        </p:spPr>
      </p:sp>
      <p:sp>
        <p:nvSpPr>
          <p:cNvPr id="893" name="Google Shape;893;p33"/>
          <p:cNvSpPr/>
          <p:nvPr>
            <p:ph idx="9" type="pic"/>
          </p:nvPr>
        </p:nvSpPr>
        <p:spPr>
          <a:xfrm>
            <a:off x="6548100" y="1484000"/>
            <a:ext cx="2292300" cy="1308600"/>
          </a:xfrm>
          <a:prstGeom prst="rect">
            <a:avLst/>
          </a:prstGeom>
          <a:noFill/>
          <a:ln cap="flat" cmpd="sng" w="19050">
            <a:solidFill>
              <a:schemeClr val="dk1"/>
            </a:solidFill>
            <a:prstDash val="solid"/>
            <a:round/>
            <a:headEnd len="sm" w="sm" type="none"/>
            <a:tailEnd len="sm" w="sm" type="none"/>
          </a:ln>
        </p:spPr>
      </p:sp>
    </p:spTree>
  </p:cSld>
  <p:clrMapOvr>
    <a:masterClrMapping/>
  </p:clrMapOvr>
  <p:extLst>
    <p:ext uri="{DCECCB84-F9BA-43D5-87BE-67443E8EF086}">
      <p15:sldGuideLst>
        <p15:guide id="1" pos="366">
          <p15:clr>
            <a:srgbClr val="E46962"/>
          </p15:clr>
        </p15:guide>
        <p15:guide id="2" orient="horz" pos="1800">
          <p15:clr>
            <a:srgbClr val="E46962"/>
          </p15:clr>
        </p15:guide>
      </p15:sldGuideLst>
    </p:ext>
  </p:extLst>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2">
  <p:cSld name="CUSTOM_15_2">
    <p:spTree>
      <p:nvGrpSpPr>
        <p:cNvPr id="894" name="Shape 894"/>
        <p:cNvGrpSpPr/>
        <p:nvPr/>
      </p:nvGrpSpPr>
      <p:grpSpPr>
        <a:xfrm>
          <a:off x="0" y="0"/>
          <a:ext cx="0" cy="0"/>
          <a:chOff x="0" y="0"/>
          <a:chExt cx="0" cy="0"/>
        </a:xfrm>
      </p:grpSpPr>
      <p:sp>
        <p:nvSpPr>
          <p:cNvPr id="895" name="Google Shape;895;p34"/>
          <p:cNvSpPr/>
          <p:nvPr/>
        </p:nvSpPr>
        <p:spPr>
          <a:xfrm>
            <a:off x="-63500" y="1324200"/>
            <a:ext cx="9257400" cy="3819300"/>
          </a:xfrm>
          <a:prstGeom prst="rect">
            <a:avLst/>
          </a:prstGeom>
          <a:solidFill>
            <a:schemeClr val="accent5"/>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896" name="Google Shape;896;p34"/>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897" name="Google Shape;897;p34"/>
          <p:cNvSpPr txBox="1"/>
          <p:nvPr>
            <p:ph idx="1" type="body"/>
          </p:nvPr>
        </p:nvSpPr>
        <p:spPr>
          <a:xfrm>
            <a:off x="311800" y="2144950"/>
            <a:ext cx="2561100" cy="1992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98" name="Google Shape;898;p34"/>
          <p:cNvSpPr txBox="1"/>
          <p:nvPr>
            <p:ph idx="2" type="subTitle"/>
          </p:nvPr>
        </p:nvSpPr>
        <p:spPr>
          <a:xfrm>
            <a:off x="311700" y="1635925"/>
            <a:ext cx="25611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sp>
        <p:nvSpPr>
          <p:cNvPr id="899" name="Google Shape;899;p34"/>
          <p:cNvSpPr txBox="1"/>
          <p:nvPr>
            <p:ph idx="3" type="body"/>
          </p:nvPr>
        </p:nvSpPr>
        <p:spPr>
          <a:xfrm>
            <a:off x="6271200" y="2144975"/>
            <a:ext cx="2561100" cy="1992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0" name="Google Shape;900;p34"/>
          <p:cNvSpPr txBox="1"/>
          <p:nvPr>
            <p:ph idx="4" type="subTitle"/>
          </p:nvPr>
        </p:nvSpPr>
        <p:spPr>
          <a:xfrm>
            <a:off x="6271200" y="1635950"/>
            <a:ext cx="25611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sp>
        <p:nvSpPr>
          <p:cNvPr id="901" name="Google Shape;901;p34"/>
          <p:cNvSpPr txBox="1"/>
          <p:nvPr>
            <p:ph idx="5" type="body"/>
          </p:nvPr>
        </p:nvSpPr>
        <p:spPr>
          <a:xfrm>
            <a:off x="3240850" y="2145000"/>
            <a:ext cx="2561100" cy="1992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2" name="Google Shape;902;p34"/>
          <p:cNvSpPr txBox="1"/>
          <p:nvPr>
            <p:ph idx="6" type="subTitle"/>
          </p:nvPr>
        </p:nvSpPr>
        <p:spPr>
          <a:xfrm>
            <a:off x="3240850" y="1635975"/>
            <a:ext cx="25611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sp>
        <p:nvSpPr>
          <p:cNvPr id="903" name="Google Shape;903;p34"/>
          <p:cNvSpPr/>
          <p:nvPr/>
        </p:nvSpPr>
        <p:spPr>
          <a:xfrm>
            <a:off x="6427350" y="-534325"/>
            <a:ext cx="752400" cy="697200"/>
          </a:xfrm>
          <a:prstGeom prst="star8">
            <a:avLst>
              <a:gd fmla="val 3011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904" name="Google Shape;904;p34"/>
          <p:cNvGrpSpPr/>
          <p:nvPr/>
        </p:nvGrpSpPr>
        <p:grpSpPr>
          <a:xfrm>
            <a:off x="3096650" y="4755200"/>
            <a:ext cx="697200" cy="697200"/>
            <a:chOff x="2645475" y="456275"/>
            <a:chExt cx="697200" cy="697200"/>
          </a:xfrm>
        </p:grpSpPr>
        <p:sp>
          <p:nvSpPr>
            <p:cNvPr id="905" name="Google Shape;905;p34"/>
            <p:cNvSpPr/>
            <p:nvPr/>
          </p:nvSpPr>
          <p:spPr>
            <a:xfrm>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06" name="Google Shape;906;p34"/>
            <p:cNvSpPr/>
            <p:nvPr/>
          </p:nvSpPr>
          <p:spPr>
            <a:xfrm rot="-5400000">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07" name="Google Shape;907;p34"/>
            <p:cNvSpPr/>
            <p:nvPr/>
          </p:nvSpPr>
          <p:spPr>
            <a:xfrm rot="-2700000">
              <a:off x="2977290" y="456299"/>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08" name="Google Shape;908;p34"/>
            <p:cNvSpPr/>
            <p:nvPr/>
          </p:nvSpPr>
          <p:spPr>
            <a:xfrm rot="-8100000">
              <a:off x="2977349" y="456394"/>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09" name="Google Shape;909;p34"/>
            <p:cNvSpPr/>
            <p:nvPr/>
          </p:nvSpPr>
          <p:spPr>
            <a:xfrm rot="-1387885">
              <a:off x="2977170" y="456436"/>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10" name="Google Shape;910;p34"/>
            <p:cNvSpPr/>
            <p:nvPr/>
          </p:nvSpPr>
          <p:spPr>
            <a:xfrm rot="-6787885">
              <a:off x="2977359" y="456451"/>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11" name="Google Shape;911;p34"/>
            <p:cNvSpPr/>
            <p:nvPr/>
          </p:nvSpPr>
          <p:spPr>
            <a:xfrm rot="-4109047">
              <a:off x="2977190" y="456337"/>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12" name="Google Shape;912;p34"/>
            <p:cNvSpPr/>
            <p:nvPr/>
          </p:nvSpPr>
          <p:spPr>
            <a:xfrm rot="-9509047">
              <a:off x="2977270" y="456558"/>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
  <p:cSld name="CUSTOM_15_1">
    <p:bg>
      <p:bgPr>
        <a:solidFill>
          <a:schemeClr val="accent5"/>
        </a:solidFill>
      </p:bgPr>
    </p:bg>
    <p:spTree>
      <p:nvGrpSpPr>
        <p:cNvPr id="913" name="Shape 913"/>
        <p:cNvGrpSpPr/>
        <p:nvPr/>
      </p:nvGrpSpPr>
      <p:grpSpPr>
        <a:xfrm>
          <a:off x="0" y="0"/>
          <a:ext cx="0" cy="0"/>
          <a:chOff x="0" y="0"/>
          <a:chExt cx="0" cy="0"/>
        </a:xfrm>
      </p:grpSpPr>
      <p:grpSp>
        <p:nvGrpSpPr>
          <p:cNvPr id="914" name="Google Shape;914;p35"/>
          <p:cNvGrpSpPr/>
          <p:nvPr/>
        </p:nvGrpSpPr>
        <p:grpSpPr>
          <a:xfrm>
            <a:off x="2555458" y="1244308"/>
            <a:ext cx="3245117" cy="3245117"/>
            <a:chOff x="2645475" y="456275"/>
            <a:chExt cx="697200" cy="697200"/>
          </a:xfrm>
        </p:grpSpPr>
        <p:sp>
          <p:nvSpPr>
            <p:cNvPr id="915" name="Google Shape;915;p35"/>
            <p:cNvSpPr/>
            <p:nvPr/>
          </p:nvSpPr>
          <p:spPr>
            <a:xfrm>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16" name="Google Shape;916;p35"/>
            <p:cNvSpPr/>
            <p:nvPr/>
          </p:nvSpPr>
          <p:spPr>
            <a:xfrm rot="-5400000">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17" name="Google Shape;917;p35"/>
            <p:cNvSpPr/>
            <p:nvPr/>
          </p:nvSpPr>
          <p:spPr>
            <a:xfrm rot="-2700000">
              <a:off x="2977290" y="456299"/>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18" name="Google Shape;918;p35"/>
            <p:cNvSpPr/>
            <p:nvPr/>
          </p:nvSpPr>
          <p:spPr>
            <a:xfrm rot="-8100000">
              <a:off x="2977349" y="456394"/>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19" name="Google Shape;919;p35"/>
            <p:cNvSpPr/>
            <p:nvPr/>
          </p:nvSpPr>
          <p:spPr>
            <a:xfrm rot="-1387885">
              <a:off x="2977170" y="456436"/>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20" name="Google Shape;920;p35"/>
            <p:cNvSpPr/>
            <p:nvPr/>
          </p:nvSpPr>
          <p:spPr>
            <a:xfrm rot="-6787885">
              <a:off x="2977359" y="456451"/>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21" name="Google Shape;921;p35"/>
            <p:cNvSpPr/>
            <p:nvPr/>
          </p:nvSpPr>
          <p:spPr>
            <a:xfrm rot="-4109047">
              <a:off x="2977190" y="456337"/>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22" name="Google Shape;922;p35"/>
            <p:cNvSpPr/>
            <p:nvPr/>
          </p:nvSpPr>
          <p:spPr>
            <a:xfrm rot="-9509047">
              <a:off x="2977270" y="456558"/>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923" name="Google Shape;923;p35"/>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24" name="Google Shape;924;p35"/>
          <p:cNvSpPr txBox="1"/>
          <p:nvPr>
            <p:ph idx="1" type="body"/>
          </p:nvPr>
        </p:nvSpPr>
        <p:spPr>
          <a:xfrm>
            <a:off x="3847377" y="1483550"/>
            <a:ext cx="4984800" cy="828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25" name="Google Shape;925;p35"/>
          <p:cNvSpPr txBox="1"/>
          <p:nvPr>
            <p:ph idx="2" type="subTitle"/>
          </p:nvPr>
        </p:nvSpPr>
        <p:spPr>
          <a:xfrm>
            <a:off x="311696" y="1483550"/>
            <a:ext cx="30210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sp>
        <p:nvSpPr>
          <p:cNvPr id="926" name="Google Shape;926;p35"/>
          <p:cNvSpPr txBox="1"/>
          <p:nvPr>
            <p:ph idx="3" type="body"/>
          </p:nvPr>
        </p:nvSpPr>
        <p:spPr>
          <a:xfrm>
            <a:off x="3847350" y="3947500"/>
            <a:ext cx="4984800" cy="828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27" name="Google Shape;927;p35"/>
          <p:cNvSpPr txBox="1"/>
          <p:nvPr>
            <p:ph idx="4" type="subTitle"/>
          </p:nvPr>
        </p:nvSpPr>
        <p:spPr>
          <a:xfrm>
            <a:off x="311675" y="3947500"/>
            <a:ext cx="30210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sp>
        <p:nvSpPr>
          <p:cNvPr id="928" name="Google Shape;928;p35"/>
          <p:cNvSpPr txBox="1"/>
          <p:nvPr>
            <p:ph idx="5" type="body"/>
          </p:nvPr>
        </p:nvSpPr>
        <p:spPr>
          <a:xfrm>
            <a:off x="3847350" y="2756877"/>
            <a:ext cx="4984800" cy="828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29" name="Google Shape;929;p35"/>
          <p:cNvSpPr txBox="1"/>
          <p:nvPr>
            <p:ph idx="6" type="subTitle"/>
          </p:nvPr>
        </p:nvSpPr>
        <p:spPr>
          <a:xfrm>
            <a:off x="311675" y="2756877"/>
            <a:ext cx="30210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400"/>
              <a:buNone/>
              <a:defRPr sz="1400">
                <a:solidFill>
                  <a:schemeClr val="accent4"/>
                </a:solidFill>
              </a:defRPr>
            </a:lvl1pPr>
            <a:lvl2pPr lvl="1">
              <a:spcBef>
                <a:spcPts val="0"/>
              </a:spcBef>
              <a:spcAft>
                <a:spcPts val="0"/>
              </a:spcAft>
              <a:buClr>
                <a:schemeClr val="lt1"/>
              </a:buClr>
              <a:buSzPts val="1400"/>
              <a:buNone/>
              <a:defRPr sz="1400">
                <a:solidFill>
                  <a:schemeClr val="lt1"/>
                </a:solidFill>
              </a:defRPr>
            </a:lvl2pPr>
            <a:lvl3pPr lvl="2">
              <a:spcBef>
                <a:spcPts val="0"/>
              </a:spcBef>
              <a:spcAft>
                <a:spcPts val="0"/>
              </a:spcAft>
              <a:buClr>
                <a:schemeClr val="lt1"/>
              </a:buClr>
              <a:buSzPts val="1400"/>
              <a:buNone/>
              <a:defRPr sz="1400">
                <a:solidFill>
                  <a:schemeClr val="lt1"/>
                </a:solidFill>
              </a:defRPr>
            </a:lvl3pPr>
            <a:lvl4pPr lvl="3">
              <a:spcBef>
                <a:spcPts val="0"/>
              </a:spcBef>
              <a:spcAft>
                <a:spcPts val="0"/>
              </a:spcAft>
              <a:buClr>
                <a:schemeClr val="lt1"/>
              </a:buClr>
              <a:buSzPts val="1400"/>
              <a:buNone/>
              <a:defRPr sz="1400">
                <a:solidFill>
                  <a:schemeClr val="lt1"/>
                </a:solidFill>
              </a:defRPr>
            </a:lvl4pPr>
            <a:lvl5pPr lvl="4">
              <a:spcBef>
                <a:spcPts val="0"/>
              </a:spcBef>
              <a:spcAft>
                <a:spcPts val="0"/>
              </a:spcAft>
              <a:buClr>
                <a:schemeClr val="lt1"/>
              </a:buClr>
              <a:buSzPts val="1400"/>
              <a:buNone/>
              <a:defRPr sz="1400">
                <a:solidFill>
                  <a:schemeClr val="lt1"/>
                </a:solidFill>
              </a:defRPr>
            </a:lvl5pPr>
            <a:lvl6pPr lvl="5">
              <a:spcBef>
                <a:spcPts val="0"/>
              </a:spcBef>
              <a:spcAft>
                <a:spcPts val="0"/>
              </a:spcAft>
              <a:buClr>
                <a:schemeClr val="lt1"/>
              </a:buClr>
              <a:buSzPts val="1400"/>
              <a:buNone/>
              <a:defRPr sz="1400">
                <a:solidFill>
                  <a:schemeClr val="lt1"/>
                </a:solidFill>
              </a:defRPr>
            </a:lvl6pPr>
            <a:lvl7pPr lvl="6">
              <a:spcBef>
                <a:spcPts val="0"/>
              </a:spcBef>
              <a:spcAft>
                <a:spcPts val="0"/>
              </a:spcAft>
              <a:buClr>
                <a:schemeClr val="lt1"/>
              </a:buClr>
              <a:buSzPts val="1400"/>
              <a:buNone/>
              <a:defRPr sz="1400">
                <a:solidFill>
                  <a:schemeClr val="lt1"/>
                </a:solidFill>
              </a:defRPr>
            </a:lvl7pPr>
            <a:lvl8pPr lvl="7">
              <a:spcBef>
                <a:spcPts val="0"/>
              </a:spcBef>
              <a:spcAft>
                <a:spcPts val="0"/>
              </a:spcAft>
              <a:buClr>
                <a:schemeClr val="lt1"/>
              </a:buClr>
              <a:buSzPts val="1400"/>
              <a:buNone/>
              <a:defRPr sz="1400">
                <a:solidFill>
                  <a:schemeClr val="lt1"/>
                </a:solidFill>
              </a:defRPr>
            </a:lvl8pPr>
            <a:lvl9pPr lvl="8">
              <a:spcBef>
                <a:spcPts val="0"/>
              </a:spcBef>
              <a:spcAft>
                <a:spcPts val="0"/>
              </a:spcAft>
              <a:buClr>
                <a:schemeClr val="lt1"/>
              </a:buClr>
              <a:buSzPts val="1400"/>
              <a:buNone/>
              <a:defRPr sz="1400">
                <a:solidFill>
                  <a:schemeClr val="lt1"/>
                </a:solidFill>
              </a:defRPr>
            </a:lvl9pPr>
          </a:lstStyle>
          <a:p/>
        </p:txBody>
      </p:sp>
      <p:grpSp>
        <p:nvGrpSpPr>
          <p:cNvPr id="930" name="Google Shape;930;p35"/>
          <p:cNvGrpSpPr/>
          <p:nvPr/>
        </p:nvGrpSpPr>
        <p:grpSpPr>
          <a:xfrm>
            <a:off x="7984200" y="-942966"/>
            <a:ext cx="1994400" cy="1981200"/>
            <a:chOff x="740850" y="1775184"/>
            <a:chExt cx="1994400" cy="1981200"/>
          </a:xfrm>
        </p:grpSpPr>
        <p:cxnSp>
          <p:nvCxnSpPr>
            <p:cNvPr id="931" name="Google Shape;931;p35"/>
            <p:cNvCxnSpPr/>
            <p:nvPr/>
          </p:nvCxnSpPr>
          <p:spPr>
            <a:xfrm>
              <a:off x="7474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32" name="Google Shape;932;p35"/>
            <p:cNvCxnSpPr/>
            <p:nvPr/>
          </p:nvCxnSpPr>
          <p:spPr>
            <a:xfrm>
              <a:off x="8998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33" name="Google Shape;933;p35"/>
            <p:cNvCxnSpPr/>
            <p:nvPr/>
          </p:nvCxnSpPr>
          <p:spPr>
            <a:xfrm>
              <a:off x="10522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34" name="Google Shape;934;p35"/>
            <p:cNvCxnSpPr/>
            <p:nvPr/>
          </p:nvCxnSpPr>
          <p:spPr>
            <a:xfrm>
              <a:off x="12046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35" name="Google Shape;935;p35"/>
            <p:cNvCxnSpPr/>
            <p:nvPr/>
          </p:nvCxnSpPr>
          <p:spPr>
            <a:xfrm>
              <a:off x="13570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36" name="Google Shape;936;p35"/>
            <p:cNvCxnSpPr/>
            <p:nvPr/>
          </p:nvCxnSpPr>
          <p:spPr>
            <a:xfrm>
              <a:off x="15094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37" name="Google Shape;937;p35"/>
            <p:cNvCxnSpPr/>
            <p:nvPr/>
          </p:nvCxnSpPr>
          <p:spPr>
            <a:xfrm>
              <a:off x="16618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38" name="Google Shape;938;p35"/>
            <p:cNvCxnSpPr/>
            <p:nvPr/>
          </p:nvCxnSpPr>
          <p:spPr>
            <a:xfrm>
              <a:off x="18142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39" name="Google Shape;939;p35"/>
            <p:cNvCxnSpPr/>
            <p:nvPr/>
          </p:nvCxnSpPr>
          <p:spPr>
            <a:xfrm>
              <a:off x="19666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40" name="Google Shape;940;p35"/>
            <p:cNvCxnSpPr/>
            <p:nvPr/>
          </p:nvCxnSpPr>
          <p:spPr>
            <a:xfrm>
              <a:off x="21190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41" name="Google Shape;941;p35"/>
            <p:cNvCxnSpPr/>
            <p:nvPr/>
          </p:nvCxnSpPr>
          <p:spPr>
            <a:xfrm>
              <a:off x="22714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42" name="Google Shape;942;p35"/>
            <p:cNvCxnSpPr/>
            <p:nvPr/>
          </p:nvCxnSpPr>
          <p:spPr>
            <a:xfrm>
              <a:off x="24238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43" name="Google Shape;943;p35"/>
            <p:cNvCxnSpPr/>
            <p:nvPr/>
          </p:nvCxnSpPr>
          <p:spPr>
            <a:xfrm>
              <a:off x="25762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44" name="Google Shape;944;p35"/>
            <p:cNvCxnSpPr/>
            <p:nvPr/>
          </p:nvCxnSpPr>
          <p:spPr>
            <a:xfrm>
              <a:off x="2728650" y="1776025"/>
              <a:ext cx="0" cy="1980300"/>
            </a:xfrm>
            <a:prstGeom prst="straightConnector1">
              <a:avLst/>
            </a:prstGeom>
            <a:noFill/>
            <a:ln cap="flat" cmpd="sng" w="9525">
              <a:solidFill>
                <a:schemeClr val="accent1"/>
              </a:solidFill>
              <a:prstDash val="solid"/>
              <a:round/>
              <a:headEnd len="med" w="med" type="none"/>
              <a:tailEnd len="med" w="med" type="none"/>
            </a:ln>
          </p:spPr>
        </p:cxnSp>
        <p:cxnSp>
          <p:nvCxnSpPr>
            <p:cNvPr id="945" name="Google Shape;945;p35"/>
            <p:cNvCxnSpPr/>
            <p:nvPr/>
          </p:nvCxnSpPr>
          <p:spPr>
            <a:xfrm>
              <a:off x="1738050" y="7779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46" name="Google Shape;946;p35"/>
            <p:cNvCxnSpPr/>
            <p:nvPr/>
          </p:nvCxnSpPr>
          <p:spPr>
            <a:xfrm>
              <a:off x="1738050" y="9303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47" name="Google Shape;947;p35"/>
            <p:cNvCxnSpPr/>
            <p:nvPr/>
          </p:nvCxnSpPr>
          <p:spPr>
            <a:xfrm>
              <a:off x="1738050" y="10827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48" name="Google Shape;948;p35"/>
            <p:cNvCxnSpPr/>
            <p:nvPr/>
          </p:nvCxnSpPr>
          <p:spPr>
            <a:xfrm>
              <a:off x="1738050" y="12351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49" name="Google Shape;949;p35"/>
            <p:cNvCxnSpPr/>
            <p:nvPr/>
          </p:nvCxnSpPr>
          <p:spPr>
            <a:xfrm>
              <a:off x="1738050" y="13875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50" name="Google Shape;950;p35"/>
            <p:cNvCxnSpPr/>
            <p:nvPr/>
          </p:nvCxnSpPr>
          <p:spPr>
            <a:xfrm>
              <a:off x="1738050" y="15399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51" name="Google Shape;951;p35"/>
            <p:cNvCxnSpPr/>
            <p:nvPr/>
          </p:nvCxnSpPr>
          <p:spPr>
            <a:xfrm>
              <a:off x="1738050" y="16923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52" name="Google Shape;952;p35"/>
            <p:cNvCxnSpPr/>
            <p:nvPr/>
          </p:nvCxnSpPr>
          <p:spPr>
            <a:xfrm>
              <a:off x="1738050" y="18447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53" name="Google Shape;953;p35"/>
            <p:cNvCxnSpPr/>
            <p:nvPr/>
          </p:nvCxnSpPr>
          <p:spPr>
            <a:xfrm>
              <a:off x="1738050" y="19971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54" name="Google Shape;954;p35"/>
            <p:cNvCxnSpPr/>
            <p:nvPr/>
          </p:nvCxnSpPr>
          <p:spPr>
            <a:xfrm>
              <a:off x="1738050" y="21495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55" name="Google Shape;955;p35"/>
            <p:cNvCxnSpPr/>
            <p:nvPr/>
          </p:nvCxnSpPr>
          <p:spPr>
            <a:xfrm>
              <a:off x="1738050" y="23019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56" name="Google Shape;956;p35"/>
            <p:cNvCxnSpPr/>
            <p:nvPr/>
          </p:nvCxnSpPr>
          <p:spPr>
            <a:xfrm>
              <a:off x="1738050" y="24543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57" name="Google Shape;957;p35"/>
            <p:cNvCxnSpPr/>
            <p:nvPr/>
          </p:nvCxnSpPr>
          <p:spPr>
            <a:xfrm>
              <a:off x="1738050" y="2606784"/>
              <a:ext cx="0" cy="1994400"/>
            </a:xfrm>
            <a:prstGeom prst="straightConnector1">
              <a:avLst/>
            </a:prstGeom>
            <a:noFill/>
            <a:ln cap="flat" cmpd="sng" w="9525">
              <a:solidFill>
                <a:schemeClr val="accent1"/>
              </a:solidFill>
              <a:prstDash val="solid"/>
              <a:round/>
              <a:headEnd len="med" w="med" type="none"/>
              <a:tailEnd len="med" w="med" type="none"/>
            </a:ln>
          </p:spPr>
        </p:cxnSp>
        <p:cxnSp>
          <p:nvCxnSpPr>
            <p:cNvPr id="958" name="Google Shape;958;p35"/>
            <p:cNvCxnSpPr/>
            <p:nvPr/>
          </p:nvCxnSpPr>
          <p:spPr>
            <a:xfrm>
              <a:off x="1738050" y="2759184"/>
              <a:ext cx="0" cy="1994400"/>
            </a:xfrm>
            <a:prstGeom prst="straightConnector1">
              <a:avLst/>
            </a:prstGeom>
            <a:noFill/>
            <a:ln cap="flat" cmpd="sng" w="9525">
              <a:solidFill>
                <a:schemeClr val="accent1"/>
              </a:solidFill>
              <a:prstDash val="solid"/>
              <a:round/>
              <a:headEnd len="med" w="med" type="none"/>
              <a:tailEnd len="med" w="med" type="none"/>
            </a:ln>
          </p:spPr>
        </p:cxnSp>
      </p:grpSp>
      <p:grpSp>
        <p:nvGrpSpPr>
          <p:cNvPr id="959" name="Google Shape;959;p35"/>
          <p:cNvGrpSpPr/>
          <p:nvPr/>
        </p:nvGrpSpPr>
        <p:grpSpPr>
          <a:xfrm>
            <a:off x="-44200" y="4743450"/>
            <a:ext cx="849600" cy="697200"/>
            <a:chOff x="489200" y="476250"/>
            <a:chExt cx="849600" cy="697200"/>
          </a:xfrm>
        </p:grpSpPr>
        <p:sp>
          <p:nvSpPr>
            <p:cNvPr id="960" name="Google Shape;960;p35"/>
            <p:cNvSpPr/>
            <p:nvPr/>
          </p:nvSpPr>
          <p:spPr>
            <a:xfrm>
              <a:off x="489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61" name="Google Shape;961;p35"/>
            <p:cNvSpPr/>
            <p:nvPr/>
          </p:nvSpPr>
          <p:spPr>
            <a:xfrm>
              <a:off x="6416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62" name="Google Shape;962;p35"/>
            <p:cNvSpPr/>
            <p:nvPr/>
          </p:nvSpPr>
          <p:spPr>
            <a:xfrm>
              <a:off x="7940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63" name="Google Shape;963;p35"/>
            <p:cNvSpPr/>
            <p:nvPr/>
          </p:nvSpPr>
          <p:spPr>
            <a:xfrm>
              <a:off x="9464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64" name="Google Shape;964;p35"/>
            <p:cNvSpPr/>
            <p:nvPr/>
          </p:nvSpPr>
          <p:spPr>
            <a:xfrm>
              <a:off x="10988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65" name="Google Shape;965;p35"/>
            <p:cNvSpPr/>
            <p:nvPr/>
          </p:nvSpPr>
          <p:spPr>
            <a:xfrm>
              <a:off x="1251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66" name="Google Shape;966;p35"/>
            <p:cNvSpPr/>
            <p:nvPr/>
          </p:nvSpPr>
          <p:spPr>
            <a:xfrm>
              <a:off x="489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67" name="Google Shape;967;p35"/>
            <p:cNvSpPr/>
            <p:nvPr/>
          </p:nvSpPr>
          <p:spPr>
            <a:xfrm>
              <a:off x="6416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68" name="Google Shape;968;p35"/>
            <p:cNvSpPr/>
            <p:nvPr/>
          </p:nvSpPr>
          <p:spPr>
            <a:xfrm>
              <a:off x="7940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69" name="Google Shape;969;p35"/>
            <p:cNvSpPr/>
            <p:nvPr/>
          </p:nvSpPr>
          <p:spPr>
            <a:xfrm>
              <a:off x="9464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70" name="Google Shape;970;p35"/>
            <p:cNvSpPr/>
            <p:nvPr/>
          </p:nvSpPr>
          <p:spPr>
            <a:xfrm>
              <a:off x="10988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71" name="Google Shape;971;p35"/>
            <p:cNvSpPr/>
            <p:nvPr/>
          </p:nvSpPr>
          <p:spPr>
            <a:xfrm>
              <a:off x="1251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72" name="Google Shape;972;p35"/>
            <p:cNvSpPr/>
            <p:nvPr/>
          </p:nvSpPr>
          <p:spPr>
            <a:xfrm>
              <a:off x="489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73" name="Google Shape;973;p35"/>
            <p:cNvSpPr/>
            <p:nvPr/>
          </p:nvSpPr>
          <p:spPr>
            <a:xfrm>
              <a:off x="6416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74" name="Google Shape;974;p35"/>
            <p:cNvSpPr/>
            <p:nvPr/>
          </p:nvSpPr>
          <p:spPr>
            <a:xfrm>
              <a:off x="7940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75" name="Google Shape;975;p35"/>
            <p:cNvSpPr/>
            <p:nvPr/>
          </p:nvSpPr>
          <p:spPr>
            <a:xfrm>
              <a:off x="9464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76" name="Google Shape;976;p35"/>
            <p:cNvSpPr/>
            <p:nvPr/>
          </p:nvSpPr>
          <p:spPr>
            <a:xfrm>
              <a:off x="10988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77" name="Google Shape;977;p35"/>
            <p:cNvSpPr/>
            <p:nvPr/>
          </p:nvSpPr>
          <p:spPr>
            <a:xfrm>
              <a:off x="1251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78" name="Google Shape;978;p35"/>
            <p:cNvSpPr/>
            <p:nvPr/>
          </p:nvSpPr>
          <p:spPr>
            <a:xfrm>
              <a:off x="489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79" name="Google Shape;979;p35"/>
            <p:cNvSpPr/>
            <p:nvPr/>
          </p:nvSpPr>
          <p:spPr>
            <a:xfrm>
              <a:off x="6416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80" name="Google Shape;980;p35"/>
            <p:cNvSpPr/>
            <p:nvPr/>
          </p:nvSpPr>
          <p:spPr>
            <a:xfrm>
              <a:off x="7940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81" name="Google Shape;981;p35"/>
            <p:cNvSpPr/>
            <p:nvPr/>
          </p:nvSpPr>
          <p:spPr>
            <a:xfrm>
              <a:off x="9464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82" name="Google Shape;982;p35"/>
            <p:cNvSpPr/>
            <p:nvPr/>
          </p:nvSpPr>
          <p:spPr>
            <a:xfrm>
              <a:off x="10988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83" name="Google Shape;983;p35"/>
            <p:cNvSpPr/>
            <p:nvPr/>
          </p:nvSpPr>
          <p:spPr>
            <a:xfrm>
              <a:off x="1251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84" name="Google Shape;984;p35"/>
            <p:cNvSpPr/>
            <p:nvPr/>
          </p:nvSpPr>
          <p:spPr>
            <a:xfrm>
              <a:off x="489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85" name="Google Shape;985;p35"/>
            <p:cNvSpPr/>
            <p:nvPr/>
          </p:nvSpPr>
          <p:spPr>
            <a:xfrm>
              <a:off x="6416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86" name="Google Shape;986;p35"/>
            <p:cNvSpPr/>
            <p:nvPr/>
          </p:nvSpPr>
          <p:spPr>
            <a:xfrm>
              <a:off x="7940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87" name="Google Shape;987;p35"/>
            <p:cNvSpPr/>
            <p:nvPr/>
          </p:nvSpPr>
          <p:spPr>
            <a:xfrm>
              <a:off x="9464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88" name="Google Shape;988;p35"/>
            <p:cNvSpPr/>
            <p:nvPr/>
          </p:nvSpPr>
          <p:spPr>
            <a:xfrm>
              <a:off x="10988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89" name="Google Shape;989;p35"/>
            <p:cNvSpPr/>
            <p:nvPr/>
          </p:nvSpPr>
          <p:spPr>
            <a:xfrm>
              <a:off x="1251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No Image">
  <p:cSld name="CUSTOM_16">
    <p:bg>
      <p:bgPr>
        <a:solidFill>
          <a:schemeClr val="lt2"/>
        </a:solidFill>
      </p:bgPr>
    </p:bg>
    <p:spTree>
      <p:nvGrpSpPr>
        <p:cNvPr id="990" name="Shape 990"/>
        <p:cNvGrpSpPr/>
        <p:nvPr/>
      </p:nvGrpSpPr>
      <p:grpSpPr>
        <a:xfrm>
          <a:off x="0" y="0"/>
          <a:ext cx="0" cy="0"/>
          <a:chOff x="0" y="0"/>
          <a:chExt cx="0" cy="0"/>
        </a:xfrm>
      </p:grpSpPr>
      <p:grpSp>
        <p:nvGrpSpPr>
          <p:cNvPr id="991" name="Google Shape;991;p36"/>
          <p:cNvGrpSpPr/>
          <p:nvPr/>
        </p:nvGrpSpPr>
        <p:grpSpPr>
          <a:xfrm>
            <a:off x="-120400" y="4591050"/>
            <a:ext cx="849600" cy="697200"/>
            <a:chOff x="489200" y="476250"/>
            <a:chExt cx="849600" cy="697200"/>
          </a:xfrm>
        </p:grpSpPr>
        <p:sp>
          <p:nvSpPr>
            <p:cNvPr id="992" name="Google Shape;992;p36"/>
            <p:cNvSpPr/>
            <p:nvPr/>
          </p:nvSpPr>
          <p:spPr>
            <a:xfrm>
              <a:off x="4892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93" name="Google Shape;993;p36"/>
            <p:cNvSpPr/>
            <p:nvPr/>
          </p:nvSpPr>
          <p:spPr>
            <a:xfrm>
              <a:off x="6416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94" name="Google Shape;994;p36"/>
            <p:cNvSpPr/>
            <p:nvPr/>
          </p:nvSpPr>
          <p:spPr>
            <a:xfrm>
              <a:off x="7940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95" name="Google Shape;995;p36"/>
            <p:cNvSpPr/>
            <p:nvPr/>
          </p:nvSpPr>
          <p:spPr>
            <a:xfrm>
              <a:off x="9464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96" name="Google Shape;996;p36"/>
            <p:cNvSpPr/>
            <p:nvPr/>
          </p:nvSpPr>
          <p:spPr>
            <a:xfrm>
              <a:off x="10988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97" name="Google Shape;997;p36"/>
            <p:cNvSpPr/>
            <p:nvPr/>
          </p:nvSpPr>
          <p:spPr>
            <a:xfrm>
              <a:off x="12512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98" name="Google Shape;998;p36"/>
            <p:cNvSpPr/>
            <p:nvPr/>
          </p:nvSpPr>
          <p:spPr>
            <a:xfrm>
              <a:off x="4892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999" name="Google Shape;999;p36"/>
            <p:cNvSpPr/>
            <p:nvPr/>
          </p:nvSpPr>
          <p:spPr>
            <a:xfrm>
              <a:off x="6416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00" name="Google Shape;1000;p36"/>
            <p:cNvSpPr/>
            <p:nvPr/>
          </p:nvSpPr>
          <p:spPr>
            <a:xfrm>
              <a:off x="7940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01" name="Google Shape;1001;p36"/>
            <p:cNvSpPr/>
            <p:nvPr/>
          </p:nvSpPr>
          <p:spPr>
            <a:xfrm>
              <a:off x="9464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02" name="Google Shape;1002;p36"/>
            <p:cNvSpPr/>
            <p:nvPr/>
          </p:nvSpPr>
          <p:spPr>
            <a:xfrm>
              <a:off x="10988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03" name="Google Shape;1003;p36"/>
            <p:cNvSpPr/>
            <p:nvPr/>
          </p:nvSpPr>
          <p:spPr>
            <a:xfrm>
              <a:off x="12512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04" name="Google Shape;1004;p36"/>
            <p:cNvSpPr/>
            <p:nvPr/>
          </p:nvSpPr>
          <p:spPr>
            <a:xfrm>
              <a:off x="4892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05" name="Google Shape;1005;p36"/>
            <p:cNvSpPr/>
            <p:nvPr/>
          </p:nvSpPr>
          <p:spPr>
            <a:xfrm>
              <a:off x="6416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06" name="Google Shape;1006;p36"/>
            <p:cNvSpPr/>
            <p:nvPr/>
          </p:nvSpPr>
          <p:spPr>
            <a:xfrm>
              <a:off x="7940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07" name="Google Shape;1007;p36"/>
            <p:cNvSpPr/>
            <p:nvPr/>
          </p:nvSpPr>
          <p:spPr>
            <a:xfrm>
              <a:off x="9464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08" name="Google Shape;1008;p36"/>
            <p:cNvSpPr/>
            <p:nvPr/>
          </p:nvSpPr>
          <p:spPr>
            <a:xfrm>
              <a:off x="10988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09" name="Google Shape;1009;p36"/>
            <p:cNvSpPr/>
            <p:nvPr/>
          </p:nvSpPr>
          <p:spPr>
            <a:xfrm>
              <a:off x="12512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10" name="Google Shape;1010;p36"/>
            <p:cNvSpPr/>
            <p:nvPr/>
          </p:nvSpPr>
          <p:spPr>
            <a:xfrm>
              <a:off x="4892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11" name="Google Shape;1011;p36"/>
            <p:cNvSpPr/>
            <p:nvPr/>
          </p:nvSpPr>
          <p:spPr>
            <a:xfrm>
              <a:off x="6416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12" name="Google Shape;1012;p36"/>
            <p:cNvSpPr/>
            <p:nvPr/>
          </p:nvSpPr>
          <p:spPr>
            <a:xfrm>
              <a:off x="7940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13" name="Google Shape;1013;p36"/>
            <p:cNvSpPr/>
            <p:nvPr/>
          </p:nvSpPr>
          <p:spPr>
            <a:xfrm>
              <a:off x="9464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14" name="Google Shape;1014;p36"/>
            <p:cNvSpPr/>
            <p:nvPr/>
          </p:nvSpPr>
          <p:spPr>
            <a:xfrm>
              <a:off x="10988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15" name="Google Shape;1015;p36"/>
            <p:cNvSpPr/>
            <p:nvPr/>
          </p:nvSpPr>
          <p:spPr>
            <a:xfrm>
              <a:off x="12512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16" name="Google Shape;1016;p36"/>
            <p:cNvSpPr/>
            <p:nvPr/>
          </p:nvSpPr>
          <p:spPr>
            <a:xfrm>
              <a:off x="4892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17" name="Google Shape;1017;p36"/>
            <p:cNvSpPr/>
            <p:nvPr/>
          </p:nvSpPr>
          <p:spPr>
            <a:xfrm>
              <a:off x="6416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18" name="Google Shape;1018;p36"/>
            <p:cNvSpPr/>
            <p:nvPr/>
          </p:nvSpPr>
          <p:spPr>
            <a:xfrm>
              <a:off x="7940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19" name="Google Shape;1019;p36"/>
            <p:cNvSpPr/>
            <p:nvPr/>
          </p:nvSpPr>
          <p:spPr>
            <a:xfrm>
              <a:off x="9464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20" name="Google Shape;1020;p36"/>
            <p:cNvSpPr/>
            <p:nvPr/>
          </p:nvSpPr>
          <p:spPr>
            <a:xfrm>
              <a:off x="10988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21" name="Google Shape;1021;p36"/>
            <p:cNvSpPr/>
            <p:nvPr/>
          </p:nvSpPr>
          <p:spPr>
            <a:xfrm>
              <a:off x="12512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022" name="Google Shape;1022;p36"/>
          <p:cNvSpPr/>
          <p:nvPr/>
        </p:nvSpPr>
        <p:spPr>
          <a:xfrm>
            <a:off x="388675" y="795899"/>
            <a:ext cx="8443800" cy="40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23" name="Google Shape;1023;p36"/>
          <p:cNvSpPr/>
          <p:nvPr/>
        </p:nvSpPr>
        <p:spPr>
          <a:xfrm>
            <a:off x="311700" y="362524"/>
            <a:ext cx="8443800" cy="43734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24" name="Google Shape;1024;p36"/>
          <p:cNvSpPr txBox="1"/>
          <p:nvPr>
            <p:ph type="title"/>
          </p:nvPr>
        </p:nvSpPr>
        <p:spPr>
          <a:xfrm>
            <a:off x="608850" y="652724"/>
            <a:ext cx="7877700" cy="4239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25" name="Google Shape;1025;p36"/>
          <p:cNvSpPr txBox="1"/>
          <p:nvPr>
            <p:ph idx="1" type="body"/>
          </p:nvPr>
        </p:nvSpPr>
        <p:spPr>
          <a:xfrm>
            <a:off x="608850" y="1498700"/>
            <a:ext cx="7877700" cy="3016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grpSp>
        <p:nvGrpSpPr>
          <p:cNvPr id="1026" name="Google Shape;1026;p36"/>
          <p:cNvGrpSpPr/>
          <p:nvPr/>
        </p:nvGrpSpPr>
        <p:grpSpPr>
          <a:xfrm>
            <a:off x="8056062" y="-256420"/>
            <a:ext cx="1422149" cy="1422149"/>
            <a:chOff x="2645475" y="456275"/>
            <a:chExt cx="697200" cy="697200"/>
          </a:xfrm>
        </p:grpSpPr>
        <p:sp>
          <p:nvSpPr>
            <p:cNvPr id="1027" name="Google Shape;1027;p36"/>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28" name="Google Shape;1028;p36"/>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29" name="Google Shape;1029;p36"/>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30" name="Google Shape;1030;p36"/>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31" name="Google Shape;1031;p36"/>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32" name="Google Shape;1032;p36"/>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33" name="Google Shape;1033;p36"/>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34" name="Google Shape;1034;p36"/>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p:cSld name="CUSTOM_17">
    <p:bg>
      <p:bgPr>
        <a:solidFill>
          <a:schemeClr val="accent1"/>
        </a:solidFill>
      </p:bgPr>
    </p:bg>
    <p:spTree>
      <p:nvGrpSpPr>
        <p:cNvPr id="1035" name="Shape 1035"/>
        <p:cNvGrpSpPr/>
        <p:nvPr/>
      </p:nvGrpSpPr>
      <p:grpSpPr>
        <a:xfrm>
          <a:off x="0" y="0"/>
          <a:ext cx="0" cy="0"/>
          <a:chOff x="0" y="0"/>
          <a:chExt cx="0" cy="0"/>
        </a:xfrm>
      </p:grpSpPr>
      <p:grpSp>
        <p:nvGrpSpPr>
          <p:cNvPr id="1036" name="Google Shape;1036;p37"/>
          <p:cNvGrpSpPr/>
          <p:nvPr/>
        </p:nvGrpSpPr>
        <p:grpSpPr>
          <a:xfrm>
            <a:off x="-974575" y="-1779524"/>
            <a:ext cx="2745900" cy="3493200"/>
            <a:chOff x="7178825" y="-1812429"/>
            <a:chExt cx="2745900" cy="3493200"/>
          </a:xfrm>
        </p:grpSpPr>
        <p:cxnSp>
          <p:nvCxnSpPr>
            <p:cNvPr id="1037" name="Google Shape;1037;p37"/>
            <p:cNvCxnSpPr/>
            <p:nvPr/>
          </p:nvCxnSpPr>
          <p:spPr>
            <a:xfrm>
              <a:off x="7459281"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38" name="Google Shape;1038;p37"/>
            <p:cNvCxnSpPr/>
            <p:nvPr/>
          </p:nvCxnSpPr>
          <p:spPr>
            <a:xfrm>
              <a:off x="7728115"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39" name="Google Shape;1039;p37"/>
            <p:cNvCxnSpPr/>
            <p:nvPr/>
          </p:nvCxnSpPr>
          <p:spPr>
            <a:xfrm>
              <a:off x="7996948"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40" name="Google Shape;1040;p37"/>
            <p:cNvCxnSpPr/>
            <p:nvPr/>
          </p:nvCxnSpPr>
          <p:spPr>
            <a:xfrm>
              <a:off x="8265782"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41" name="Google Shape;1041;p37"/>
            <p:cNvCxnSpPr/>
            <p:nvPr/>
          </p:nvCxnSpPr>
          <p:spPr>
            <a:xfrm>
              <a:off x="8534616"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42" name="Google Shape;1042;p37"/>
            <p:cNvCxnSpPr/>
            <p:nvPr/>
          </p:nvCxnSpPr>
          <p:spPr>
            <a:xfrm>
              <a:off x="8803449"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43" name="Google Shape;1043;p37"/>
            <p:cNvCxnSpPr/>
            <p:nvPr/>
          </p:nvCxnSpPr>
          <p:spPr>
            <a:xfrm>
              <a:off x="9072283"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44" name="Google Shape;1044;p37"/>
            <p:cNvCxnSpPr/>
            <p:nvPr/>
          </p:nvCxnSpPr>
          <p:spPr>
            <a:xfrm>
              <a:off x="9341116"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45" name="Google Shape;1045;p37"/>
            <p:cNvCxnSpPr/>
            <p:nvPr/>
          </p:nvCxnSpPr>
          <p:spPr>
            <a:xfrm>
              <a:off x="9609950"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46" name="Google Shape;1046;p37"/>
            <p:cNvCxnSpPr/>
            <p:nvPr/>
          </p:nvCxnSpPr>
          <p:spPr>
            <a:xfrm>
              <a:off x="8551775" y="-2918025"/>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47" name="Google Shape;1047;p37"/>
            <p:cNvCxnSpPr/>
            <p:nvPr/>
          </p:nvCxnSpPr>
          <p:spPr>
            <a:xfrm>
              <a:off x="8551775" y="-2649191"/>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48" name="Google Shape;1048;p37"/>
            <p:cNvCxnSpPr/>
            <p:nvPr/>
          </p:nvCxnSpPr>
          <p:spPr>
            <a:xfrm>
              <a:off x="8551775" y="-2380357"/>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49" name="Google Shape;1049;p37"/>
            <p:cNvCxnSpPr/>
            <p:nvPr/>
          </p:nvCxnSpPr>
          <p:spPr>
            <a:xfrm>
              <a:off x="8551775" y="-2111523"/>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50" name="Google Shape;1050;p37"/>
            <p:cNvCxnSpPr/>
            <p:nvPr/>
          </p:nvCxnSpPr>
          <p:spPr>
            <a:xfrm>
              <a:off x="8551775" y="-1842689"/>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51" name="Google Shape;1051;p37"/>
            <p:cNvCxnSpPr/>
            <p:nvPr/>
          </p:nvCxnSpPr>
          <p:spPr>
            <a:xfrm>
              <a:off x="8551775" y="-1573855"/>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52" name="Google Shape;1052;p37"/>
            <p:cNvCxnSpPr/>
            <p:nvPr/>
          </p:nvCxnSpPr>
          <p:spPr>
            <a:xfrm>
              <a:off x="8551775" y="-1305020"/>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53" name="Google Shape;1053;p37"/>
            <p:cNvCxnSpPr/>
            <p:nvPr/>
          </p:nvCxnSpPr>
          <p:spPr>
            <a:xfrm>
              <a:off x="8551775" y="-1036186"/>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54" name="Google Shape;1054;p37"/>
            <p:cNvCxnSpPr/>
            <p:nvPr/>
          </p:nvCxnSpPr>
          <p:spPr>
            <a:xfrm>
              <a:off x="8551775" y="-767352"/>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55" name="Google Shape;1055;p37"/>
            <p:cNvCxnSpPr/>
            <p:nvPr/>
          </p:nvCxnSpPr>
          <p:spPr>
            <a:xfrm>
              <a:off x="8551775" y="-498518"/>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56" name="Google Shape;1056;p37"/>
            <p:cNvCxnSpPr/>
            <p:nvPr/>
          </p:nvCxnSpPr>
          <p:spPr>
            <a:xfrm>
              <a:off x="8551775" y="-229684"/>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57" name="Google Shape;1057;p37"/>
            <p:cNvCxnSpPr/>
            <p:nvPr/>
          </p:nvCxnSpPr>
          <p:spPr>
            <a:xfrm>
              <a:off x="8551775" y="39150"/>
              <a:ext cx="0" cy="2745900"/>
            </a:xfrm>
            <a:prstGeom prst="straightConnector1">
              <a:avLst/>
            </a:prstGeom>
            <a:noFill/>
            <a:ln cap="flat" cmpd="sng" w="9525">
              <a:solidFill>
                <a:schemeClr val="lt1"/>
              </a:solidFill>
              <a:prstDash val="solid"/>
              <a:round/>
              <a:headEnd len="med" w="med" type="none"/>
              <a:tailEnd len="med" w="med" type="none"/>
            </a:ln>
          </p:spPr>
        </p:cxnSp>
      </p:grpSp>
      <p:sp>
        <p:nvSpPr>
          <p:cNvPr id="1058" name="Google Shape;1058;p37"/>
          <p:cNvSpPr txBox="1"/>
          <p:nvPr>
            <p:ph type="title"/>
          </p:nvPr>
        </p:nvSpPr>
        <p:spPr>
          <a:xfrm>
            <a:off x="4564525" y="617563"/>
            <a:ext cx="4267800" cy="5727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59" name="Google Shape;1059;p37"/>
          <p:cNvSpPr/>
          <p:nvPr/>
        </p:nvSpPr>
        <p:spPr>
          <a:xfrm>
            <a:off x="397641" y="760532"/>
            <a:ext cx="3680100" cy="370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60" name="Google Shape;1060;p37"/>
          <p:cNvSpPr/>
          <p:nvPr>
            <p:ph idx="2" type="pic"/>
          </p:nvPr>
        </p:nvSpPr>
        <p:spPr>
          <a:xfrm>
            <a:off x="311700" y="673775"/>
            <a:ext cx="3680100" cy="3709200"/>
          </a:xfrm>
          <a:prstGeom prst="rect">
            <a:avLst/>
          </a:prstGeom>
          <a:noFill/>
          <a:ln cap="flat" cmpd="sng" w="19050">
            <a:solidFill>
              <a:srgbClr val="000000"/>
            </a:solidFill>
            <a:prstDash val="solid"/>
            <a:round/>
            <a:headEnd len="sm" w="sm" type="none"/>
            <a:tailEnd len="sm" w="sm" type="none"/>
          </a:ln>
        </p:spPr>
      </p:sp>
      <p:sp>
        <p:nvSpPr>
          <p:cNvPr id="1061" name="Google Shape;1061;p37"/>
          <p:cNvSpPr txBox="1"/>
          <p:nvPr>
            <p:ph idx="1" type="body"/>
          </p:nvPr>
        </p:nvSpPr>
        <p:spPr>
          <a:xfrm>
            <a:off x="4564525" y="1363188"/>
            <a:ext cx="4267800" cy="33303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grpSp>
        <p:nvGrpSpPr>
          <p:cNvPr id="1062" name="Google Shape;1062;p37"/>
          <p:cNvGrpSpPr/>
          <p:nvPr/>
        </p:nvGrpSpPr>
        <p:grpSpPr>
          <a:xfrm>
            <a:off x="8290635" y="4291786"/>
            <a:ext cx="697259" cy="697259"/>
            <a:chOff x="2421225" y="305100"/>
            <a:chExt cx="1684200" cy="1684200"/>
          </a:xfrm>
        </p:grpSpPr>
        <p:sp>
          <p:nvSpPr>
            <p:cNvPr id="1063" name="Google Shape;1063;p37"/>
            <p:cNvSpPr/>
            <p:nvPr/>
          </p:nvSpPr>
          <p:spPr>
            <a:xfrm rot="-5400000">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sp>
          <p:nvSpPr>
            <p:cNvPr id="1064" name="Google Shape;1064;p37"/>
            <p:cNvSpPr/>
            <p:nvPr/>
          </p:nvSpPr>
          <p:spPr>
            <a:xfrm>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sp>
          <p:nvSpPr>
            <p:cNvPr id="1065" name="Google Shape;1065;p37"/>
            <p:cNvSpPr/>
            <p:nvPr/>
          </p:nvSpPr>
          <p:spPr>
            <a:xfrm rot="-8100000">
              <a:off x="3039778" y="304985"/>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sp>
          <p:nvSpPr>
            <p:cNvPr id="1066" name="Google Shape;1066;p37"/>
            <p:cNvSpPr/>
            <p:nvPr/>
          </p:nvSpPr>
          <p:spPr>
            <a:xfrm rot="-2700000">
              <a:off x="3039689" y="305076"/>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2">
  <p:cSld name="CUSTOM_17_1">
    <p:bg>
      <p:bgPr>
        <a:solidFill>
          <a:schemeClr val="accent2"/>
        </a:solidFill>
      </p:bgPr>
    </p:bg>
    <p:spTree>
      <p:nvGrpSpPr>
        <p:cNvPr id="1067" name="Shape 1067"/>
        <p:cNvGrpSpPr/>
        <p:nvPr/>
      </p:nvGrpSpPr>
      <p:grpSpPr>
        <a:xfrm>
          <a:off x="0" y="0"/>
          <a:ext cx="0" cy="0"/>
          <a:chOff x="0" y="0"/>
          <a:chExt cx="0" cy="0"/>
        </a:xfrm>
      </p:grpSpPr>
      <p:sp>
        <p:nvSpPr>
          <p:cNvPr id="1068" name="Google Shape;1068;p38"/>
          <p:cNvSpPr/>
          <p:nvPr/>
        </p:nvSpPr>
        <p:spPr>
          <a:xfrm>
            <a:off x="-9625" y="-100"/>
            <a:ext cx="45315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69" name="Google Shape;1069;p38"/>
          <p:cNvSpPr txBox="1"/>
          <p:nvPr>
            <p:ph type="title"/>
          </p:nvPr>
        </p:nvSpPr>
        <p:spPr>
          <a:xfrm>
            <a:off x="311700" y="480900"/>
            <a:ext cx="42969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70" name="Google Shape;1070;p38"/>
          <p:cNvSpPr/>
          <p:nvPr/>
        </p:nvSpPr>
        <p:spPr>
          <a:xfrm>
            <a:off x="5152191" y="760532"/>
            <a:ext cx="3680100" cy="370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71" name="Google Shape;1071;p38"/>
          <p:cNvSpPr/>
          <p:nvPr>
            <p:ph idx="2" type="pic"/>
          </p:nvPr>
        </p:nvSpPr>
        <p:spPr>
          <a:xfrm>
            <a:off x="5066250" y="673775"/>
            <a:ext cx="3680100" cy="3709200"/>
          </a:xfrm>
          <a:prstGeom prst="rect">
            <a:avLst/>
          </a:prstGeom>
          <a:noFill/>
          <a:ln cap="flat" cmpd="sng" w="19050">
            <a:solidFill>
              <a:srgbClr val="000000"/>
            </a:solidFill>
            <a:prstDash val="solid"/>
            <a:round/>
            <a:headEnd len="sm" w="sm" type="none"/>
            <a:tailEnd len="sm" w="sm" type="none"/>
          </a:ln>
        </p:spPr>
      </p:sp>
      <p:sp>
        <p:nvSpPr>
          <p:cNvPr id="1072" name="Google Shape;1072;p38"/>
          <p:cNvSpPr txBox="1"/>
          <p:nvPr>
            <p:ph idx="1" type="body"/>
          </p:nvPr>
        </p:nvSpPr>
        <p:spPr>
          <a:xfrm>
            <a:off x="311700" y="1486475"/>
            <a:ext cx="3921900" cy="3070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1">
  <p:cSld name="CUSTOM_18">
    <p:bg>
      <p:bgPr>
        <a:solidFill>
          <a:schemeClr val="accent5"/>
        </a:solidFill>
      </p:bgPr>
    </p:bg>
    <p:spTree>
      <p:nvGrpSpPr>
        <p:cNvPr id="1073" name="Shape 1073"/>
        <p:cNvGrpSpPr/>
        <p:nvPr/>
      </p:nvGrpSpPr>
      <p:grpSpPr>
        <a:xfrm>
          <a:off x="0" y="0"/>
          <a:ext cx="0" cy="0"/>
          <a:chOff x="0" y="0"/>
          <a:chExt cx="0" cy="0"/>
        </a:xfrm>
      </p:grpSpPr>
      <p:grpSp>
        <p:nvGrpSpPr>
          <p:cNvPr id="1074" name="Google Shape;1074;p39"/>
          <p:cNvGrpSpPr/>
          <p:nvPr/>
        </p:nvGrpSpPr>
        <p:grpSpPr>
          <a:xfrm>
            <a:off x="-364975" y="-331724"/>
            <a:ext cx="2745900" cy="3493200"/>
            <a:chOff x="7178825" y="-1812429"/>
            <a:chExt cx="2745900" cy="3493200"/>
          </a:xfrm>
        </p:grpSpPr>
        <p:cxnSp>
          <p:nvCxnSpPr>
            <p:cNvPr id="1075" name="Google Shape;1075;p39"/>
            <p:cNvCxnSpPr/>
            <p:nvPr/>
          </p:nvCxnSpPr>
          <p:spPr>
            <a:xfrm>
              <a:off x="7459281"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76" name="Google Shape;1076;p39"/>
            <p:cNvCxnSpPr/>
            <p:nvPr/>
          </p:nvCxnSpPr>
          <p:spPr>
            <a:xfrm>
              <a:off x="7728115"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77" name="Google Shape;1077;p39"/>
            <p:cNvCxnSpPr/>
            <p:nvPr/>
          </p:nvCxnSpPr>
          <p:spPr>
            <a:xfrm>
              <a:off x="7996948"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78" name="Google Shape;1078;p39"/>
            <p:cNvCxnSpPr/>
            <p:nvPr/>
          </p:nvCxnSpPr>
          <p:spPr>
            <a:xfrm>
              <a:off x="8265782"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79" name="Google Shape;1079;p39"/>
            <p:cNvCxnSpPr/>
            <p:nvPr/>
          </p:nvCxnSpPr>
          <p:spPr>
            <a:xfrm>
              <a:off x="8534616"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80" name="Google Shape;1080;p39"/>
            <p:cNvCxnSpPr/>
            <p:nvPr/>
          </p:nvCxnSpPr>
          <p:spPr>
            <a:xfrm>
              <a:off x="8803449"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81" name="Google Shape;1081;p39"/>
            <p:cNvCxnSpPr/>
            <p:nvPr/>
          </p:nvCxnSpPr>
          <p:spPr>
            <a:xfrm>
              <a:off x="9072283"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82" name="Google Shape;1082;p39"/>
            <p:cNvCxnSpPr/>
            <p:nvPr/>
          </p:nvCxnSpPr>
          <p:spPr>
            <a:xfrm>
              <a:off x="9341116"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83" name="Google Shape;1083;p39"/>
            <p:cNvCxnSpPr/>
            <p:nvPr/>
          </p:nvCxnSpPr>
          <p:spPr>
            <a:xfrm>
              <a:off x="9609950"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084" name="Google Shape;1084;p39"/>
            <p:cNvCxnSpPr/>
            <p:nvPr/>
          </p:nvCxnSpPr>
          <p:spPr>
            <a:xfrm>
              <a:off x="8551775" y="-2918025"/>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85" name="Google Shape;1085;p39"/>
            <p:cNvCxnSpPr/>
            <p:nvPr/>
          </p:nvCxnSpPr>
          <p:spPr>
            <a:xfrm>
              <a:off x="8551775" y="-2649191"/>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86" name="Google Shape;1086;p39"/>
            <p:cNvCxnSpPr/>
            <p:nvPr/>
          </p:nvCxnSpPr>
          <p:spPr>
            <a:xfrm>
              <a:off x="8551775" y="-2380357"/>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87" name="Google Shape;1087;p39"/>
            <p:cNvCxnSpPr/>
            <p:nvPr/>
          </p:nvCxnSpPr>
          <p:spPr>
            <a:xfrm>
              <a:off x="8551775" y="-2111523"/>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88" name="Google Shape;1088;p39"/>
            <p:cNvCxnSpPr/>
            <p:nvPr/>
          </p:nvCxnSpPr>
          <p:spPr>
            <a:xfrm>
              <a:off x="8551775" y="-1842689"/>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89" name="Google Shape;1089;p39"/>
            <p:cNvCxnSpPr/>
            <p:nvPr/>
          </p:nvCxnSpPr>
          <p:spPr>
            <a:xfrm>
              <a:off x="8551775" y="-1573855"/>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90" name="Google Shape;1090;p39"/>
            <p:cNvCxnSpPr/>
            <p:nvPr/>
          </p:nvCxnSpPr>
          <p:spPr>
            <a:xfrm>
              <a:off x="8551775" y="-1305020"/>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91" name="Google Shape;1091;p39"/>
            <p:cNvCxnSpPr/>
            <p:nvPr/>
          </p:nvCxnSpPr>
          <p:spPr>
            <a:xfrm>
              <a:off x="8551775" y="-1036186"/>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92" name="Google Shape;1092;p39"/>
            <p:cNvCxnSpPr/>
            <p:nvPr/>
          </p:nvCxnSpPr>
          <p:spPr>
            <a:xfrm>
              <a:off x="8551775" y="-767352"/>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93" name="Google Shape;1093;p39"/>
            <p:cNvCxnSpPr/>
            <p:nvPr/>
          </p:nvCxnSpPr>
          <p:spPr>
            <a:xfrm>
              <a:off x="8551775" y="-498518"/>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94" name="Google Shape;1094;p39"/>
            <p:cNvCxnSpPr/>
            <p:nvPr/>
          </p:nvCxnSpPr>
          <p:spPr>
            <a:xfrm>
              <a:off x="8551775" y="-229684"/>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095" name="Google Shape;1095;p39"/>
            <p:cNvCxnSpPr/>
            <p:nvPr/>
          </p:nvCxnSpPr>
          <p:spPr>
            <a:xfrm>
              <a:off x="8551775" y="39150"/>
              <a:ext cx="0" cy="2745900"/>
            </a:xfrm>
            <a:prstGeom prst="straightConnector1">
              <a:avLst/>
            </a:prstGeom>
            <a:noFill/>
            <a:ln cap="flat" cmpd="sng" w="9525">
              <a:solidFill>
                <a:schemeClr val="lt1"/>
              </a:solidFill>
              <a:prstDash val="solid"/>
              <a:round/>
              <a:headEnd len="med" w="med" type="none"/>
              <a:tailEnd len="med" w="med" type="none"/>
            </a:ln>
          </p:spPr>
        </p:cxnSp>
      </p:grpSp>
      <p:sp>
        <p:nvSpPr>
          <p:cNvPr id="1096" name="Google Shape;1096;p39"/>
          <p:cNvSpPr/>
          <p:nvPr/>
        </p:nvSpPr>
        <p:spPr>
          <a:xfrm>
            <a:off x="388675" y="795899"/>
            <a:ext cx="8443800" cy="4029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97" name="Google Shape;1097;p39"/>
          <p:cNvSpPr/>
          <p:nvPr/>
        </p:nvSpPr>
        <p:spPr>
          <a:xfrm>
            <a:off x="311700" y="362524"/>
            <a:ext cx="8443800" cy="43734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098" name="Google Shape;1098;p39"/>
          <p:cNvSpPr txBox="1"/>
          <p:nvPr>
            <p:ph type="title"/>
          </p:nvPr>
        </p:nvSpPr>
        <p:spPr>
          <a:xfrm>
            <a:off x="608850" y="690499"/>
            <a:ext cx="7877700" cy="4239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099" name="Google Shape;1099;p39"/>
          <p:cNvSpPr txBox="1"/>
          <p:nvPr>
            <p:ph idx="1" type="body"/>
          </p:nvPr>
        </p:nvSpPr>
        <p:spPr>
          <a:xfrm>
            <a:off x="608850" y="1555625"/>
            <a:ext cx="7877700" cy="3001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accent5"/>
              </a:buClr>
              <a:buSzPts val="1100"/>
              <a:buChar char="●"/>
              <a:defRPr>
                <a:solidFill>
                  <a:schemeClr val="accent5"/>
                </a:solidFill>
              </a:defRPr>
            </a:lvl1pPr>
            <a:lvl2pPr indent="-298450" lvl="1" marL="914400">
              <a:spcBef>
                <a:spcPts val="0"/>
              </a:spcBef>
              <a:spcAft>
                <a:spcPts val="0"/>
              </a:spcAft>
              <a:buClr>
                <a:schemeClr val="accent5"/>
              </a:buClr>
              <a:buSzPts val="1100"/>
              <a:buChar char="○"/>
              <a:defRPr>
                <a:solidFill>
                  <a:schemeClr val="accent5"/>
                </a:solidFill>
              </a:defRPr>
            </a:lvl2pPr>
            <a:lvl3pPr indent="-298450" lvl="2" marL="1371600">
              <a:spcBef>
                <a:spcPts val="0"/>
              </a:spcBef>
              <a:spcAft>
                <a:spcPts val="0"/>
              </a:spcAft>
              <a:buClr>
                <a:schemeClr val="accent5"/>
              </a:buClr>
              <a:buSzPts val="1100"/>
              <a:buChar char="■"/>
              <a:defRPr>
                <a:solidFill>
                  <a:schemeClr val="accent5"/>
                </a:solidFill>
              </a:defRPr>
            </a:lvl3pPr>
            <a:lvl4pPr indent="-298450" lvl="3" marL="1828800">
              <a:spcBef>
                <a:spcPts val="0"/>
              </a:spcBef>
              <a:spcAft>
                <a:spcPts val="0"/>
              </a:spcAft>
              <a:buClr>
                <a:schemeClr val="accent5"/>
              </a:buClr>
              <a:buSzPts val="1100"/>
              <a:buChar char="●"/>
              <a:defRPr>
                <a:solidFill>
                  <a:schemeClr val="accent5"/>
                </a:solidFill>
              </a:defRPr>
            </a:lvl4pPr>
            <a:lvl5pPr indent="-298450" lvl="4" marL="2286000">
              <a:spcBef>
                <a:spcPts val="0"/>
              </a:spcBef>
              <a:spcAft>
                <a:spcPts val="0"/>
              </a:spcAft>
              <a:buClr>
                <a:schemeClr val="accent5"/>
              </a:buClr>
              <a:buSzPts val="1100"/>
              <a:buChar char="○"/>
              <a:defRPr>
                <a:solidFill>
                  <a:schemeClr val="accent5"/>
                </a:solidFill>
              </a:defRPr>
            </a:lvl5pPr>
            <a:lvl6pPr indent="-298450" lvl="5" marL="2743200">
              <a:spcBef>
                <a:spcPts val="0"/>
              </a:spcBef>
              <a:spcAft>
                <a:spcPts val="0"/>
              </a:spcAft>
              <a:buClr>
                <a:schemeClr val="accent5"/>
              </a:buClr>
              <a:buSzPts val="1100"/>
              <a:buChar char="■"/>
              <a:defRPr>
                <a:solidFill>
                  <a:schemeClr val="accent5"/>
                </a:solidFill>
              </a:defRPr>
            </a:lvl6pPr>
            <a:lvl7pPr indent="-298450" lvl="6" marL="3200400">
              <a:spcBef>
                <a:spcPts val="0"/>
              </a:spcBef>
              <a:spcAft>
                <a:spcPts val="0"/>
              </a:spcAft>
              <a:buClr>
                <a:schemeClr val="accent5"/>
              </a:buClr>
              <a:buSzPts val="1100"/>
              <a:buChar char="●"/>
              <a:defRPr>
                <a:solidFill>
                  <a:schemeClr val="accent5"/>
                </a:solidFill>
              </a:defRPr>
            </a:lvl7pPr>
            <a:lvl8pPr indent="-298450" lvl="7" marL="3657600">
              <a:spcBef>
                <a:spcPts val="0"/>
              </a:spcBef>
              <a:spcAft>
                <a:spcPts val="0"/>
              </a:spcAft>
              <a:buClr>
                <a:schemeClr val="accent5"/>
              </a:buClr>
              <a:buSzPts val="1100"/>
              <a:buChar char="○"/>
              <a:defRPr>
                <a:solidFill>
                  <a:schemeClr val="accent5"/>
                </a:solidFill>
              </a:defRPr>
            </a:lvl8pPr>
            <a:lvl9pPr indent="-298450" lvl="8" marL="4114800">
              <a:spcBef>
                <a:spcPts val="0"/>
              </a:spcBef>
              <a:spcAft>
                <a:spcPts val="0"/>
              </a:spcAft>
              <a:buClr>
                <a:schemeClr val="accent5"/>
              </a:buClr>
              <a:buSzPts val="1100"/>
              <a:buChar char="■"/>
              <a:defRPr>
                <a:solidFill>
                  <a:schemeClr val="accent5"/>
                </a:solidFill>
              </a:defRPr>
            </a:lvl9pPr>
          </a:lstStyle>
          <a:p/>
        </p:txBody>
      </p:sp>
      <p:sp>
        <p:nvSpPr>
          <p:cNvPr id="1100" name="Google Shape;1100;p39"/>
          <p:cNvSpPr/>
          <p:nvPr/>
        </p:nvSpPr>
        <p:spPr>
          <a:xfrm rot="527322">
            <a:off x="8085996" y="-191869"/>
            <a:ext cx="1044565" cy="968065"/>
          </a:xfrm>
          <a:prstGeom prst="star8">
            <a:avLst>
              <a:gd fmla="val 3011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101" name="Google Shape;1101;p39"/>
          <p:cNvGrpSpPr/>
          <p:nvPr/>
        </p:nvGrpSpPr>
        <p:grpSpPr>
          <a:xfrm>
            <a:off x="-115513" y="4556830"/>
            <a:ext cx="1422149" cy="1422149"/>
            <a:chOff x="2645475" y="456275"/>
            <a:chExt cx="697200" cy="697200"/>
          </a:xfrm>
        </p:grpSpPr>
        <p:sp>
          <p:nvSpPr>
            <p:cNvPr id="1102" name="Google Shape;1102;p39"/>
            <p:cNvSpPr/>
            <p:nvPr/>
          </p:nvSpPr>
          <p:spPr>
            <a:xfrm>
              <a:off x="2977275" y="456275"/>
              <a:ext cx="33600" cy="69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03" name="Google Shape;1103;p39"/>
            <p:cNvSpPr/>
            <p:nvPr/>
          </p:nvSpPr>
          <p:spPr>
            <a:xfrm rot="-5400000">
              <a:off x="2977275" y="456275"/>
              <a:ext cx="33600" cy="69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04" name="Google Shape;1104;p39"/>
            <p:cNvSpPr/>
            <p:nvPr/>
          </p:nvSpPr>
          <p:spPr>
            <a:xfrm rot="-2700000">
              <a:off x="2977290" y="456299"/>
              <a:ext cx="33517" cy="697066"/>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05" name="Google Shape;1105;p39"/>
            <p:cNvSpPr/>
            <p:nvPr/>
          </p:nvSpPr>
          <p:spPr>
            <a:xfrm rot="-8100000">
              <a:off x="2977349" y="456394"/>
              <a:ext cx="33517" cy="697066"/>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06" name="Google Shape;1106;p39"/>
            <p:cNvSpPr/>
            <p:nvPr/>
          </p:nvSpPr>
          <p:spPr>
            <a:xfrm rot="-1387885">
              <a:off x="2977170" y="456436"/>
              <a:ext cx="33601" cy="697122"/>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07" name="Google Shape;1107;p39"/>
            <p:cNvSpPr/>
            <p:nvPr/>
          </p:nvSpPr>
          <p:spPr>
            <a:xfrm rot="-6787885">
              <a:off x="2977359" y="456451"/>
              <a:ext cx="33601" cy="697122"/>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08" name="Google Shape;1108;p39"/>
            <p:cNvSpPr/>
            <p:nvPr/>
          </p:nvSpPr>
          <p:spPr>
            <a:xfrm rot="-4109047">
              <a:off x="2977190" y="456337"/>
              <a:ext cx="33537" cy="696919"/>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09" name="Google Shape;1109;p39"/>
            <p:cNvSpPr/>
            <p:nvPr/>
          </p:nvSpPr>
          <p:spPr>
            <a:xfrm rot="-9509047">
              <a:off x="2977270" y="456558"/>
              <a:ext cx="33537" cy="696919"/>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2 - Image">
  <p:cSld name="CUSTOM_19">
    <p:bg>
      <p:bgPr>
        <a:solidFill>
          <a:schemeClr val="accent5"/>
        </a:solidFill>
      </p:bgPr>
    </p:bg>
    <p:spTree>
      <p:nvGrpSpPr>
        <p:cNvPr id="1110" name="Shape 1110"/>
        <p:cNvGrpSpPr/>
        <p:nvPr/>
      </p:nvGrpSpPr>
      <p:grpSpPr>
        <a:xfrm>
          <a:off x="0" y="0"/>
          <a:ext cx="0" cy="0"/>
          <a:chOff x="0" y="0"/>
          <a:chExt cx="0" cy="0"/>
        </a:xfrm>
      </p:grpSpPr>
      <p:sp>
        <p:nvSpPr>
          <p:cNvPr id="1111" name="Google Shape;1111;p40"/>
          <p:cNvSpPr/>
          <p:nvPr/>
        </p:nvSpPr>
        <p:spPr>
          <a:xfrm>
            <a:off x="-9625" y="-100"/>
            <a:ext cx="43518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112" name="Google Shape;1112;p40"/>
          <p:cNvGrpSpPr/>
          <p:nvPr/>
        </p:nvGrpSpPr>
        <p:grpSpPr>
          <a:xfrm>
            <a:off x="6239831" y="2311108"/>
            <a:ext cx="3245117" cy="3245117"/>
            <a:chOff x="2645475" y="456275"/>
            <a:chExt cx="697200" cy="697200"/>
          </a:xfrm>
        </p:grpSpPr>
        <p:sp>
          <p:nvSpPr>
            <p:cNvPr id="1113" name="Google Shape;1113;p40"/>
            <p:cNvSpPr/>
            <p:nvPr/>
          </p:nvSpPr>
          <p:spPr>
            <a:xfrm>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14" name="Google Shape;1114;p40"/>
            <p:cNvSpPr/>
            <p:nvPr/>
          </p:nvSpPr>
          <p:spPr>
            <a:xfrm rot="-5400000">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15" name="Google Shape;1115;p40"/>
            <p:cNvSpPr/>
            <p:nvPr/>
          </p:nvSpPr>
          <p:spPr>
            <a:xfrm rot="-2700000">
              <a:off x="2977290" y="456299"/>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16" name="Google Shape;1116;p40"/>
            <p:cNvSpPr/>
            <p:nvPr/>
          </p:nvSpPr>
          <p:spPr>
            <a:xfrm rot="-8100000">
              <a:off x="2977349" y="456394"/>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17" name="Google Shape;1117;p40"/>
            <p:cNvSpPr/>
            <p:nvPr/>
          </p:nvSpPr>
          <p:spPr>
            <a:xfrm rot="-1387885">
              <a:off x="2977170" y="456436"/>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18" name="Google Shape;1118;p40"/>
            <p:cNvSpPr/>
            <p:nvPr/>
          </p:nvSpPr>
          <p:spPr>
            <a:xfrm rot="-6787885">
              <a:off x="2977359" y="456451"/>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19" name="Google Shape;1119;p40"/>
            <p:cNvSpPr/>
            <p:nvPr/>
          </p:nvSpPr>
          <p:spPr>
            <a:xfrm rot="-4109047">
              <a:off x="2977190" y="456337"/>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20" name="Google Shape;1120;p40"/>
            <p:cNvSpPr/>
            <p:nvPr/>
          </p:nvSpPr>
          <p:spPr>
            <a:xfrm rot="-9509047">
              <a:off x="2977270" y="456558"/>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121" name="Google Shape;1121;p40"/>
          <p:cNvSpPr txBox="1"/>
          <p:nvPr>
            <p:ph type="title"/>
          </p:nvPr>
        </p:nvSpPr>
        <p:spPr>
          <a:xfrm>
            <a:off x="4564500" y="445025"/>
            <a:ext cx="42678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122" name="Google Shape;1122;p40"/>
          <p:cNvSpPr txBox="1"/>
          <p:nvPr>
            <p:ph idx="1" type="body"/>
          </p:nvPr>
        </p:nvSpPr>
        <p:spPr>
          <a:xfrm>
            <a:off x="4564525" y="1311700"/>
            <a:ext cx="4267800" cy="32451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23" name="Google Shape;1123;p40"/>
          <p:cNvSpPr/>
          <p:nvPr/>
        </p:nvSpPr>
        <p:spPr>
          <a:xfrm>
            <a:off x="397641" y="760532"/>
            <a:ext cx="3680100" cy="37092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24" name="Google Shape;1124;p40"/>
          <p:cNvSpPr/>
          <p:nvPr>
            <p:ph idx="2" type="pic"/>
          </p:nvPr>
        </p:nvSpPr>
        <p:spPr>
          <a:xfrm>
            <a:off x="311700" y="673775"/>
            <a:ext cx="3680100" cy="3709200"/>
          </a:xfrm>
          <a:prstGeom prst="rect">
            <a:avLst/>
          </a:prstGeom>
          <a:noFill/>
          <a:ln cap="flat" cmpd="sng" w="19050">
            <a:solidFill>
              <a:srgbClr val="000000"/>
            </a:solidFill>
            <a:prstDash val="solid"/>
            <a:round/>
            <a:headEnd len="sm" w="sm" type="none"/>
            <a:tailEnd len="sm" w="sm" type="none"/>
          </a:ln>
        </p:spPr>
      </p:sp>
      <p:grpSp>
        <p:nvGrpSpPr>
          <p:cNvPr id="1125" name="Google Shape;1125;p40"/>
          <p:cNvGrpSpPr/>
          <p:nvPr/>
        </p:nvGrpSpPr>
        <p:grpSpPr>
          <a:xfrm>
            <a:off x="-272800" y="-285750"/>
            <a:ext cx="849600" cy="697200"/>
            <a:chOff x="489200" y="476250"/>
            <a:chExt cx="849600" cy="697200"/>
          </a:xfrm>
        </p:grpSpPr>
        <p:sp>
          <p:nvSpPr>
            <p:cNvPr id="1126" name="Google Shape;1126;p40"/>
            <p:cNvSpPr/>
            <p:nvPr/>
          </p:nvSpPr>
          <p:spPr>
            <a:xfrm>
              <a:off x="489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27" name="Google Shape;1127;p40"/>
            <p:cNvSpPr/>
            <p:nvPr/>
          </p:nvSpPr>
          <p:spPr>
            <a:xfrm>
              <a:off x="6416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28" name="Google Shape;1128;p40"/>
            <p:cNvSpPr/>
            <p:nvPr/>
          </p:nvSpPr>
          <p:spPr>
            <a:xfrm>
              <a:off x="7940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29" name="Google Shape;1129;p40"/>
            <p:cNvSpPr/>
            <p:nvPr/>
          </p:nvSpPr>
          <p:spPr>
            <a:xfrm>
              <a:off x="9464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30" name="Google Shape;1130;p40"/>
            <p:cNvSpPr/>
            <p:nvPr/>
          </p:nvSpPr>
          <p:spPr>
            <a:xfrm>
              <a:off x="10988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31" name="Google Shape;1131;p40"/>
            <p:cNvSpPr/>
            <p:nvPr/>
          </p:nvSpPr>
          <p:spPr>
            <a:xfrm>
              <a:off x="1251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32" name="Google Shape;1132;p40"/>
            <p:cNvSpPr/>
            <p:nvPr/>
          </p:nvSpPr>
          <p:spPr>
            <a:xfrm>
              <a:off x="489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33" name="Google Shape;1133;p40"/>
            <p:cNvSpPr/>
            <p:nvPr/>
          </p:nvSpPr>
          <p:spPr>
            <a:xfrm>
              <a:off x="6416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34" name="Google Shape;1134;p40"/>
            <p:cNvSpPr/>
            <p:nvPr/>
          </p:nvSpPr>
          <p:spPr>
            <a:xfrm>
              <a:off x="7940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35" name="Google Shape;1135;p40"/>
            <p:cNvSpPr/>
            <p:nvPr/>
          </p:nvSpPr>
          <p:spPr>
            <a:xfrm>
              <a:off x="9464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36" name="Google Shape;1136;p40"/>
            <p:cNvSpPr/>
            <p:nvPr/>
          </p:nvSpPr>
          <p:spPr>
            <a:xfrm>
              <a:off x="10988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37" name="Google Shape;1137;p40"/>
            <p:cNvSpPr/>
            <p:nvPr/>
          </p:nvSpPr>
          <p:spPr>
            <a:xfrm>
              <a:off x="1251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38" name="Google Shape;1138;p40"/>
            <p:cNvSpPr/>
            <p:nvPr/>
          </p:nvSpPr>
          <p:spPr>
            <a:xfrm>
              <a:off x="489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39" name="Google Shape;1139;p40"/>
            <p:cNvSpPr/>
            <p:nvPr/>
          </p:nvSpPr>
          <p:spPr>
            <a:xfrm>
              <a:off x="6416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40" name="Google Shape;1140;p40"/>
            <p:cNvSpPr/>
            <p:nvPr/>
          </p:nvSpPr>
          <p:spPr>
            <a:xfrm>
              <a:off x="7940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41" name="Google Shape;1141;p40"/>
            <p:cNvSpPr/>
            <p:nvPr/>
          </p:nvSpPr>
          <p:spPr>
            <a:xfrm>
              <a:off x="9464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42" name="Google Shape;1142;p40"/>
            <p:cNvSpPr/>
            <p:nvPr/>
          </p:nvSpPr>
          <p:spPr>
            <a:xfrm>
              <a:off x="10988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43" name="Google Shape;1143;p40"/>
            <p:cNvSpPr/>
            <p:nvPr/>
          </p:nvSpPr>
          <p:spPr>
            <a:xfrm>
              <a:off x="1251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44" name="Google Shape;1144;p40"/>
            <p:cNvSpPr/>
            <p:nvPr/>
          </p:nvSpPr>
          <p:spPr>
            <a:xfrm>
              <a:off x="489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45" name="Google Shape;1145;p40"/>
            <p:cNvSpPr/>
            <p:nvPr/>
          </p:nvSpPr>
          <p:spPr>
            <a:xfrm>
              <a:off x="6416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46" name="Google Shape;1146;p40"/>
            <p:cNvSpPr/>
            <p:nvPr/>
          </p:nvSpPr>
          <p:spPr>
            <a:xfrm>
              <a:off x="7940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47" name="Google Shape;1147;p40"/>
            <p:cNvSpPr/>
            <p:nvPr/>
          </p:nvSpPr>
          <p:spPr>
            <a:xfrm>
              <a:off x="9464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48" name="Google Shape;1148;p40"/>
            <p:cNvSpPr/>
            <p:nvPr/>
          </p:nvSpPr>
          <p:spPr>
            <a:xfrm>
              <a:off x="10988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49" name="Google Shape;1149;p40"/>
            <p:cNvSpPr/>
            <p:nvPr/>
          </p:nvSpPr>
          <p:spPr>
            <a:xfrm>
              <a:off x="1251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50" name="Google Shape;1150;p40"/>
            <p:cNvSpPr/>
            <p:nvPr/>
          </p:nvSpPr>
          <p:spPr>
            <a:xfrm>
              <a:off x="489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51" name="Google Shape;1151;p40"/>
            <p:cNvSpPr/>
            <p:nvPr/>
          </p:nvSpPr>
          <p:spPr>
            <a:xfrm>
              <a:off x="6416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52" name="Google Shape;1152;p40"/>
            <p:cNvSpPr/>
            <p:nvPr/>
          </p:nvSpPr>
          <p:spPr>
            <a:xfrm>
              <a:off x="7940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53" name="Google Shape;1153;p40"/>
            <p:cNvSpPr/>
            <p:nvPr/>
          </p:nvSpPr>
          <p:spPr>
            <a:xfrm>
              <a:off x="9464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54" name="Google Shape;1154;p40"/>
            <p:cNvSpPr/>
            <p:nvPr/>
          </p:nvSpPr>
          <p:spPr>
            <a:xfrm>
              <a:off x="10988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55" name="Google Shape;1155;p40"/>
            <p:cNvSpPr/>
            <p:nvPr/>
          </p:nvSpPr>
          <p:spPr>
            <a:xfrm>
              <a:off x="1251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156" name="Google Shape;1156;p40"/>
          <p:cNvGrpSpPr/>
          <p:nvPr/>
        </p:nvGrpSpPr>
        <p:grpSpPr>
          <a:xfrm>
            <a:off x="-167565" y="4672786"/>
            <a:ext cx="697259" cy="697259"/>
            <a:chOff x="2421225" y="305100"/>
            <a:chExt cx="1684200" cy="1684200"/>
          </a:xfrm>
        </p:grpSpPr>
        <p:sp>
          <p:nvSpPr>
            <p:cNvPr id="1157" name="Google Shape;1157;p40"/>
            <p:cNvSpPr/>
            <p:nvPr/>
          </p:nvSpPr>
          <p:spPr>
            <a:xfrm rot="-5400000">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sp>
          <p:nvSpPr>
            <p:cNvPr id="1158" name="Google Shape;1158;p40"/>
            <p:cNvSpPr/>
            <p:nvPr/>
          </p:nvSpPr>
          <p:spPr>
            <a:xfrm>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sp>
          <p:nvSpPr>
            <p:cNvPr id="1159" name="Google Shape;1159;p40"/>
            <p:cNvSpPr/>
            <p:nvPr/>
          </p:nvSpPr>
          <p:spPr>
            <a:xfrm rot="-8100000">
              <a:off x="3039778" y="304985"/>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sp>
          <p:nvSpPr>
            <p:cNvPr id="1160" name="Google Shape;1160;p40"/>
            <p:cNvSpPr/>
            <p:nvPr/>
          </p:nvSpPr>
          <p:spPr>
            <a:xfrm rot="-2700000">
              <a:off x="3039689" y="305076"/>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aragraphs">
  <p:cSld name="CUSTOM_20">
    <p:bg>
      <p:bgPr>
        <a:solidFill>
          <a:schemeClr val="accent5"/>
        </a:solidFill>
      </p:bgPr>
    </p:bg>
    <p:spTree>
      <p:nvGrpSpPr>
        <p:cNvPr id="1161" name="Shape 1161"/>
        <p:cNvGrpSpPr/>
        <p:nvPr/>
      </p:nvGrpSpPr>
      <p:grpSpPr>
        <a:xfrm>
          <a:off x="0" y="0"/>
          <a:ext cx="0" cy="0"/>
          <a:chOff x="0" y="0"/>
          <a:chExt cx="0" cy="0"/>
        </a:xfrm>
      </p:grpSpPr>
      <p:sp>
        <p:nvSpPr>
          <p:cNvPr id="1162" name="Google Shape;1162;p41"/>
          <p:cNvSpPr/>
          <p:nvPr/>
        </p:nvSpPr>
        <p:spPr>
          <a:xfrm>
            <a:off x="-63500" y="1324200"/>
            <a:ext cx="9257400" cy="3819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63" name="Google Shape;1163;p41"/>
          <p:cNvSpPr txBox="1"/>
          <p:nvPr>
            <p:ph type="title"/>
          </p:nvPr>
        </p:nvSpPr>
        <p:spPr>
          <a:xfrm>
            <a:off x="311700" y="404700"/>
            <a:ext cx="84243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164" name="Google Shape;1164;p41"/>
          <p:cNvSpPr txBox="1"/>
          <p:nvPr>
            <p:ph idx="1" type="body"/>
          </p:nvPr>
        </p:nvSpPr>
        <p:spPr>
          <a:xfrm>
            <a:off x="311700" y="1578925"/>
            <a:ext cx="2498700" cy="2857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65" name="Google Shape;1165;p41"/>
          <p:cNvSpPr/>
          <p:nvPr/>
        </p:nvSpPr>
        <p:spPr>
          <a:xfrm>
            <a:off x="-163450" y="4665300"/>
            <a:ext cx="752400" cy="697200"/>
          </a:xfrm>
          <a:prstGeom prst="star8">
            <a:avLst>
              <a:gd fmla="val 30113"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66" name="Google Shape;1166;p41"/>
          <p:cNvSpPr txBox="1"/>
          <p:nvPr>
            <p:ph idx="2" type="body"/>
          </p:nvPr>
        </p:nvSpPr>
        <p:spPr>
          <a:xfrm>
            <a:off x="6282075" y="1578925"/>
            <a:ext cx="2498700" cy="2857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67" name="Google Shape;1167;p41"/>
          <p:cNvSpPr txBox="1"/>
          <p:nvPr>
            <p:ph idx="3" type="body"/>
          </p:nvPr>
        </p:nvSpPr>
        <p:spPr>
          <a:xfrm>
            <a:off x="3296888" y="1578925"/>
            <a:ext cx="2498700" cy="2857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grpSp>
        <p:nvGrpSpPr>
          <p:cNvPr id="1168" name="Google Shape;1168;p41"/>
          <p:cNvGrpSpPr/>
          <p:nvPr/>
        </p:nvGrpSpPr>
        <p:grpSpPr>
          <a:xfrm>
            <a:off x="8414000" y="-285750"/>
            <a:ext cx="849600" cy="697200"/>
            <a:chOff x="489200" y="476250"/>
            <a:chExt cx="849600" cy="697200"/>
          </a:xfrm>
        </p:grpSpPr>
        <p:sp>
          <p:nvSpPr>
            <p:cNvPr id="1169" name="Google Shape;1169;p41"/>
            <p:cNvSpPr/>
            <p:nvPr/>
          </p:nvSpPr>
          <p:spPr>
            <a:xfrm>
              <a:off x="489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70" name="Google Shape;1170;p41"/>
            <p:cNvSpPr/>
            <p:nvPr/>
          </p:nvSpPr>
          <p:spPr>
            <a:xfrm>
              <a:off x="6416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71" name="Google Shape;1171;p41"/>
            <p:cNvSpPr/>
            <p:nvPr/>
          </p:nvSpPr>
          <p:spPr>
            <a:xfrm>
              <a:off x="7940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72" name="Google Shape;1172;p41"/>
            <p:cNvSpPr/>
            <p:nvPr/>
          </p:nvSpPr>
          <p:spPr>
            <a:xfrm>
              <a:off x="9464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73" name="Google Shape;1173;p41"/>
            <p:cNvSpPr/>
            <p:nvPr/>
          </p:nvSpPr>
          <p:spPr>
            <a:xfrm>
              <a:off x="10988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74" name="Google Shape;1174;p41"/>
            <p:cNvSpPr/>
            <p:nvPr/>
          </p:nvSpPr>
          <p:spPr>
            <a:xfrm>
              <a:off x="1251200" y="4762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75" name="Google Shape;1175;p41"/>
            <p:cNvSpPr/>
            <p:nvPr/>
          </p:nvSpPr>
          <p:spPr>
            <a:xfrm>
              <a:off x="489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76" name="Google Shape;1176;p41"/>
            <p:cNvSpPr/>
            <p:nvPr/>
          </p:nvSpPr>
          <p:spPr>
            <a:xfrm>
              <a:off x="6416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77" name="Google Shape;1177;p41"/>
            <p:cNvSpPr/>
            <p:nvPr/>
          </p:nvSpPr>
          <p:spPr>
            <a:xfrm>
              <a:off x="7940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78" name="Google Shape;1178;p41"/>
            <p:cNvSpPr/>
            <p:nvPr/>
          </p:nvSpPr>
          <p:spPr>
            <a:xfrm>
              <a:off x="9464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79" name="Google Shape;1179;p41"/>
            <p:cNvSpPr/>
            <p:nvPr/>
          </p:nvSpPr>
          <p:spPr>
            <a:xfrm>
              <a:off x="10988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80" name="Google Shape;1180;p41"/>
            <p:cNvSpPr/>
            <p:nvPr/>
          </p:nvSpPr>
          <p:spPr>
            <a:xfrm>
              <a:off x="1251200" y="6286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81" name="Google Shape;1181;p41"/>
            <p:cNvSpPr/>
            <p:nvPr/>
          </p:nvSpPr>
          <p:spPr>
            <a:xfrm>
              <a:off x="489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82" name="Google Shape;1182;p41"/>
            <p:cNvSpPr/>
            <p:nvPr/>
          </p:nvSpPr>
          <p:spPr>
            <a:xfrm>
              <a:off x="6416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83" name="Google Shape;1183;p41"/>
            <p:cNvSpPr/>
            <p:nvPr/>
          </p:nvSpPr>
          <p:spPr>
            <a:xfrm>
              <a:off x="7940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84" name="Google Shape;1184;p41"/>
            <p:cNvSpPr/>
            <p:nvPr/>
          </p:nvSpPr>
          <p:spPr>
            <a:xfrm>
              <a:off x="9464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85" name="Google Shape;1185;p41"/>
            <p:cNvSpPr/>
            <p:nvPr/>
          </p:nvSpPr>
          <p:spPr>
            <a:xfrm>
              <a:off x="10988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86" name="Google Shape;1186;p41"/>
            <p:cNvSpPr/>
            <p:nvPr/>
          </p:nvSpPr>
          <p:spPr>
            <a:xfrm>
              <a:off x="1251200" y="7810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87" name="Google Shape;1187;p41"/>
            <p:cNvSpPr/>
            <p:nvPr/>
          </p:nvSpPr>
          <p:spPr>
            <a:xfrm>
              <a:off x="489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88" name="Google Shape;1188;p41"/>
            <p:cNvSpPr/>
            <p:nvPr/>
          </p:nvSpPr>
          <p:spPr>
            <a:xfrm>
              <a:off x="6416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89" name="Google Shape;1189;p41"/>
            <p:cNvSpPr/>
            <p:nvPr/>
          </p:nvSpPr>
          <p:spPr>
            <a:xfrm>
              <a:off x="7940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90" name="Google Shape;1190;p41"/>
            <p:cNvSpPr/>
            <p:nvPr/>
          </p:nvSpPr>
          <p:spPr>
            <a:xfrm>
              <a:off x="9464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91" name="Google Shape;1191;p41"/>
            <p:cNvSpPr/>
            <p:nvPr/>
          </p:nvSpPr>
          <p:spPr>
            <a:xfrm>
              <a:off x="10988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92" name="Google Shape;1192;p41"/>
            <p:cNvSpPr/>
            <p:nvPr/>
          </p:nvSpPr>
          <p:spPr>
            <a:xfrm>
              <a:off x="1251200" y="9334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93" name="Google Shape;1193;p41"/>
            <p:cNvSpPr/>
            <p:nvPr/>
          </p:nvSpPr>
          <p:spPr>
            <a:xfrm>
              <a:off x="489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94" name="Google Shape;1194;p41"/>
            <p:cNvSpPr/>
            <p:nvPr/>
          </p:nvSpPr>
          <p:spPr>
            <a:xfrm>
              <a:off x="6416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95" name="Google Shape;1195;p41"/>
            <p:cNvSpPr/>
            <p:nvPr/>
          </p:nvSpPr>
          <p:spPr>
            <a:xfrm>
              <a:off x="7940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96" name="Google Shape;1196;p41"/>
            <p:cNvSpPr/>
            <p:nvPr/>
          </p:nvSpPr>
          <p:spPr>
            <a:xfrm>
              <a:off x="9464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97" name="Google Shape;1197;p41"/>
            <p:cNvSpPr/>
            <p:nvPr/>
          </p:nvSpPr>
          <p:spPr>
            <a:xfrm>
              <a:off x="10988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198" name="Google Shape;1198;p41"/>
            <p:cNvSpPr/>
            <p:nvPr/>
          </p:nvSpPr>
          <p:spPr>
            <a:xfrm>
              <a:off x="1251200" y="1085850"/>
              <a:ext cx="87600" cy="87600"/>
            </a:xfrm>
            <a:prstGeom prst="ellipse">
              <a:avLst/>
            </a:prstGeom>
            <a:noFill/>
            <a:ln cap="flat" cmpd="sng" w="1905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2">
  <p:cSld name="CUSTOM_21">
    <p:bg>
      <p:bgPr>
        <a:solidFill>
          <a:schemeClr val="accent5"/>
        </a:solidFill>
      </p:bgPr>
    </p:bg>
    <p:spTree>
      <p:nvGrpSpPr>
        <p:cNvPr id="1199" name="Shape 1199"/>
        <p:cNvGrpSpPr/>
        <p:nvPr/>
      </p:nvGrpSpPr>
      <p:grpSpPr>
        <a:xfrm>
          <a:off x="0" y="0"/>
          <a:ext cx="0" cy="0"/>
          <a:chOff x="0" y="0"/>
          <a:chExt cx="0" cy="0"/>
        </a:xfrm>
      </p:grpSpPr>
      <p:sp>
        <p:nvSpPr>
          <p:cNvPr id="1200" name="Google Shape;1200;p42"/>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01" name="Google Shape;1201;p42"/>
          <p:cNvSpPr/>
          <p:nvPr/>
        </p:nvSpPr>
        <p:spPr>
          <a:xfrm>
            <a:off x="-6325" y="3452725"/>
            <a:ext cx="9144000" cy="16908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02" name="Google Shape;1202;p42"/>
          <p:cNvSpPr/>
          <p:nvPr/>
        </p:nvSpPr>
        <p:spPr>
          <a:xfrm>
            <a:off x="327413" y="1784875"/>
            <a:ext cx="1969500" cy="27288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03" name="Google Shape;1203;p42"/>
          <p:cNvSpPr/>
          <p:nvPr/>
        </p:nvSpPr>
        <p:spPr>
          <a:xfrm>
            <a:off x="2500638" y="1784875"/>
            <a:ext cx="1969500" cy="27288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04" name="Google Shape;1204;p42"/>
          <p:cNvSpPr/>
          <p:nvPr/>
        </p:nvSpPr>
        <p:spPr>
          <a:xfrm>
            <a:off x="4673863" y="1784875"/>
            <a:ext cx="1969500" cy="27288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05" name="Google Shape;1205;p42"/>
          <p:cNvSpPr/>
          <p:nvPr/>
        </p:nvSpPr>
        <p:spPr>
          <a:xfrm>
            <a:off x="6847088" y="1784875"/>
            <a:ext cx="1969500" cy="27288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06" name="Google Shape;1206;p42"/>
          <p:cNvSpPr txBox="1"/>
          <p:nvPr>
            <p:ph idx="1" type="subTitle"/>
          </p:nvPr>
        </p:nvSpPr>
        <p:spPr>
          <a:xfrm>
            <a:off x="506975" y="2329650"/>
            <a:ext cx="1610400" cy="484200"/>
          </a:xfrm>
          <a:prstGeom prst="rect">
            <a:avLst/>
          </a:prstGeom>
        </p:spPr>
        <p:txBody>
          <a:bodyPr anchorCtr="0" anchor="ctr" bIns="0" lIns="0" spcFirstLastPara="1" rIns="0" wrap="square" tIns="0">
            <a:noAutofit/>
          </a:bodyPr>
          <a:lstStyle>
            <a:lvl1pPr lvl="0" algn="l">
              <a:spcBef>
                <a:spcPts val="0"/>
              </a:spcBef>
              <a:spcAft>
                <a:spcPts val="0"/>
              </a:spcAft>
              <a:buClr>
                <a:schemeClr val="accent4"/>
              </a:buClr>
              <a:buSzPts val="1800"/>
              <a:buNone/>
              <a:defRPr sz="1800">
                <a:solidFill>
                  <a:schemeClr val="accent4"/>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207" name="Google Shape;1207;p42"/>
          <p:cNvSpPr txBox="1"/>
          <p:nvPr>
            <p:ph idx="2" type="body"/>
          </p:nvPr>
        </p:nvSpPr>
        <p:spPr>
          <a:xfrm>
            <a:off x="506975" y="3033400"/>
            <a:ext cx="1610400" cy="1261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08" name="Google Shape;1208;p42"/>
          <p:cNvSpPr txBox="1"/>
          <p:nvPr>
            <p:ph idx="3" type="subTitle"/>
          </p:nvPr>
        </p:nvSpPr>
        <p:spPr>
          <a:xfrm>
            <a:off x="2680200" y="2329650"/>
            <a:ext cx="1610400" cy="484200"/>
          </a:xfrm>
          <a:prstGeom prst="rect">
            <a:avLst/>
          </a:prstGeom>
        </p:spPr>
        <p:txBody>
          <a:bodyPr anchorCtr="0" anchor="ctr" bIns="0" lIns="0" spcFirstLastPara="1" rIns="0" wrap="square" tIns="0">
            <a:noAutofit/>
          </a:bodyPr>
          <a:lstStyle>
            <a:lvl1pPr lvl="0" algn="l">
              <a:spcBef>
                <a:spcPts val="0"/>
              </a:spcBef>
              <a:spcAft>
                <a:spcPts val="0"/>
              </a:spcAft>
              <a:buClr>
                <a:schemeClr val="accent4"/>
              </a:buClr>
              <a:buSzPts val="1800"/>
              <a:buNone/>
              <a:defRPr sz="1800">
                <a:solidFill>
                  <a:schemeClr val="accent4"/>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209" name="Google Shape;1209;p42"/>
          <p:cNvSpPr txBox="1"/>
          <p:nvPr>
            <p:ph idx="4" type="body"/>
          </p:nvPr>
        </p:nvSpPr>
        <p:spPr>
          <a:xfrm>
            <a:off x="2680200" y="3033400"/>
            <a:ext cx="1610400" cy="1261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10" name="Google Shape;1210;p42"/>
          <p:cNvSpPr txBox="1"/>
          <p:nvPr>
            <p:ph idx="5" type="subTitle"/>
          </p:nvPr>
        </p:nvSpPr>
        <p:spPr>
          <a:xfrm>
            <a:off x="4853425" y="2329650"/>
            <a:ext cx="1610400" cy="484200"/>
          </a:xfrm>
          <a:prstGeom prst="rect">
            <a:avLst/>
          </a:prstGeom>
        </p:spPr>
        <p:txBody>
          <a:bodyPr anchorCtr="0" anchor="ctr" bIns="0" lIns="0" spcFirstLastPara="1" rIns="0" wrap="square" tIns="0">
            <a:noAutofit/>
          </a:bodyPr>
          <a:lstStyle>
            <a:lvl1pPr lvl="0" algn="l">
              <a:spcBef>
                <a:spcPts val="0"/>
              </a:spcBef>
              <a:spcAft>
                <a:spcPts val="0"/>
              </a:spcAft>
              <a:buClr>
                <a:schemeClr val="accent4"/>
              </a:buClr>
              <a:buSzPts val="1800"/>
              <a:buNone/>
              <a:defRPr sz="1800">
                <a:solidFill>
                  <a:schemeClr val="accent4"/>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211" name="Google Shape;1211;p42"/>
          <p:cNvSpPr txBox="1"/>
          <p:nvPr>
            <p:ph idx="6" type="body"/>
          </p:nvPr>
        </p:nvSpPr>
        <p:spPr>
          <a:xfrm>
            <a:off x="4853425" y="3033400"/>
            <a:ext cx="1610400" cy="1261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12" name="Google Shape;1212;p42"/>
          <p:cNvSpPr txBox="1"/>
          <p:nvPr>
            <p:ph idx="7" type="subTitle"/>
          </p:nvPr>
        </p:nvSpPr>
        <p:spPr>
          <a:xfrm>
            <a:off x="7026650" y="2329650"/>
            <a:ext cx="1610400" cy="484200"/>
          </a:xfrm>
          <a:prstGeom prst="rect">
            <a:avLst/>
          </a:prstGeom>
        </p:spPr>
        <p:txBody>
          <a:bodyPr anchorCtr="0" anchor="ctr" bIns="0" lIns="0" spcFirstLastPara="1" rIns="0" wrap="square" tIns="0">
            <a:noAutofit/>
          </a:bodyPr>
          <a:lstStyle>
            <a:lvl1pPr lvl="0" algn="l">
              <a:spcBef>
                <a:spcPts val="0"/>
              </a:spcBef>
              <a:spcAft>
                <a:spcPts val="0"/>
              </a:spcAft>
              <a:buClr>
                <a:schemeClr val="accent4"/>
              </a:buClr>
              <a:buSzPts val="1800"/>
              <a:buNone/>
              <a:defRPr sz="1800">
                <a:solidFill>
                  <a:schemeClr val="accent4"/>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213" name="Google Shape;1213;p42"/>
          <p:cNvSpPr txBox="1"/>
          <p:nvPr>
            <p:ph idx="8" type="body"/>
          </p:nvPr>
        </p:nvSpPr>
        <p:spPr>
          <a:xfrm>
            <a:off x="7026650" y="3033400"/>
            <a:ext cx="1610400" cy="1261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grpSp>
        <p:nvGrpSpPr>
          <p:cNvPr id="1214" name="Google Shape;1214;p42"/>
          <p:cNvGrpSpPr/>
          <p:nvPr/>
        </p:nvGrpSpPr>
        <p:grpSpPr>
          <a:xfrm>
            <a:off x="7321735" y="476261"/>
            <a:ext cx="697259" cy="697259"/>
            <a:chOff x="2421225" y="305100"/>
            <a:chExt cx="1684200" cy="1684200"/>
          </a:xfrm>
        </p:grpSpPr>
        <p:sp>
          <p:nvSpPr>
            <p:cNvPr id="1215" name="Google Shape;1215;p42"/>
            <p:cNvSpPr/>
            <p:nvPr/>
          </p:nvSpPr>
          <p:spPr>
            <a:xfrm rot="-5400000">
              <a:off x="3039675" y="305100"/>
              <a:ext cx="447300" cy="1684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16" name="Google Shape;1216;p42"/>
            <p:cNvSpPr/>
            <p:nvPr/>
          </p:nvSpPr>
          <p:spPr>
            <a:xfrm>
              <a:off x="3039675" y="305100"/>
              <a:ext cx="447300" cy="1684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17" name="Google Shape;1217;p42"/>
            <p:cNvSpPr/>
            <p:nvPr/>
          </p:nvSpPr>
          <p:spPr>
            <a:xfrm rot="-8100000">
              <a:off x="3039778" y="304985"/>
              <a:ext cx="447174" cy="1684328"/>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18" name="Google Shape;1218;p42"/>
            <p:cNvSpPr/>
            <p:nvPr/>
          </p:nvSpPr>
          <p:spPr>
            <a:xfrm rot="-2700000">
              <a:off x="3039689" y="305076"/>
              <a:ext cx="447174" cy="1684328"/>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219" name="Google Shape;1219;p42"/>
          <p:cNvSpPr/>
          <p:nvPr/>
        </p:nvSpPr>
        <p:spPr>
          <a:xfrm>
            <a:off x="207275" y="1671598"/>
            <a:ext cx="299700" cy="277800"/>
          </a:xfrm>
          <a:prstGeom prst="star8">
            <a:avLst>
              <a:gd fmla="val 30113"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20" name="Google Shape;1220;p42"/>
          <p:cNvSpPr/>
          <p:nvPr/>
        </p:nvSpPr>
        <p:spPr>
          <a:xfrm>
            <a:off x="2380500" y="1671598"/>
            <a:ext cx="299700" cy="277800"/>
          </a:xfrm>
          <a:prstGeom prst="star8">
            <a:avLst>
              <a:gd fmla="val 30113"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21" name="Google Shape;1221;p42"/>
          <p:cNvSpPr/>
          <p:nvPr/>
        </p:nvSpPr>
        <p:spPr>
          <a:xfrm>
            <a:off x="4553725" y="1671598"/>
            <a:ext cx="299700" cy="277800"/>
          </a:xfrm>
          <a:prstGeom prst="star8">
            <a:avLst>
              <a:gd fmla="val 30113"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22" name="Google Shape;1222;p42"/>
          <p:cNvSpPr/>
          <p:nvPr/>
        </p:nvSpPr>
        <p:spPr>
          <a:xfrm>
            <a:off x="6726950" y="1671611"/>
            <a:ext cx="299700" cy="277800"/>
          </a:xfrm>
          <a:prstGeom prst="star8">
            <a:avLst>
              <a:gd fmla="val 30113"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3">
  <p:cSld name="CUSTOM_22">
    <p:bg>
      <p:bgPr>
        <a:solidFill>
          <a:schemeClr val="lt2"/>
        </a:solidFill>
      </p:bgPr>
    </p:bg>
    <p:spTree>
      <p:nvGrpSpPr>
        <p:cNvPr id="1223" name="Shape 1223"/>
        <p:cNvGrpSpPr/>
        <p:nvPr/>
      </p:nvGrpSpPr>
      <p:grpSpPr>
        <a:xfrm>
          <a:off x="0" y="0"/>
          <a:ext cx="0" cy="0"/>
          <a:chOff x="0" y="0"/>
          <a:chExt cx="0" cy="0"/>
        </a:xfrm>
      </p:grpSpPr>
      <p:sp>
        <p:nvSpPr>
          <p:cNvPr id="1224" name="Google Shape;1224;p43"/>
          <p:cNvSpPr/>
          <p:nvPr/>
        </p:nvSpPr>
        <p:spPr>
          <a:xfrm>
            <a:off x="-63500" y="1324200"/>
            <a:ext cx="9257400" cy="38193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25" name="Google Shape;1225;p43"/>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26" name="Google Shape;1226;p43"/>
          <p:cNvSpPr txBox="1"/>
          <p:nvPr>
            <p:ph idx="1" type="subTitle"/>
          </p:nvPr>
        </p:nvSpPr>
        <p:spPr>
          <a:xfrm>
            <a:off x="506975" y="1933531"/>
            <a:ext cx="1610400" cy="484200"/>
          </a:xfrm>
          <a:prstGeom prst="rect">
            <a:avLst/>
          </a:prstGeom>
        </p:spPr>
        <p:txBody>
          <a:bodyPr anchorCtr="0" anchor="ctr" bIns="0" lIns="0" spcFirstLastPara="1" rIns="0" wrap="square" tIns="0">
            <a:noAutofit/>
          </a:bodyPr>
          <a:lstStyle>
            <a:lvl1pPr lvl="0">
              <a:spcBef>
                <a:spcPts val="0"/>
              </a:spcBef>
              <a:spcAft>
                <a:spcPts val="0"/>
              </a:spcAft>
              <a:buClr>
                <a:schemeClr val="accent6"/>
              </a:buClr>
              <a:buSzPts val="1800"/>
              <a:buNone/>
              <a:defRPr sz="1800">
                <a:solidFill>
                  <a:schemeClr val="accent6"/>
                </a:solidFill>
              </a:defRPr>
            </a:lvl1pPr>
            <a:lvl2pPr lvl="1">
              <a:spcBef>
                <a:spcPts val="0"/>
              </a:spcBef>
              <a:spcAft>
                <a:spcPts val="0"/>
              </a:spcAft>
              <a:buClr>
                <a:schemeClr val="accent6"/>
              </a:buClr>
              <a:buSzPts val="1800"/>
              <a:buNone/>
              <a:defRPr sz="1800">
                <a:solidFill>
                  <a:schemeClr val="accent6"/>
                </a:solidFill>
              </a:defRPr>
            </a:lvl2pPr>
            <a:lvl3pPr lvl="2">
              <a:spcBef>
                <a:spcPts val="0"/>
              </a:spcBef>
              <a:spcAft>
                <a:spcPts val="0"/>
              </a:spcAft>
              <a:buClr>
                <a:schemeClr val="accent6"/>
              </a:buClr>
              <a:buSzPts val="1800"/>
              <a:buNone/>
              <a:defRPr sz="1800">
                <a:solidFill>
                  <a:schemeClr val="accent6"/>
                </a:solidFill>
              </a:defRPr>
            </a:lvl3pPr>
            <a:lvl4pPr lvl="3">
              <a:spcBef>
                <a:spcPts val="0"/>
              </a:spcBef>
              <a:spcAft>
                <a:spcPts val="0"/>
              </a:spcAft>
              <a:buClr>
                <a:schemeClr val="accent6"/>
              </a:buClr>
              <a:buSzPts val="1800"/>
              <a:buNone/>
              <a:defRPr sz="1800">
                <a:solidFill>
                  <a:schemeClr val="accent6"/>
                </a:solidFill>
              </a:defRPr>
            </a:lvl4pPr>
            <a:lvl5pPr lvl="4">
              <a:spcBef>
                <a:spcPts val="0"/>
              </a:spcBef>
              <a:spcAft>
                <a:spcPts val="0"/>
              </a:spcAft>
              <a:buClr>
                <a:schemeClr val="accent6"/>
              </a:buClr>
              <a:buSzPts val="1800"/>
              <a:buNone/>
              <a:defRPr sz="1800">
                <a:solidFill>
                  <a:schemeClr val="accent6"/>
                </a:solidFill>
              </a:defRPr>
            </a:lvl5pPr>
            <a:lvl6pPr lvl="5">
              <a:spcBef>
                <a:spcPts val="0"/>
              </a:spcBef>
              <a:spcAft>
                <a:spcPts val="0"/>
              </a:spcAft>
              <a:buClr>
                <a:schemeClr val="accent6"/>
              </a:buClr>
              <a:buSzPts val="1800"/>
              <a:buNone/>
              <a:defRPr sz="1800">
                <a:solidFill>
                  <a:schemeClr val="accent6"/>
                </a:solidFill>
              </a:defRPr>
            </a:lvl6pPr>
            <a:lvl7pPr lvl="6">
              <a:spcBef>
                <a:spcPts val="0"/>
              </a:spcBef>
              <a:spcAft>
                <a:spcPts val="0"/>
              </a:spcAft>
              <a:buClr>
                <a:schemeClr val="accent6"/>
              </a:buClr>
              <a:buSzPts val="1800"/>
              <a:buNone/>
              <a:defRPr sz="1800">
                <a:solidFill>
                  <a:schemeClr val="accent6"/>
                </a:solidFill>
              </a:defRPr>
            </a:lvl7pPr>
            <a:lvl8pPr lvl="7">
              <a:spcBef>
                <a:spcPts val="0"/>
              </a:spcBef>
              <a:spcAft>
                <a:spcPts val="0"/>
              </a:spcAft>
              <a:buClr>
                <a:schemeClr val="accent6"/>
              </a:buClr>
              <a:buSzPts val="1800"/>
              <a:buNone/>
              <a:defRPr sz="1800">
                <a:solidFill>
                  <a:schemeClr val="accent6"/>
                </a:solidFill>
              </a:defRPr>
            </a:lvl8pPr>
            <a:lvl9pPr lvl="8">
              <a:spcBef>
                <a:spcPts val="0"/>
              </a:spcBef>
              <a:spcAft>
                <a:spcPts val="0"/>
              </a:spcAft>
              <a:buClr>
                <a:schemeClr val="accent6"/>
              </a:buClr>
              <a:buSzPts val="1800"/>
              <a:buNone/>
              <a:defRPr sz="1800">
                <a:solidFill>
                  <a:schemeClr val="accent6"/>
                </a:solidFill>
              </a:defRPr>
            </a:lvl9pPr>
          </a:lstStyle>
          <a:p/>
        </p:txBody>
      </p:sp>
      <p:sp>
        <p:nvSpPr>
          <p:cNvPr id="1227" name="Google Shape;1227;p43"/>
          <p:cNvSpPr txBox="1"/>
          <p:nvPr>
            <p:ph idx="2" type="body"/>
          </p:nvPr>
        </p:nvSpPr>
        <p:spPr>
          <a:xfrm>
            <a:off x="506975" y="3033400"/>
            <a:ext cx="1610400" cy="12615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28" name="Google Shape;1228;p43"/>
          <p:cNvSpPr txBox="1"/>
          <p:nvPr>
            <p:ph idx="3" type="subTitle"/>
          </p:nvPr>
        </p:nvSpPr>
        <p:spPr>
          <a:xfrm>
            <a:off x="2680200" y="1933531"/>
            <a:ext cx="1610400" cy="484200"/>
          </a:xfrm>
          <a:prstGeom prst="rect">
            <a:avLst/>
          </a:prstGeom>
        </p:spPr>
        <p:txBody>
          <a:bodyPr anchorCtr="0" anchor="ctr" bIns="0" lIns="0" spcFirstLastPara="1" rIns="0" wrap="square" tIns="0">
            <a:noAutofit/>
          </a:bodyPr>
          <a:lstStyle>
            <a:lvl1pPr lvl="0">
              <a:spcBef>
                <a:spcPts val="0"/>
              </a:spcBef>
              <a:spcAft>
                <a:spcPts val="0"/>
              </a:spcAft>
              <a:buClr>
                <a:schemeClr val="accent6"/>
              </a:buClr>
              <a:buSzPts val="1800"/>
              <a:buNone/>
              <a:defRPr sz="1800">
                <a:solidFill>
                  <a:schemeClr val="accent6"/>
                </a:solidFill>
              </a:defRPr>
            </a:lvl1pPr>
            <a:lvl2pPr lvl="1">
              <a:spcBef>
                <a:spcPts val="0"/>
              </a:spcBef>
              <a:spcAft>
                <a:spcPts val="0"/>
              </a:spcAft>
              <a:buClr>
                <a:schemeClr val="accent6"/>
              </a:buClr>
              <a:buSzPts val="1800"/>
              <a:buNone/>
              <a:defRPr sz="1800">
                <a:solidFill>
                  <a:schemeClr val="accent6"/>
                </a:solidFill>
              </a:defRPr>
            </a:lvl2pPr>
            <a:lvl3pPr lvl="2">
              <a:spcBef>
                <a:spcPts val="0"/>
              </a:spcBef>
              <a:spcAft>
                <a:spcPts val="0"/>
              </a:spcAft>
              <a:buClr>
                <a:schemeClr val="accent6"/>
              </a:buClr>
              <a:buSzPts val="1800"/>
              <a:buNone/>
              <a:defRPr sz="1800">
                <a:solidFill>
                  <a:schemeClr val="accent6"/>
                </a:solidFill>
              </a:defRPr>
            </a:lvl3pPr>
            <a:lvl4pPr lvl="3">
              <a:spcBef>
                <a:spcPts val="0"/>
              </a:spcBef>
              <a:spcAft>
                <a:spcPts val="0"/>
              </a:spcAft>
              <a:buClr>
                <a:schemeClr val="accent6"/>
              </a:buClr>
              <a:buSzPts val="1800"/>
              <a:buNone/>
              <a:defRPr sz="1800">
                <a:solidFill>
                  <a:schemeClr val="accent6"/>
                </a:solidFill>
              </a:defRPr>
            </a:lvl4pPr>
            <a:lvl5pPr lvl="4">
              <a:spcBef>
                <a:spcPts val="0"/>
              </a:spcBef>
              <a:spcAft>
                <a:spcPts val="0"/>
              </a:spcAft>
              <a:buClr>
                <a:schemeClr val="accent6"/>
              </a:buClr>
              <a:buSzPts val="1800"/>
              <a:buNone/>
              <a:defRPr sz="1800">
                <a:solidFill>
                  <a:schemeClr val="accent6"/>
                </a:solidFill>
              </a:defRPr>
            </a:lvl5pPr>
            <a:lvl6pPr lvl="5">
              <a:spcBef>
                <a:spcPts val="0"/>
              </a:spcBef>
              <a:spcAft>
                <a:spcPts val="0"/>
              </a:spcAft>
              <a:buClr>
                <a:schemeClr val="accent6"/>
              </a:buClr>
              <a:buSzPts val="1800"/>
              <a:buNone/>
              <a:defRPr sz="1800">
                <a:solidFill>
                  <a:schemeClr val="accent6"/>
                </a:solidFill>
              </a:defRPr>
            </a:lvl6pPr>
            <a:lvl7pPr lvl="6">
              <a:spcBef>
                <a:spcPts val="0"/>
              </a:spcBef>
              <a:spcAft>
                <a:spcPts val="0"/>
              </a:spcAft>
              <a:buClr>
                <a:schemeClr val="accent6"/>
              </a:buClr>
              <a:buSzPts val="1800"/>
              <a:buNone/>
              <a:defRPr sz="1800">
                <a:solidFill>
                  <a:schemeClr val="accent6"/>
                </a:solidFill>
              </a:defRPr>
            </a:lvl7pPr>
            <a:lvl8pPr lvl="7">
              <a:spcBef>
                <a:spcPts val="0"/>
              </a:spcBef>
              <a:spcAft>
                <a:spcPts val="0"/>
              </a:spcAft>
              <a:buClr>
                <a:schemeClr val="accent6"/>
              </a:buClr>
              <a:buSzPts val="1800"/>
              <a:buNone/>
              <a:defRPr sz="1800">
                <a:solidFill>
                  <a:schemeClr val="accent6"/>
                </a:solidFill>
              </a:defRPr>
            </a:lvl8pPr>
            <a:lvl9pPr lvl="8">
              <a:spcBef>
                <a:spcPts val="0"/>
              </a:spcBef>
              <a:spcAft>
                <a:spcPts val="0"/>
              </a:spcAft>
              <a:buClr>
                <a:schemeClr val="accent6"/>
              </a:buClr>
              <a:buSzPts val="1800"/>
              <a:buNone/>
              <a:defRPr sz="1800">
                <a:solidFill>
                  <a:schemeClr val="accent6"/>
                </a:solidFill>
              </a:defRPr>
            </a:lvl9pPr>
          </a:lstStyle>
          <a:p/>
        </p:txBody>
      </p:sp>
      <p:sp>
        <p:nvSpPr>
          <p:cNvPr id="1229" name="Google Shape;1229;p43"/>
          <p:cNvSpPr txBox="1"/>
          <p:nvPr>
            <p:ph idx="4" type="body"/>
          </p:nvPr>
        </p:nvSpPr>
        <p:spPr>
          <a:xfrm>
            <a:off x="2680200" y="3033400"/>
            <a:ext cx="1610400" cy="12615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30" name="Google Shape;1230;p43"/>
          <p:cNvSpPr txBox="1"/>
          <p:nvPr>
            <p:ph idx="5" type="subTitle"/>
          </p:nvPr>
        </p:nvSpPr>
        <p:spPr>
          <a:xfrm>
            <a:off x="4853425" y="1933531"/>
            <a:ext cx="1610400" cy="484200"/>
          </a:xfrm>
          <a:prstGeom prst="rect">
            <a:avLst/>
          </a:prstGeom>
        </p:spPr>
        <p:txBody>
          <a:bodyPr anchorCtr="0" anchor="ctr" bIns="0" lIns="0" spcFirstLastPara="1" rIns="0" wrap="square" tIns="0">
            <a:noAutofit/>
          </a:bodyPr>
          <a:lstStyle>
            <a:lvl1pPr lvl="0">
              <a:spcBef>
                <a:spcPts val="0"/>
              </a:spcBef>
              <a:spcAft>
                <a:spcPts val="0"/>
              </a:spcAft>
              <a:buClr>
                <a:schemeClr val="accent6"/>
              </a:buClr>
              <a:buSzPts val="1800"/>
              <a:buNone/>
              <a:defRPr sz="1800">
                <a:solidFill>
                  <a:schemeClr val="accent6"/>
                </a:solidFill>
              </a:defRPr>
            </a:lvl1pPr>
            <a:lvl2pPr lvl="1">
              <a:spcBef>
                <a:spcPts val="0"/>
              </a:spcBef>
              <a:spcAft>
                <a:spcPts val="0"/>
              </a:spcAft>
              <a:buClr>
                <a:schemeClr val="accent6"/>
              </a:buClr>
              <a:buSzPts val="1800"/>
              <a:buNone/>
              <a:defRPr sz="1800">
                <a:solidFill>
                  <a:schemeClr val="accent6"/>
                </a:solidFill>
              </a:defRPr>
            </a:lvl2pPr>
            <a:lvl3pPr lvl="2">
              <a:spcBef>
                <a:spcPts val="0"/>
              </a:spcBef>
              <a:spcAft>
                <a:spcPts val="0"/>
              </a:spcAft>
              <a:buClr>
                <a:schemeClr val="accent6"/>
              </a:buClr>
              <a:buSzPts val="1800"/>
              <a:buNone/>
              <a:defRPr sz="1800">
                <a:solidFill>
                  <a:schemeClr val="accent6"/>
                </a:solidFill>
              </a:defRPr>
            </a:lvl3pPr>
            <a:lvl4pPr lvl="3">
              <a:spcBef>
                <a:spcPts val="0"/>
              </a:spcBef>
              <a:spcAft>
                <a:spcPts val="0"/>
              </a:spcAft>
              <a:buClr>
                <a:schemeClr val="accent6"/>
              </a:buClr>
              <a:buSzPts val="1800"/>
              <a:buNone/>
              <a:defRPr sz="1800">
                <a:solidFill>
                  <a:schemeClr val="accent6"/>
                </a:solidFill>
              </a:defRPr>
            </a:lvl4pPr>
            <a:lvl5pPr lvl="4">
              <a:spcBef>
                <a:spcPts val="0"/>
              </a:spcBef>
              <a:spcAft>
                <a:spcPts val="0"/>
              </a:spcAft>
              <a:buClr>
                <a:schemeClr val="accent6"/>
              </a:buClr>
              <a:buSzPts val="1800"/>
              <a:buNone/>
              <a:defRPr sz="1800">
                <a:solidFill>
                  <a:schemeClr val="accent6"/>
                </a:solidFill>
              </a:defRPr>
            </a:lvl5pPr>
            <a:lvl6pPr lvl="5">
              <a:spcBef>
                <a:spcPts val="0"/>
              </a:spcBef>
              <a:spcAft>
                <a:spcPts val="0"/>
              </a:spcAft>
              <a:buClr>
                <a:schemeClr val="accent6"/>
              </a:buClr>
              <a:buSzPts val="1800"/>
              <a:buNone/>
              <a:defRPr sz="1800">
                <a:solidFill>
                  <a:schemeClr val="accent6"/>
                </a:solidFill>
              </a:defRPr>
            </a:lvl6pPr>
            <a:lvl7pPr lvl="6">
              <a:spcBef>
                <a:spcPts val="0"/>
              </a:spcBef>
              <a:spcAft>
                <a:spcPts val="0"/>
              </a:spcAft>
              <a:buClr>
                <a:schemeClr val="accent6"/>
              </a:buClr>
              <a:buSzPts val="1800"/>
              <a:buNone/>
              <a:defRPr sz="1800">
                <a:solidFill>
                  <a:schemeClr val="accent6"/>
                </a:solidFill>
              </a:defRPr>
            </a:lvl7pPr>
            <a:lvl8pPr lvl="7">
              <a:spcBef>
                <a:spcPts val="0"/>
              </a:spcBef>
              <a:spcAft>
                <a:spcPts val="0"/>
              </a:spcAft>
              <a:buClr>
                <a:schemeClr val="accent6"/>
              </a:buClr>
              <a:buSzPts val="1800"/>
              <a:buNone/>
              <a:defRPr sz="1800">
                <a:solidFill>
                  <a:schemeClr val="accent6"/>
                </a:solidFill>
              </a:defRPr>
            </a:lvl8pPr>
            <a:lvl9pPr lvl="8">
              <a:spcBef>
                <a:spcPts val="0"/>
              </a:spcBef>
              <a:spcAft>
                <a:spcPts val="0"/>
              </a:spcAft>
              <a:buClr>
                <a:schemeClr val="accent6"/>
              </a:buClr>
              <a:buSzPts val="1800"/>
              <a:buNone/>
              <a:defRPr sz="1800">
                <a:solidFill>
                  <a:schemeClr val="accent6"/>
                </a:solidFill>
              </a:defRPr>
            </a:lvl9pPr>
          </a:lstStyle>
          <a:p/>
        </p:txBody>
      </p:sp>
      <p:sp>
        <p:nvSpPr>
          <p:cNvPr id="1231" name="Google Shape;1231;p43"/>
          <p:cNvSpPr txBox="1"/>
          <p:nvPr>
            <p:ph idx="6" type="body"/>
          </p:nvPr>
        </p:nvSpPr>
        <p:spPr>
          <a:xfrm>
            <a:off x="4853425" y="3033400"/>
            <a:ext cx="1610400" cy="12615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32" name="Google Shape;1232;p43"/>
          <p:cNvSpPr txBox="1"/>
          <p:nvPr>
            <p:ph idx="7" type="subTitle"/>
          </p:nvPr>
        </p:nvSpPr>
        <p:spPr>
          <a:xfrm>
            <a:off x="7026650" y="1933531"/>
            <a:ext cx="1610400" cy="484200"/>
          </a:xfrm>
          <a:prstGeom prst="rect">
            <a:avLst/>
          </a:prstGeom>
        </p:spPr>
        <p:txBody>
          <a:bodyPr anchorCtr="0" anchor="ctr" bIns="0" lIns="0" spcFirstLastPara="1" rIns="0" wrap="square" tIns="0">
            <a:noAutofit/>
          </a:bodyPr>
          <a:lstStyle>
            <a:lvl1pPr lvl="0">
              <a:spcBef>
                <a:spcPts val="0"/>
              </a:spcBef>
              <a:spcAft>
                <a:spcPts val="0"/>
              </a:spcAft>
              <a:buClr>
                <a:schemeClr val="accent6"/>
              </a:buClr>
              <a:buSzPts val="1800"/>
              <a:buNone/>
              <a:defRPr sz="1800">
                <a:solidFill>
                  <a:schemeClr val="accent6"/>
                </a:solidFill>
              </a:defRPr>
            </a:lvl1pPr>
            <a:lvl2pPr lvl="1">
              <a:spcBef>
                <a:spcPts val="0"/>
              </a:spcBef>
              <a:spcAft>
                <a:spcPts val="0"/>
              </a:spcAft>
              <a:buClr>
                <a:schemeClr val="accent6"/>
              </a:buClr>
              <a:buSzPts val="1800"/>
              <a:buNone/>
              <a:defRPr sz="1800">
                <a:solidFill>
                  <a:schemeClr val="accent6"/>
                </a:solidFill>
              </a:defRPr>
            </a:lvl2pPr>
            <a:lvl3pPr lvl="2">
              <a:spcBef>
                <a:spcPts val="0"/>
              </a:spcBef>
              <a:spcAft>
                <a:spcPts val="0"/>
              </a:spcAft>
              <a:buClr>
                <a:schemeClr val="accent6"/>
              </a:buClr>
              <a:buSzPts val="1800"/>
              <a:buNone/>
              <a:defRPr sz="1800">
                <a:solidFill>
                  <a:schemeClr val="accent6"/>
                </a:solidFill>
              </a:defRPr>
            </a:lvl3pPr>
            <a:lvl4pPr lvl="3">
              <a:spcBef>
                <a:spcPts val="0"/>
              </a:spcBef>
              <a:spcAft>
                <a:spcPts val="0"/>
              </a:spcAft>
              <a:buClr>
                <a:schemeClr val="accent6"/>
              </a:buClr>
              <a:buSzPts val="1800"/>
              <a:buNone/>
              <a:defRPr sz="1800">
                <a:solidFill>
                  <a:schemeClr val="accent6"/>
                </a:solidFill>
              </a:defRPr>
            </a:lvl4pPr>
            <a:lvl5pPr lvl="4">
              <a:spcBef>
                <a:spcPts val="0"/>
              </a:spcBef>
              <a:spcAft>
                <a:spcPts val="0"/>
              </a:spcAft>
              <a:buClr>
                <a:schemeClr val="accent6"/>
              </a:buClr>
              <a:buSzPts val="1800"/>
              <a:buNone/>
              <a:defRPr sz="1800">
                <a:solidFill>
                  <a:schemeClr val="accent6"/>
                </a:solidFill>
              </a:defRPr>
            </a:lvl5pPr>
            <a:lvl6pPr lvl="5">
              <a:spcBef>
                <a:spcPts val="0"/>
              </a:spcBef>
              <a:spcAft>
                <a:spcPts val="0"/>
              </a:spcAft>
              <a:buClr>
                <a:schemeClr val="accent6"/>
              </a:buClr>
              <a:buSzPts val="1800"/>
              <a:buNone/>
              <a:defRPr sz="1800">
                <a:solidFill>
                  <a:schemeClr val="accent6"/>
                </a:solidFill>
              </a:defRPr>
            </a:lvl6pPr>
            <a:lvl7pPr lvl="6">
              <a:spcBef>
                <a:spcPts val="0"/>
              </a:spcBef>
              <a:spcAft>
                <a:spcPts val="0"/>
              </a:spcAft>
              <a:buClr>
                <a:schemeClr val="accent6"/>
              </a:buClr>
              <a:buSzPts val="1800"/>
              <a:buNone/>
              <a:defRPr sz="1800">
                <a:solidFill>
                  <a:schemeClr val="accent6"/>
                </a:solidFill>
              </a:defRPr>
            </a:lvl7pPr>
            <a:lvl8pPr lvl="7">
              <a:spcBef>
                <a:spcPts val="0"/>
              </a:spcBef>
              <a:spcAft>
                <a:spcPts val="0"/>
              </a:spcAft>
              <a:buClr>
                <a:schemeClr val="accent6"/>
              </a:buClr>
              <a:buSzPts val="1800"/>
              <a:buNone/>
              <a:defRPr sz="1800">
                <a:solidFill>
                  <a:schemeClr val="accent6"/>
                </a:solidFill>
              </a:defRPr>
            </a:lvl8pPr>
            <a:lvl9pPr lvl="8">
              <a:spcBef>
                <a:spcPts val="0"/>
              </a:spcBef>
              <a:spcAft>
                <a:spcPts val="0"/>
              </a:spcAft>
              <a:buClr>
                <a:schemeClr val="accent6"/>
              </a:buClr>
              <a:buSzPts val="1800"/>
              <a:buNone/>
              <a:defRPr sz="1800">
                <a:solidFill>
                  <a:schemeClr val="accent6"/>
                </a:solidFill>
              </a:defRPr>
            </a:lvl9pPr>
          </a:lstStyle>
          <a:p/>
        </p:txBody>
      </p:sp>
      <p:sp>
        <p:nvSpPr>
          <p:cNvPr id="1233" name="Google Shape;1233;p43"/>
          <p:cNvSpPr txBox="1"/>
          <p:nvPr>
            <p:ph idx="8" type="body"/>
          </p:nvPr>
        </p:nvSpPr>
        <p:spPr>
          <a:xfrm>
            <a:off x="7026650" y="3033400"/>
            <a:ext cx="1610400" cy="12615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grpSp>
        <p:nvGrpSpPr>
          <p:cNvPr id="1234" name="Google Shape;1234;p43"/>
          <p:cNvGrpSpPr/>
          <p:nvPr/>
        </p:nvGrpSpPr>
        <p:grpSpPr>
          <a:xfrm>
            <a:off x="-1110438" y="2522780"/>
            <a:ext cx="1422149" cy="1422149"/>
            <a:chOff x="2645475" y="456275"/>
            <a:chExt cx="697200" cy="697200"/>
          </a:xfrm>
        </p:grpSpPr>
        <p:sp>
          <p:nvSpPr>
            <p:cNvPr id="1235" name="Google Shape;1235;p43"/>
            <p:cNvSpPr/>
            <p:nvPr/>
          </p:nvSpPr>
          <p:spPr>
            <a:xfrm>
              <a:off x="2977275" y="456275"/>
              <a:ext cx="33600" cy="69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36" name="Google Shape;1236;p43"/>
            <p:cNvSpPr/>
            <p:nvPr/>
          </p:nvSpPr>
          <p:spPr>
            <a:xfrm rot="-5400000">
              <a:off x="2977275" y="456275"/>
              <a:ext cx="33600" cy="69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37" name="Google Shape;1237;p43"/>
            <p:cNvSpPr/>
            <p:nvPr/>
          </p:nvSpPr>
          <p:spPr>
            <a:xfrm rot="-2700000">
              <a:off x="2977290" y="456299"/>
              <a:ext cx="33517" cy="69706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38" name="Google Shape;1238;p43"/>
            <p:cNvSpPr/>
            <p:nvPr/>
          </p:nvSpPr>
          <p:spPr>
            <a:xfrm rot="-8100000">
              <a:off x="2977349" y="456394"/>
              <a:ext cx="33517" cy="69706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39" name="Google Shape;1239;p43"/>
            <p:cNvSpPr/>
            <p:nvPr/>
          </p:nvSpPr>
          <p:spPr>
            <a:xfrm rot="-1387885">
              <a:off x="2977170" y="456436"/>
              <a:ext cx="33601" cy="69712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40" name="Google Shape;1240;p43"/>
            <p:cNvSpPr/>
            <p:nvPr/>
          </p:nvSpPr>
          <p:spPr>
            <a:xfrm rot="-6787885">
              <a:off x="2977359" y="456451"/>
              <a:ext cx="33601" cy="69712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41" name="Google Shape;1241;p43"/>
            <p:cNvSpPr/>
            <p:nvPr/>
          </p:nvSpPr>
          <p:spPr>
            <a:xfrm rot="-4109047">
              <a:off x="2977190" y="456337"/>
              <a:ext cx="33537" cy="69691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42" name="Google Shape;1242;p43"/>
            <p:cNvSpPr/>
            <p:nvPr/>
          </p:nvSpPr>
          <p:spPr>
            <a:xfrm rot="-9509047">
              <a:off x="2977270" y="456558"/>
              <a:ext cx="33537" cy="69691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243" name="Google Shape;1243;p43"/>
          <p:cNvGrpSpPr/>
          <p:nvPr/>
        </p:nvGrpSpPr>
        <p:grpSpPr>
          <a:xfrm>
            <a:off x="8109200" y="-438150"/>
            <a:ext cx="849600" cy="697200"/>
            <a:chOff x="489200" y="476250"/>
            <a:chExt cx="849600" cy="697200"/>
          </a:xfrm>
        </p:grpSpPr>
        <p:sp>
          <p:nvSpPr>
            <p:cNvPr id="1244" name="Google Shape;1244;p43"/>
            <p:cNvSpPr/>
            <p:nvPr/>
          </p:nvSpPr>
          <p:spPr>
            <a:xfrm>
              <a:off x="4892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45" name="Google Shape;1245;p43"/>
            <p:cNvSpPr/>
            <p:nvPr/>
          </p:nvSpPr>
          <p:spPr>
            <a:xfrm>
              <a:off x="6416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46" name="Google Shape;1246;p43"/>
            <p:cNvSpPr/>
            <p:nvPr/>
          </p:nvSpPr>
          <p:spPr>
            <a:xfrm>
              <a:off x="7940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47" name="Google Shape;1247;p43"/>
            <p:cNvSpPr/>
            <p:nvPr/>
          </p:nvSpPr>
          <p:spPr>
            <a:xfrm>
              <a:off x="9464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48" name="Google Shape;1248;p43"/>
            <p:cNvSpPr/>
            <p:nvPr/>
          </p:nvSpPr>
          <p:spPr>
            <a:xfrm>
              <a:off x="10988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49" name="Google Shape;1249;p43"/>
            <p:cNvSpPr/>
            <p:nvPr/>
          </p:nvSpPr>
          <p:spPr>
            <a:xfrm>
              <a:off x="1251200" y="4762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50" name="Google Shape;1250;p43"/>
            <p:cNvSpPr/>
            <p:nvPr/>
          </p:nvSpPr>
          <p:spPr>
            <a:xfrm>
              <a:off x="4892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51" name="Google Shape;1251;p43"/>
            <p:cNvSpPr/>
            <p:nvPr/>
          </p:nvSpPr>
          <p:spPr>
            <a:xfrm>
              <a:off x="6416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52" name="Google Shape;1252;p43"/>
            <p:cNvSpPr/>
            <p:nvPr/>
          </p:nvSpPr>
          <p:spPr>
            <a:xfrm>
              <a:off x="7940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53" name="Google Shape;1253;p43"/>
            <p:cNvSpPr/>
            <p:nvPr/>
          </p:nvSpPr>
          <p:spPr>
            <a:xfrm>
              <a:off x="9464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54" name="Google Shape;1254;p43"/>
            <p:cNvSpPr/>
            <p:nvPr/>
          </p:nvSpPr>
          <p:spPr>
            <a:xfrm>
              <a:off x="10988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55" name="Google Shape;1255;p43"/>
            <p:cNvSpPr/>
            <p:nvPr/>
          </p:nvSpPr>
          <p:spPr>
            <a:xfrm>
              <a:off x="1251200" y="6286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56" name="Google Shape;1256;p43"/>
            <p:cNvSpPr/>
            <p:nvPr/>
          </p:nvSpPr>
          <p:spPr>
            <a:xfrm>
              <a:off x="4892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57" name="Google Shape;1257;p43"/>
            <p:cNvSpPr/>
            <p:nvPr/>
          </p:nvSpPr>
          <p:spPr>
            <a:xfrm>
              <a:off x="6416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58" name="Google Shape;1258;p43"/>
            <p:cNvSpPr/>
            <p:nvPr/>
          </p:nvSpPr>
          <p:spPr>
            <a:xfrm>
              <a:off x="7940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59" name="Google Shape;1259;p43"/>
            <p:cNvSpPr/>
            <p:nvPr/>
          </p:nvSpPr>
          <p:spPr>
            <a:xfrm>
              <a:off x="9464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60" name="Google Shape;1260;p43"/>
            <p:cNvSpPr/>
            <p:nvPr/>
          </p:nvSpPr>
          <p:spPr>
            <a:xfrm>
              <a:off x="10988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61" name="Google Shape;1261;p43"/>
            <p:cNvSpPr/>
            <p:nvPr/>
          </p:nvSpPr>
          <p:spPr>
            <a:xfrm>
              <a:off x="1251200" y="7810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62" name="Google Shape;1262;p43"/>
            <p:cNvSpPr/>
            <p:nvPr/>
          </p:nvSpPr>
          <p:spPr>
            <a:xfrm>
              <a:off x="4892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63" name="Google Shape;1263;p43"/>
            <p:cNvSpPr/>
            <p:nvPr/>
          </p:nvSpPr>
          <p:spPr>
            <a:xfrm>
              <a:off x="6416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64" name="Google Shape;1264;p43"/>
            <p:cNvSpPr/>
            <p:nvPr/>
          </p:nvSpPr>
          <p:spPr>
            <a:xfrm>
              <a:off x="7940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65" name="Google Shape;1265;p43"/>
            <p:cNvSpPr/>
            <p:nvPr/>
          </p:nvSpPr>
          <p:spPr>
            <a:xfrm>
              <a:off x="9464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66" name="Google Shape;1266;p43"/>
            <p:cNvSpPr/>
            <p:nvPr/>
          </p:nvSpPr>
          <p:spPr>
            <a:xfrm>
              <a:off x="10988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67" name="Google Shape;1267;p43"/>
            <p:cNvSpPr/>
            <p:nvPr/>
          </p:nvSpPr>
          <p:spPr>
            <a:xfrm>
              <a:off x="1251200" y="9334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68" name="Google Shape;1268;p43"/>
            <p:cNvSpPr/>
            <p:nvPr/>
          </p:nvSpPr>
          <p:spPr>
            <a:xfrm>
              <a:off x="4892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69" name="Google Shape;1269;p43"/>
            <p:cNvSpPr/>
            <p:nvPr/>
          </p:nvSpPr>
          <p:spPr>
            <a:xfrm>
              <a:off x="6416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70" name="Google Shape;1270;p43"/>
            <p:cNvSpPr/>
            <p:nvPr/>
          </p:nvSpPr>
          <p:spPr>
            <a:xfrm>
              <a:off x="7940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71" name="Google Shape;1271;p43"/>
            <p:cNvSpPr/>
            <p:nvPr/>
          </p:nvSpPr>
          <p:spPr>
            <a:xfrm>
              <a:off x="9464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72" name="Google Shape;1272;p43"/>
            <p:cNvSpPr/>
            <p:nvPr/>
          </p:nvSpPr>
          <p:spPr>
            <a:xfrm>
              <a:off x="10988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73" name="Google Shape;1273;p43"/>
            <p:cNvSpPr/>
            <p:nvPr/>
          </p:nvSpPr>
          <p:spPr>
            <a:xfrm>
              <a:off x="1251200" y="1085850"/>
              <a:ext cx="87600" cy="87600"/>
            </a:xfrm>
            <a:prstGeom prst="ellipse">
              <a:avLst/>
            </a:prstGeom>
            <a:no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p:cSld name="CUSTOM_23">
    <p:bg>
      <p:bgPr>
        <a:solidFill>
          <a:schemeClr val="accent6"/>
        </a:solidFill>
      </p:bgPr>
    </p:bg>
    <p:spTree>
      <p:nvGrpSpPr>
        <p:cNvPr id="1274" name="Shape 1274"/>
        <p:cNvGrpSpPr/>
        <p:nvPr/>
      </p:nvGrpSpPr>
      <p:grpSpPr>
        <a:xfrm>
          <a:off x="0" y="0"/>
          <a:ext cx="0" cy="0"/>
          <a:chOff x="0" y="0"/>
          <a:chExt cx="0" cy="0"/>
        </a:xfrm>
      </p:grpSpPr>
      <p:sp>
        <p:nvSpPr>
          <p:cNvPr id="1275" name="Google Shape;1275;p44"/>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a:solidFill>
                  <a:schemeClr val="lt1"/>
                </a:solidFill>
              </a:defRPr>
            </a:lvl2pPr>
            <a:lvl3pPr lvl="2">
              <a:spcBef>
                <a:spcPts val="0"/>
              </a:spcBef>
              <a:spcAft>
                <a:spcPts val="0"/>
              </a:spcAft>
              <a:buClr>
                <a:schemeClr val="lt1"/>
              </a:buClr>
              <a:buSzPts val="2000"/>
              <a:buNone/>
              <a:defRPr>
                <a:solidFill>
                  <a:schemeClr val="lt1"/>
                </a:solidFill>
              </a:defRPr>
            </a:lvl3pPr>
            <a:lvl4pPr lvl="3">
              <a:spcBef>
                <a:spcPts val="0"/>
              </a:spcBef>
              <a:spcAft>
                <a:spcPts val="0"/>
              </a:spcAft>
              <a:buClr>
                <a:schemeClr val="lt1"/>
              </a:buClr>
              <a:buSzPts val="2000"/>
              <a:buNone/>
              <a:defRPr>
                <a:solidFill>
                  <a:schemeClr val="lt1"/>
                </a:solidFill>
              </a:defRPr>
            </a:lvl4pPr>
            <a:lvl5pPr lvl="4">
              <a:spcBef>
                <a:spcPts val="0"/>
              </a:spcBef>
              <a:spcAft>
                <a:spcPts val="0"/>
              </a:spcAft>
              <a:buClr>
                <a:schemeClr val="lt1"/>
              </a:buClr>
              <a:buSzPts val="2000"/>
              <a:buNone/>
              <a:defRPr>
                <a:solidFill>
                  <a:schemeClr val="lt1"/>
                </a:solidFill>
              </a:defRPr>
            </a:lvl5pPr>
            <a:lvl6pPr lvl="5">
              <a:spcBef>
                <a:spcPts val="0"/>
              </a:spcBef>
              <a:spcAft>
                <a:spcPts val="0"/>
              </a:spcAft>
              <a:buClr>
                <a:schemeClr val="lt1"/>
              </a:buClr>
              <a:buSzPts val="2000"/>
              <a:buNone/>
              <a:defRPr>
                <a:solidFill>
                  <a:schemeClr val="lt1"/>
                </a:solidFill>
              </a:defRPr>
            </a:lvl6pPr>
            <a:lvl7pPr lvl="6">
              <a:spcBef>
                <a:spcPts val="0"/>
              </a:spcBef>
              <a:spcAft>
                <a:spcPts val="0"/>
              </a:spcAft>
              <a:buClr>
                <a:schemeClr val="lt1"/>
              </a:buClr>
              <a:buSzPts val="2000"/>
              <a:buNone/>
              <a:defRPr>
                <a:solidFill>
                  <a:schemeClr val="lt1"/>
                </a:solidFill>
              </a:defRPr>
            </a:lvl7pPr>
            <a:lvl8pPr lvl="7">
              <a:spcBef>
                <a:spcPts val="0"/>
              </a:spcBef>
              <a:spcAft>
                <a:spcPts val="0"/>
              </a:spcAft>
              <a:buClr>
                <a:schemeClr val="lt1"/>
              </a:buClr>
              <a:buSzPts val="2000"/>
              <a:buNone/>
              <a:defRPr>
                <a:solidFill>
                  <a:schemeClr val="lt1"/>
                </a:solidFill>
              </a:defRPr>
            </a:lvl8pPr>
            <a:lvl9pPr lvl="8">
              <a:spcBef>
                <a:spcPts val="0"/>
              </a:spcBef>
              <a:spcAft>
                <a:spcPts val="0"/>
              </a:spcAft>
              <a:buClr>
                <a:schemeClr val="lt1"/>
              </a:buClr>
              <a:buSzPts val="2000"/>
              <a:buNone/>
              <a:defRPr>
                <a:solidFill>
                  <a:schemeClr val="lt1"/>
                </a:solidFill>
              </a:defRPr>
            </a:lvl9pPr>
          </a:lstStyle>
          <a:p/>
        </p:txBody>
      </p:sp>
      <p:sp>
        <p:nvSpPr>
          <p:cNvPr id="1276" name="Google Shape;1276;p44"/>
          <p:cNvSpPr/>
          <p:nvPr/>
        </p:nvSpPr>
        <p:spPr>
          <a:xfrm>
            <a:off x="327429" y="1784875"/>
            <a:ext cx="2580600" cy="27288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77" name="Google Shape;1277;p44"/>
          <p:cNvSpPr txBox="1"/>
          <p:nvPr>
            <p:ph idx="1" type="subTitle"/>
          </p:nvPr>
        </p:nvSpPr>
        <p:spPr>
          <a:xfrm>
            <a:off x="562695" y="2177250"/>
            <a:ext cx="2109900" cy="484200"/>
          </a:xfrm>
          <a:prstGeom prst="rect">
            <a:avLst/>
          </a:prstGeom>
        </p:spPr>
        <p:txBody>
          <a:bodyPr anchorCtr="0" anchor="ctr" bIns="0" lIns="0" spcFirstLastPara="1" rIns="0" wrap="square" tIns="0">
            <a:noAutofit/>
          </a:bodyPr>
          <a:lstStyle>
            <a:lvl1pPr lvl="0" algn="l">
              <a:spcBef>
                <a:spcPts val="0"/>
              </a:spcBef>
              <a:spcAft>
                <a:spcPts val="0"/>
              </a:spcAft>
              <a:buClr>
                <a:schemeClr val="accent4"/>
              </a:buClr>
              <a:buSzPts val="1800"/>
              <a:buNone/>
              <a:defRPr sz="1800">
                <a:solidFill>
                  <a:schemeClr val="accent4"/>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278" name="Google Shape;1278;p44"/>
          <p:cNvSpPr txBox="1"/>
          <p:nvPr>
            <p:ph idx="2" type="body"/>
          </p:nvPr>
        </p:nvSpPr>
        <p:spPr>
          <a:xfrm>
            <a:off x="562695" y="3033400"/>
            <a:ext cx="2109900" cy="1261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9" name="Google Shape;1279;p44"/>
          <p:cNvSpPr/>
          <p:nvPr/>
        </p:nvSpPr>
        <p:spPr>
          <a:xfrm>
            <a:off x="6251704" y="1784875"/>
            <a:ext cx="2580600" cy="27288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80" name="Google Shape;1280;p44"/>
          <p:cNvSpPr txBox="1"/>
          <p:nvPr>
            <p:ph idx="3" type="subTitle"/>
          </p:nvPr>
        </p:nvSpPr>
        <p:spPr>
          <a:xfrm>
            <a:off x="6486970" y="2177250"/>
            <a:ext cx="2109900" cy="484200"/>
          </a:xfrm>
          <a:prstGeom prst="rect">
            <a:avLst/>
          </a:prstGeom>
        </p:spPr>
        <p:txBody>
          <a:bodyPr anchorCtr="0" anchor="ctr" bIns="0" lIns="0" spcFirstLastPara="1" rIns="0" wrap="square" tIns="0">
            <a:noAutofit/>
          </a:bodyPr>
          <a:lstStyle>
            <a:lvl1pPr lvl="0" algn="l">
              <a:spcBef>
                <a:spcPts val="0"/>
              </a:spcBef>
              <a:spcAft>
                <a:spcPts val="0"/>
              </a:spcAft>
              <a:buClr>
                <a:schemeClr val="accent4"/>
              </a:buClr>
              <a:buSzPts val="1800"/>
              <a:buNone/>
              <a:defRPr sz="1800">
                <a:solidFill>
                  <a:schemeClr val="accent4"/>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281" name="Google Shape;1281;p44"/>
          <p:cNvSpPr txBox="1"/>
          <p:nvPr>
            <p:ph idx="4" type="body"/>
          </p:nvPr>
        </p:nvSpPr>
        <p:spPr>
          <a:xfrm>
            <a:off x="6486970" y="3033400"/>
            <a:ext cx="2109900" cy="1261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82" name="Google Shape;1282;p44"/>
          <p:cNvSpPr/>
          <p:nvPr/>
        </p:nvSpPr>
        <p:spPr>
          <a:xfrm>
            <a:off x="3289566" y="1784875"/>
            <a:ext cx="2580600" cy="27288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83" name="Google Shape;1283;p44"/>
          <p:cNvSpPr txBox="1"/>
          <p:nvPr>
            <p:ph idx="5" type="subTitle"/>
          </p:nvPr>
        </p:nvSpPr>
        <p:spPr>
          <a:xfrm>
            <a:off x="3524832" y="2177250"/>
            <a:ext cx="2109900" cy="484200"/>
          </a:xfrm>
          <a:prstGeom prst="rect">
            <a:avLst/>
          </a:prstGeom>
        </p:spPr>
        <p:txBody>
          <a:bodyPr anchorCtr="0" anchor="ctr" bIns="0" lIns="0" spcFirstLastPara="1" rIns="0" wrap="square" tIns="0">
            <a:noAutofit/>
          </a:bodyPr>
          <a:lstStyle>
            <a:lvl1pPr lvl="0" algn="l">
              <a:spcBef>
                <a:spcPts val="0"/>
              </a:spcBef>
              <a:spcAft>
                <a:spcPts val="0"/>
              </a:spcAft>
              <a:buClr>
                <a:schemeClr val="accent4"/>
              </a:buClr>
              <a:buSzPts val="1800"/>
              <a:buNone/>
              <a:defRPr sz="1800">
                <a:solidFill>
                  <a:schemeClr val="accent4"/>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284" name="Google Shape;1284;p44"/>
          <p:cNvSpPr txBox="1"/>
          <p:nvPr>
            <p:ph idx="6" type="body"/>
          </p:nvPr>
        </p:nvSpPr>
        <p:spPr>
          <a:xfrm>
            <a:off x="3524832" y="3033400"/>
            <a:ext cx="2109900" cy="1261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grpSp>
        <p:nvGrpSpPr>
          <p:cNvPr id="1285" name="Google Shape;1285;p44"/>
          <p:cNvGrpSpPr/>
          <p:nvPr/>
        </p:nvGrpSpPr>
        <p:grpSpPr>
          <a:xfrm>
            <a:off x="7535231" y="-1651292"/>
            <a:ext cx="3245117" cy="3245117"/>
            <a:chOff x="2645475" y="456275"/>
            <a:chExt cx="697200" cy="697200"/>
          </a:xfrm>
        </p:grpSpPr>
        <p:sp>
          <p:nvSpPr>
            <p:cNvPr id="1286" name="Google Shape;1286;p44"/>
            <p:cNvSpPr/>
            <p:nvPr/>
          </p:nvSpPr>
          <p:spPr>
            <a:xfrm>
              <a:off x="2977275" y="456275"/>
              <a:ext cx="33600" cy="69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87" name="Google Shape;1287;p44"/>
            <p:cNvSpPr/>
            <p:nvPr/>
          </p:nvSpPr>
          <p:spPr>
            <a:xfrm rot="-5400000">
              <a:off x="2977275" y="456275"/>
              <a:ext cx="33600" cy="697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88" name="Google Shape;1288;p44"/>
            <p:cNvSpPr/>
            <p:nvPr/>
          </p:nvSpPr>
          <p:spPr>
            <a:xfrm rot="-2700000">
              <a:off x="2977290" y="456299"/>
              <a:ext cx="33517" cy="697066"/>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89" name="Google Shape;1289;p44"/>
            <p:cNvSpPr/>
            <p:nvPr/>
          </p:nvSpPr>
          <p:spPr>
            <a:xfrm rot="-8100000">
              <a:off x="2977349" y="456394"/>
              <a:ext cx="33517" cy="697066"/>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90" name="Google Shape;1290;p44"/>
            <p:cNvSpPr/>
            <p:nvPr/>
          </p:nvSpPr>
          <p:spPr>
            <a:xfrm rot="-1387885">
              <a:off x="2977170" y="456436"/>
              <a:ext cx="33601" cy="697122"/>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91" name="Google Shape;1291;p44"/>
            <p:cNvSpPr/>
            <p:nvPr/>
          </p:nvSpPr>
          <p:spPr>
            <a:xfrm rot="-6787885">
              <a:off x="2977359" y="456451"/>
              <a:ext cx="33601" cy="697122"/>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92" name="Google Shape;1292;p44"/>
            <p:cNvSpPr/>
            <p:nvPr/>
          </p:nvSpPr>
          <p:spPr>
            <a:xfrm rot="-4109047">
              <a:off x="2977190" y="456337"/>
              <a:ext cx="33537" cy="696919"/>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293" name="Google Shape;1293;p44"/>
            <p:cNvSpPr/>
            <p:nvPr/>
          </p:nvSpPr>
          <p:spPr>
            <a:xfrm rot="-9509047">
              <a:off x="2977270" y="456558"/>
              <a:ext cx="33537" cy="696919"/>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294" name="Google Shape;1294;p44"/>
          <p:cNvGrpSpPr/>
          <p:nvPr/>
        </p:nvGrpSpPr>
        <p:grpSpPr>
          <a:xfrm>
            <a:off x="-472365" y="4139386"/>
            <a:ext cx="697259" cy="697259"/>
            <a:chOff x="2421225" y="305100"/>
            <a:chExt cx="1684200" cy="1684200"/>
          </a:xfrm>
        </p:grpSpPr>
        <p:sp>
          <p:nvSpPr>
            <p:cNvPr id="1295" name="Google Shape;1295;p44"/>
            <p:cNvSpPr/>
            <p:nvPr/>
          </p:nvSpPr>
          <p:spPr>
            <a:xfrm rot="-5400000">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sp>
          <p:nvSpPr>
            <p:cNvPr id="1296" name="Google Shape;1296;p44"/>
            <p:cNvSpPr/>
            <p:nvPr/>
          </p:nvSpPr>
          <p:spPr>
            <a:xfrm>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sp>
          <p:nvSpPr>
            <p:cNvPr id="1297" name="Google Shape;1297;p44"/>
            <p:cNvSpPr/>
            <p:nvPr/>
          </p:nvSpPr>
          <p:spPr>
            <a:xfrm rot="-8100000">
              <a:off x="3039778" y="304985"/>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sp>
          <p:nvSpPr>
            <p:cNvPr id="1298" name="Google Shape;1298;p44"/>
            <p:cNvSpPr/>
            <p:nvPr/>
          </p:nvSpPr>
          <p:spPr>
            <a:xfrm rot="-2700000">
              <a:off x="3039689" y="305076"/>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3"/>
                </a:solidFill>
                <a:latin typeface="Sintony"/>
                <a:ea typeface="Sintony"/>
                <a:cs typeface="Sintony"/>
                <a:sym typeface="Sintony"/>
              </a:endParaRPr>
            </a:p>
          </p:txBody>
        </p:sp>
      </p:gr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2">
  <p:cSld name="CUSTOM_24">
    <p:spTree>
      <p:nvGrpSpPr>
        <p:cNvPr id="1299" name="Shape 1299"/>
        <p:cNvGrpSpPr/>
        <p:nvPr/>
      </p:nvGrpSpPr>
      <p:grpSpPr>
        <a:xfrm>
          <a:off x="0" y="0"/>
          <a:ext cx="0" cy="0"/>
          <a:chOff x="0" y="0"/>
          <a:chExt cx="0" cy="0"/>
        </a:xfrm>
      </p:grpSpPr>
      <p:sp>
        <p:nvSpPr>
          <p:cNvPr id="1300" name="Google Shape;1300;p45"/>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01" name="Google Shape;1301;p45"/>
          <p:cNvSpPr/>
          <p:nvPr/>
        </p:nvSpPr>
        <p:spPr>
          <a:xfrm>
            <a:off x="-6325" y="3452725"/>
            <a:ext cx="9144000" cy="16908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02" name="Google Shape;1302;p45"/>
          <p:cNvSpPr/>
          <p:nvPr/>
        </p:nvSpPr>
        <p:spPr>
          <a:xfrm>
            <a:off x="327425" y="1829400"/>
            <a:ext cx="2580600" cy="26844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03" name="Google Shape;1303;p45"/>
          <p:cNvSpPr txBox="1"/>
          <p:nvPr>
            <p:ph idx="1" type="subTitle"/>
          </p:nvPr>
        </p:nvSpPr>
        <p:spPr>
          <a:xfrm>
            <a:off x="562695" y="2177250"/>
            <a:ext cx="2109900" cy="484200"/>
          </a:xfrm>
          <a:prstGeom prst="rect">
            <a:avLst/>
          </a:prstGeom>
        </p:spPr>
        <p:txBody>
          <a:bodyPr anchorCtr="0" anchor="ctr" bIns="0" lIns="0" spcFirstLastPara="1" rIns="0" wrap="square" tIns="0">
            <a:noAutofit/>
          </a:bodyPr>
          <a:lstStyle>
            <a:lvl1pPr lvl="0" algn="l">
              <a:spcBef>
                <a:spcPts val="0"/>
              </a:spcBef>
              <a:spcAft>
                <a:spcPts val="0"/>
              </a:spcAft>
              <a:buClr>
                <a:schemeClr val="accent4"/>
              </a:buClr>
              <a:buSzPts val="1800"/>
              <a:buNone/>
              <a:defRPr sz="1800">
                <a:solidFill>
                  <a:schemeClr val="accent4"/>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304" name="Google Shape;1304;p45"/>
          <p:cNvSpPr txBox="1"/>
          <p:nvPr>
            <p:ph idx="2" type="body"/>
          </p:nvPr>
        </p:nvSpPr>
        <p:spPr>
          <a:xfrm>
            <a:off x="562695" y="3033400"/>
            <a:ext cx="2109900" cy="1261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05" name="Google Shape;1305;p45"/>
          <p:cNvSpPr/>
          <p:nvPr/>
        </p:nvSpPr>
        <p:spPr>
          <a:xfrm>
            <a:off x="6251700" y="1829400"/>
            <a:ext cx="2580600" cy="26844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06" name="Google Shape;1306;p45"/>
          <p:cNvSpPr txBox="1"/>
          <p:nvPr>
            <p:ph idx="3" type="subTitle"/>
          </p:nvPr>
        </p:nvSpPr>
        <p:spPr>
          <a:xfrm>
            <a:off x="6486970" y="2177250"/>
            <a:ext cx="2109900" cy="484200"/>
          </a:xfrm>
          <a:prstGeom prst="rect">
            <a:avLst/>
          </a:prstGeom>
        </p:spPr>
        <p:txBody>
          <a:bodyPr anchorCtr="0" anchor="ctr" bIns="0" lIns="0" spcFirstLastPara="1" rIns="0" wrap="square" tIns="0">
            <a:noAutofit/>
          </a:bodyPr>
          <a:lstStyle>
            <a:lvl1pPr lvl="0" algn="l">
              <a:spcBef>
                <a:spcPts val="0"/>
              </a:spcBef>
              <a:spcAft>
                <a:spcPts val="0"/>
              </a:spcAft>
              <a:buClr>
                <a:schemeClr val="accent4"/>
              </a:buClr>
              <a:buSzPts val="1800"/>
              <a:buNone/>
              <a:defRPr sz="1800">
                <a:solidFill>
                  <a:schemeClr val="accent4"/>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307" name="Google Shape;1307;p45"/>
          <p:cNvSpPr txBox="1"/>
          <p:nvPr>
            <p:ph idx="4" type="body"/>
          </p:nvPr>
        </p:nvSpPr>
        <p:spPr>
          <a:xfrm>
            <a:off x="6486970" y="3033400"/>
            <a:ext cx="2109900" cy="1261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08" name="Google Shape;1308;p45"/>
          <p:cNvSpPr/>
          <p:nvPr/>
        </p:nvSpPr>
        <p:spPr>
          <a:xfrm>
            <a:off x="3289563" y="1829400"/>
            <a:ext cx="2580600" cy="26844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09" name="Google Shape;1309;p45"/>
          <p:cNvSpPr txBox="1"/>
          <p:nvPr>
            <p:ph idx="5" type="subTitle"/>
          </p:nvPr>
        </p:nvSpPr>
        <p:spPr>
          <a:xfrm>
            <a:off x="3524832" y="2177250"/>
            <a:ext cx="2109900" cy="484200"/>
          </a:xfrm>
          <a:prstGeom prst="rect">
            <a:avLst/>
          </a:prstGeom>
        </p:spPr>
        <p:txBody>
          <a:bodyPr anchorCtr="0" anchor="ctr" bIns="0" lIns="0" spcFirstLastPara="1" rIns="0" wrap="square" tIns="0">
            <a:noAutofit/>
          </a:bodyPr>
          <a:lstStyle>
            <a:lvl1pPr lvl="0" algn="l">
              <a:spcBef>
                <a:spcPts val="0"/>
              </a:spcBef>
              <a:spcAft>
                <a:spcPts val="0"/>
              </a:spcAft>
              <a:buClr>
                <a:schemeClr val="accent4"/>
              </a:buClr>
              <a:buSzPts val="1800"/>
              <a:buNone/>
              <a:defRPr sz="1800">
                <a:solidFill>
                  <a:schemeClr val="accent4"/>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310" name="Google Shape;1310;p45"/>
          <p:cNvSpPr txBox="1"/>
          <p:nvPr>
            <p:ph idx="6" type="body"/>
          </p:nvPr>
        </p:nvSpPr>
        <p:spPr>
          <a:xfrm>
            <a:off x="3524832" y="3033400"/>
            <a:ext cx="2109900" cy="12615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grpSp>
        <p:nvGrpSpPr>
          <p:cNvPr id="1311" name="Google Shape;1311;p45"/>
          <p:cNvGrpSpPr/>
          <p:nvPr/>
        </p:nvGrpSpPr>
        <p:grpSpPr>
          <a:xfrm>
            <a:off x="162975" y="1695756"/>
            <a:ext cx="325051" cy="325051"/>
            <a:chOff x="2421225" y="305100"/>
            <a:chExt cx="1684200" cy="1684200"/>
          </a:xfrm>
        </p:grpSpPr>
        <p:sp>
          <p:nvSpPr>
            <p:cNvPr id="1312" name="Google Shape;1312;p45"/>
            <p:cNvSpPr/>
            <p:nvPr/>
          </p:nvSpPr>
          <p:spPr>
            <a:xfrm rot="-5400000">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13" name="Google Shape;1313;p45"/>
            <p:cNvSpPr/>
            <p:nvPr/>
          </p:nvSpPr>
          <p:spPr>
            <a:xfrm>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14" name="Google Shape;1314;p45"/>
            <p:cNvSpPr/>
            <p:nvPr/>
          </p:nvSpPr>
          <p:spPr>
            <a:xfrm rot="-8100000">
              <a:off x="3039778" y="304985"/>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15" name="Google Shape;1315;p45"/>
            <p:cNvSpPr/>
            <p:nvPr/>
          </p:nvSpPr>
          <p:spPr>
            <a:xfrm rot="-2700000">
              <a:off x="3039689" y="305076"/>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316" name="Google Shape;1316;p45"/>
          <p:cNvGrpSpPr/>
          <p:nvPr/>
        </p:nvGrpSpPr>
        <p:grpSpPr>
          <a:xfrm>
            <a:off x="3214900" y="1695756"/>
            <a:ext cx="325051" cy="325051"/>
            <a:chOff x="2421225" y="305100"/>
            <a:chExt cx="1684200" cy="1684200"/>
          </a:xfrm>
        </p:grpSpPr>
        <p:sp>
          <p:nvSpPr>
            <p:cNvPr id="1317" name="Google Shape;1317;p45"/>
            <p:cNvSpPr/>
            <p:nvPr/>
          </p:nvSpPr>
          <p:spPr>
            <a:xfrm rot="-5400000">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18" name="Google Shape;1318;p45"/>
            <p:cNvSpPr/>
            <p:nvPr/>
          </p:nvSpPr>
          <p:spPr>
            <a:xfrm>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19" name="Google Shape;1319;p45"/>
            <p:cNvSpPr/>
            <p:nvPr/>
          </p:nvSpPr>
          <p:spPr>
            <a:xfrm rot="-8100000">
              <a:off x="3039778" y="304985"/>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20" name="Google Shape;1320;p45"/>
            <p:cNvSpPr/>
            <p:nvPr/>
          </p:nvSpPr>
          <p:spPr>
            <a:xfrm rot="-2700000">
              <a:off x="3039689" y="305076"/>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321" name="Google Shape;1321;p45"/>
          <p:cNvGrpSpPr/>
          <p:nvPr/>
        </p:nvGrpSpPr>
        <p:grpSpPr>
          <a:xfrm>
            <a:off x="6103850" y="1695756"/>
            <a:ext cx="325051" cy="325051"/>
            <a:chOff x="2421225" y="305100"/>
            <a:chExt cx="1684200" cy="1684200"/>
          </a:xfrm>
        </p:grpSpPr>
        <p:sp>
          <p:nvSpPr>
            <p:cNvPr id="1322" name="Google Shape;1322;p45"/>
            <p:cNvSpPr/>
            <p:nvPr/>
          </p:nvSpPr>
          <p:spPr>
            <a:xfrm rot="-5400000">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23" name="Google Shape;1323;p45"/>
            <p:cNvSpPr/>
            <p:nvPr/>
          </p:nvSpPr>
          <p:spPr>
            <a:xfrm>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24" name="Google Shape;1324;p45"/>
            <p:cNvSpPr/>
            <p:nvPr/>
          </p:nvSpPr>
          <p:spPr>
            <a:xfrm rot="-8100000">
              <a:off x="3039778" y="304985"/>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25" name="Google Shape;1325;p45"/>
            <p:cNvSpPr/>
            <p:nvPr/>
          </p:nvSpPr>
          <p:spPr>
            <a:xfrm rot="-2700000">
              <a:off x="3039689" y="305076"/>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326" name="Google Shape;1326;p45"/>
          <p:cNvGrpSpPr/>
          <p:nvPr/>
        </p:nvGrpSpPr>
        <p:grpSpPr>
          <a:xfrm>
            <a:off x="8425650" y="-171450"/>
            <a:ext cx="849600" cy="697200"/>
            <a:chOff x="489200" y="476250"/>
            <a:chExt cx="849600" cy="697200"/>
          </a:xfrm>
        </p:grpSpPr>
        <p:sp>
          <p:nvSpPr>
            <p:cNvPr id="1327" name="Google Shape;1327;p45"/>
            <p:cNvSpPr/>
            <p:nvPr/>
          </p:nvSpPr>
          <p:spPr>
            <a:xfrm>
              <a:off x="489200" y="4762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28" name="Google Shape;1328;p45"/>
            <p:cNvSpPr/>
            <p:nvPr/>
          </p:nvSpPr>
          <p:spPr>
            <a:xfrm>
              <a:off x="641600" y="4762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29" name="Google Shape;1329;p45"/>
            <p:cNvSpPr/>
            <p:nvPr/>
          </p:nvSpPr>
          <p:spPr>
            <a:xfrm>
              <a:off x="794000" y="4762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30" name="Google Shape;1330;p45"/>
            <p:cNvSpPr/>
            <p:nvPr/>
          </p:nvSpPr>
          <p:spPr>
            <a:xfrm>
              <a:off x="946400" y="4762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31" name="Google Shape;1331;p45"/>
            <p:cNvSpPr/>
            <p:nvPr/>
          </p:nvSpPr>
          <p:spPr>
            <a:xfrm>
              <a:off x="1098800" y="4762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32" name="Google Shape;1332;p45"/>
            <p:cNvSpPr/>
            <p:nvPr/>
          </p:nvSpPr>
          <p:spPr>
            <a:xfrm>
              <a:off x="1251200" y="4762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33" name="Google Shape;1333;p45"/>
            <p:cNvSpPr/>
            <p:nvPr/>
          </p:nvSpPr>
          <p:spPr>
            <a:xfrm>
              <a:off x="489200" y="6286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34" name="Google Shape;1334;p45"/>
            <p:cNvSpPr/>
            <p:nvPr/>
          </p:nvSpPr>
          <p:spPr>
            <a:xfrm>
              <a:off x="641600" y="6286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35" name="Google Shape;1335;p45"/>
            <p:cNvSpPr/>
            <p:nvPr/>
          </p:nvSpPr>
          <p:spPr>
            <a:xfrm>
              <a:off x="794000" y="6286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36" name="Google Shape;1336;p45"/>
            <p:cNvSpPr/>
            <p:nvPr/>
          </p:nvSpPr>
          <p:spPr>
            <a:xfrm>
              <a:off x="946400" y="6286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37" name="Google Shape;1337;p45"/>
            <p:cNvSpPr/>
            <p:nvPr/>
          </p:nvSpPr>
          <p:spPr>
            <a:xfrm>
              <a:off x="1098800" y="6286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38" name="Google Shape;1338;p45"/>
            <p:cNvSpPr/>
            <p:nvPr/>
          </p:nvSpPr>
          <p:spPr>
            <a:xfrm>
              <a:off x="1251200" y="6286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39" name="Google Shape;1339;p45"/>
            <p:cNvSpPr/>
            <p:nvPr/>
          </p:nvSpPr>
          <p:spPr>
            <a:xfrm>
              <a:off x="489200" y="7810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40" name="Google Shape;1340;p45"/>
            <p:cNvSpPr/>
            <p:nvPr/>
          </p:nvSpPr>
          <p:spPr>
            <a:xfrm>
              <a:off x="641600" y="7810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41" name="Google Shape;1341;p45"/>
            <p:cNvSpPr/>
            <p:nvPr/>
          </p:nvSpPr>
          <p:spPr>
            <a:xfrm>
              <a:off x="794000" y="7810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42" name="Google Shape;1342;p45"/>
            <p:cNvSpPr/>
            <p:nvPr/>
          </p:nvSpPr>
          <p:spPr>
            <a:xfrm>
              <a:off x="946400" y="7810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43" name="Google Shape;1343;p45"/>
            <p:cNvSpPr/>
            <p:nvPr/>
          </p:nvSpPr>
          <p:spPr>
            <a:xfrm>
              <a:off x="1098800" y="7810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44" name="Google Shape;1344;p45"/>
            <p:cNvSpPr/>
            <p:nvPr/>
          </p:nvSpPr>
          <p:spPr>
            <a:xfrm>
              <a:off x="1251200" y="7810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45" name="Google Shape;1345;p45"/>
            <p:cNvSpPr/>
            <p:nvPr/>
          </p:nvSpPr>
          <p:spPr>
            <a:xfrm>
              <a:off x="489200" y="9334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46" name="Google Shape;1346;p45"/>
            <p:cNvSpPr/>
            <p:nvPr/>
          </p:nvSpPr>
          <p:spPr>
            <a:xfrm>
              <a:off x="641600" y="9334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47" name="Google Shape;1347;p45"/>
            <p:cNvSpPr/>
            <p:nvPr/>
          </p:nvSpPr>
          <p:spPr>
            <a:xfrm>
              <a:off x="794000" y="9334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48" name="Google Shape;1348;p45"/>
            <p:cNvSpPr/>
            <p:nvPr/>
          </p:nvSpPr>
          <p:spPr>
            <a:xfrm>
              <a:off x="946400" y="9334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49" name="Google Shape;1349;p45"/>
            <p:cNvSpPr/>
            <p:nvPr/>
          </p:nvSpPr>
          <p:spPr>
            <a:xfrm>
              <a:off x="1098800" y="9334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50" name="Google Shape;1350;p45"/>
            <p:cNvSpPr/>
            <p:nvPr/>
          </p:nvSpPr>
          <p:spPr>
            <a:xfrm>
              <a:off x="1251200" y="9334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51" name="Google Shape;1351;p45"/>
            <p:cNvSpPr/>
            <p:nvPr/>
          </p:nvSpPr>
          <p:spPr>
            <a:xfrm>
              <a:off x="489200" y="10858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52" name="Google Shape;1352;p45"/>
            <p:cNvSpPr/>
            <p:nvPr/>
          </p:nvSpPr>
          <p:spPr>
            <a:xfrm>
              <a:off x="641600" y="10858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53" name="Google Shape;1353;p45"/>
            <p:cNvSpPr/>
            <p:nvPr/>
          </p:nvSpPr>
          <p:spPr>
            <a:xfrm>
              <a:off x="794000" y="10858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54" name="Google Shape;1354;p45"/>
            <p:cNvSpPr/>
            <p:nvPr/>
          </p:nvSpPr>
          <p:spPr>
            <a:xfrm>
              <a:off x="946400" y="10858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55" name="Google Shape;1355;p45"/>
            <p:cNvSpPr/>
            <p:nvPr/>
          </p:nvSpPr>
          <p:spPr>
            <a:xfrm>
              <a:off x="1098800" y="10858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56" name="Google Shape;1356;p45"/>
            <p:cNvSpPr/>
            <p:nvPr/>
          </p:nvSpPr>
          <p:spPr>
            <a:xfrm>
              <a:off x="1251200" y="1085850"/>
              <a:ext cx="87600" cy="87600"/>
            </a:xfrm>
            <a:prstGeom prst="ellipse">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3">
  <p:cSld name="CUSTOM_25">
    <p:bg>
      <p:bgPr>
        <a:solidFill>
          <a:schemeClr val="accent5"/>
        </a:solidFill>
      </p:bgPr>
    </p:bg>
    <p:spTree>
      <p:nvGrpSpPr>
        <p:cNvPr id="1357" name="Shape 1357"/>
        <p:cNvGrpSpPr/>
        <p:nvPr/>
      </p:nvGrpSpPr>
      <p:grpSpPr>
        <a:xfrm>
          <a:off x="0" y="0"/>
          <a:ext cx="0" cy="0"/>
          <a:chOff x="0" y="0"/>
          <a:chExt cx="0" cy="0"/>
        </a:xfrm>
      </p:grpSpPr>
      <p:sp>
        <p:nvSpPr>
          <p:cNvPr id="1358" name="Google Shape;1358;p46"/>
          <p:cNvSpPr/>
          <p:nvPr/>
        </p:nvSpPr>
        <p:spPr>
          <a:xfrm>
            <a:off x="3879050" y="330725"/>
            <a:ext cx="1218600" cy="1218600"/>
          </a:xfrm>
          <a:prstGeom prst="rect">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59" name="Google Shape;1359;p46"/>
          <p:cNvSpPr/>
          <p:nvPr/>
        </p:nvSpPr>
        <p:spPr>
          <a:xfrm>
            <a:off x="7239000" y="0"/>
            <a:ext cx="1903500" cy="51435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60" name="Google Shape;1360;p46"/>
          <p:cNvSpPr txBox="1"/>
          <p:nvPr>
            <p:ph type="title"/>
          </p:nvPr>
        </p:nvSpPr>
        <p:spPr>
          <a:xfrm>
            <a:off x="311700" y="2285400"/>
            <a:ext cx="2943900" cy="572700"/>
          </a:xfrm>
          <a:prstGeom prst="rect">
            <a:avLst/>
          </a:prstGeom>
        </p:spPr>
        <p:txBody>
          <a:bodyPr anchorCtr="0" anchor="ctr"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61" name="Google Shape;1361;p46"/>
          <p:cNvSpPr/>
          <p:nvPr/>
        </p:nvSpPr>
        <p:spPr>
          <a:xfrm>
            <a:off x="5093850" y="331925"/>
            <a:ext cx="3598200" cy="12186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362" name="Google Shape;1362;p46"/>
          <p:cNvSpPr txBox="1"/>
          <p:nvPr>
            <p:ph idx="1" type="body"/>
          </p:nvPr>
        </p:nvSpPr>
        <p:spPr>
          <a:xfrm>
            <a:off x="5203475" y="477125"/>
            <a:ext cx="3389100" cy="9678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363" name="Google Shape;1363;p46"/>
          <p:cNvSpPr txBox="1"/>
          <p:nvPr>
            <p:ph idx="2" type="subTitle"/>
          </p:nvPr>
        </p:nvSpPr>
        <p:spPr>
          <a:xfrm>
            <a:off x="4026075" y="492975"/>
            <a:ext cx="912900" cy="8964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364" name="Google Shape;1364;p46"/>
          <p:cNvSpPr/>
          <p:nvPr/>
        </p:nvSpPr>
        <p:spPr>
          <a:xfrm>
            <a:off x="5093850" y="2018675"/>
            <a:ext cx="3598200" cy="12186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365" name="Google Shape;1365;p46"/>
          <p:cNvSpPr txBox="1"/>
          <p:nvPr>
            <p:ph idx="3" type="body"/>
          </p:nvPr>
        </p:nvSpPr>
        <p:spPr>
          <a:xfrm>
            <a:off x="5203500" y="2163750"/>
            <a:ext cx="3389100" cy="9678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
        <p:nvSpPr>
          <p:cNvPr id="1366" name="Google Shape;1366;p46"/>
          <p:cNvSpPr/>
          <p:nvPr/>
        </p:nvSpPr>
        <p:spPr>
          <a:xfrm>
            <a:off x="5093850" y="3705425"/>
            <a:ext cx="3598200" cy="1218600"/>
          </a:xfrm>
          <a:prstGeom prst="rect">
            <a:avLst/>
          </a:prstGeom>
          <a:solidFill>
            <a:schemeClr val="l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367" name="Google Shape;1367;p46"/>
          <p:cNvSpPr txBox="1"/>
          <p:nvPr>
            <p:ph idx="4" type="body"/>
          </p:nvPr>
        </p:nvSpPr>
        <p:spPr>
          <a:xfrm>
            <a:off x="5203650" y="3850500"/>
            <a:ext cx="3389100" cy="9678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grpSp>
        <p:nvGrpSpPr>
          <p:cNvPr id="1368" name="Google Shape;1368;p46"/>
          <p:cNvGrpSpPr/>
          <p:nvPr/>
        </p:nvGrpSpPr>
        <p:grpSpPr>
          <a:xfrm>
            <a:off x="-1628126" y="3539124"/>
            <a:ext cx="3245117" cy="3245117"/>
            <a:chOff x="2645475" y="456275"/>
            <a:chExt cx="697200" cy="697200"/>
          </a:xfrm>
        </p:grpSpPr>
        <p:sp>
          <p:nvSpPr>
            <p:cNvPr id="1369" name="Google Shape;1369;p46"/>
            <p:cNvSpPr/>
            <p:nvPr/>
          </p:nvSpPr>
          <p:spPr>
            <a:xfrm>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70" name="Google Shape;1370;p46"/>
            <p:cNvSpPr/>
            <p:nvPr/>
          </p:nvSpPr>
          <p:spPr>
            <a:xfrm rot="-5400000">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71" name="Google Shape;1371;p46"/>
            <p:cNvSpPr/>
            <p:nvPr/>
          </p:nvSpPr>
          <p:spPr>
            <a:xfrm rot="-2700000">
              <a:off x="2977290" y="456299"/>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72" name="Google Shape;1372;p46"/>
            <p:cNvSpPr/>
            <p:nvPr/>
          </p:nvSpPr>
          <p:spPr>
            <a:xfrm rot="-8100000">
              <a:off x="2977349" y="456394"/>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73" name="Google Shape;1373;p46"/>
            <p:cNvSpPr/>
            <p:nvPr/>
          </p:nvSpPr>
          <p:spPr>
            <a:xfrm rot="-1387885">
              <a:off x="2977170" y="456436"/>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74" name="Google Shape;1374;p46"/>
            <p:cNvSpPr/>
            <p:nvPr/>
          </p:nvSpPr>
          <p:spPr>
            <a:xfrm rot="-6787885">
              <a:off x="2977359" y="456451"/>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75" name="Google Shape;1375;p46"/>
            <p:cNvSpPr/>
            <p:nvPr/>
          </p:nvSpPr>
          <p:spPr>
            <a:xfrm rot="-4109047">
              <a:off x="2977190" y="456337"/>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76" name="Google Shape;1376;p46"/>
            <p:cNvSpPr/>
            <p:nvPr/>
          </p:nvSpPr>
          <p:spPr>
            <a:xfrm rot="-9509047">
              <a:off x="2977270" y="456558"/>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377" name="Google Shape;1377;p46"/>
          <p:cNvSpPr/>
          <p:nvPr/>
        </p:nvSpPr>
        <p:spPr>
          <a:xfrm>
            <a:off x="3879050" y="2018675"/>
            <a:ext cx="1218600" cy="12186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78" name="Google Shape;1378;p46"/>
          <p:cNvSpPr txBox="1"/>
          <p:nvPr>
            <p:ph idx="5" type="subTitle"/>
          </p:nvPr>
        </p:nvSpPr>
        <p:spPr>
          <a:xfrm>
            <a:off x="4026075" y="2180925"/>
            <a:ext cx="912900" cy="8964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
        <p:nvSpPr>
          <p:cNvPr id="1379" name="Google Shape;1379;p46"/>
          <p:cNvSpPr/>
          <p:nvPr/>
        </p:nvSpPr>
        <p:spPr>
          <a:xfrm>
            <a:off x="3879050" y="3705425"/>
            <a:ext cx="1218600" cy="12186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80" name="Google Shape;1380;p46"/>
          <p:cNvSpPr txBox="1"/>
          <p:nvPr>
            <p:ph idx="6" type="subTitle"/>
          </p:nvPr>
        </p:nvSpPr>
        <p:spPr>
          <a:xfrm>
            <a:off x="4026075" y="3867675"/>
            <a:ext cx="912900" cy="8964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1800"/>
              <a:buNone/>
              <a:defRPr sz="1800">
                <a:solidFill>
                  <a:schemeClr val="lt1"/>
                </a:solidFill>
              </a:defRPr>
            </a:lvl1pPr>
            <a:lvl2pPr lvl="1">
              <a:spcBef>
                <a:spcPts val="0"/>
              </a:spcBef>
              <a:spcAft>
                <a:spcPts val="0"/>
              </a:spcAft>
              <a:buClr>
                <a:schemeClr val="lt1"/>
              </a:buClr>
              <a:buSzPts val="1800"/>
              <a:buNone/>
              <a:defRPr sz="1800">
                <a:solidFill>
                  <a:schemeClr val="lt1"/>
                </a:solidFill>
              </a:defRPr>
            </a:lvl2pPr>
            <a:lvl3pPr lvl="2">
              <a:spcBef>
                <a:spcPts val="0"/>
              </a:spcBef>
              <a:spcAft>
                <a:spcPts val="0"/>
              </a:spcAft>
              <a:buClr>
                <a:schemeClr val="lt1"/>
              </a:buClr>
              <a:buSzPts val="1800"/>
              <a:buNone/>
              <a:defRPr sz="1800">
                <a:solidFill>
                  <a:schemeClr val="lt1"/>
                </a:solidFill>
              </a:defRPr>
            </a:lvl3pPr>
            <a:lvl4pPr lvl="3">
              <a:spcBef>
                <a:spcPts val="0"/>
              </a:spcBef>
              <a:spcAft>
                <a:spcPts val="0"/>
              </a:spcAft>
              <a:buClr>
                <a:schemeClr val="lt1"/>
              </a:buClr>
              <a:buSzPts val="1800"/>
              <a:buNone/>
              <a:defRPr sz="1800">
                <a:solidFill>
                  <a:schemeClr val="lt1"/>
                </a:solidFill>
              </a:defRPr>
            </a:lvl4pPr>
            <a:lvl5pPr lvl="4">
              <a:spcBef>
                <a:spcPts val="0"/>
              </a:spcBef>
              <a:spcAft>
                <a:spcPts val="0"/>
              </a:spcAft>
              <a:buClr>
                <a:schemeClr val="lt1"/>
              </a:buClr>
              <a:buSzPts val="1800"/>
              <a:buNone/>
              <a:defRPr sz="1800">
                <a:solidFill>
                  <a:schemeClr val="lt1"/>
                </a:solidFill>
              </a:defRPr>
            </a:lvl5pPr>
            <a:lvl6pPr lvl="5">
              <a:spcBef>
                <a:spcPts val="0"/>
              </a:spcBef>
              <a:spcAft>
                <a:spcPts val="0"/>
              </a:spcAft>
              <a:buClr>
                <a:schemeClr val="lt1"/>
              </a:buClr>
              <a:buSzPts val="1800"/>
              <a:buNone/>
              <a:defRPr sz="1800">
                <a:solidFill>
                  <a:schemeClr val="lt1"/>
                </a:solidFill>
              </a:defRPr>
            </a:lvl6pPr>
            <a:lvl7pPr lvl="6">
              <a:spcBef>
                <a:spcPts val="0"/>
              </a:spcBef>
              <a:spcAft>
                <a:spcPts val="0"/>
              </a:spcAft>
              <a:buClr>
                <a:schemeClr val="lt1"/>
              </a:buClr>
              <a:buSzPts val="1800"/>
              <a:buNone/>
              <a:defRPr sz="1800">
                <a:solidFill>
                  <a:schemeClr val="lt1"/>
                </a:solidFill>
              </a:defRPr>
            </a:lvl7pPr>
            <a:lvl8pPr lvl="7">
              <a:spcBef>
                <a:spcPts val="0"/>
              </a:spcBef>
              <a:spcAft>
                <a:spcPts val="0"/>
              </a:spcAft>
              <a:buClr>
                <a:schemeClr val="lt1"/>
              </a:buClr>
              <a:buSzPts val="1800"/>
              <a:buNone/>
              <a:defRPr sz="1800">
                <a:solidFill>
                  <a:schemeClr val="lt1"/>
                </a:solidFill>
              </a:defRPr>
            </a:lvl8pPr>
            <a:lvl9pPr lvl="8">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p:cSld name="CUSTOM_26">
    <p:bg>
      <p:bgPr>
        <a:solidFill>
          <a:schemeClr val="accent5"/>
        </a:solidFill>
      </p:bgPr>
    </p:bg>
    <p:spTree>
      <p:nvGrpSpPr>
        <p:cNvPr id="1381" name="Shape 1381"/>
        <p:cNvGrpSpPr/>
        <p:nvPr/>
      </p:nvGrpSpPr>
      <p:grpSpPr>
        <a:xfrm>
          <a:off x="0" y="0"/>
          <a:ext cx="0" cy="0"/>
          <a:chOff x="0" y="0"/>
          <a:chExt cx="0" cy="0"/>
        </a:xfrm>
      </p:grpSpPr>
      <p:grpSp>
        <p:nvGrpSpPr>
          <p:cNvPr id="1382" name="Google Shape;1382;p47"/>
          <p:cNvGrpSpPr/>
          <p:nvPr/>
        </p:nvGrpSpPr>
        <p:grpSpPr>
          <a:xfrm>
            <a:off x="-1635227" y="-1638063"/>
            <a:ext cx="3245117" cy="3245117"/>
            <a:chOff x="2645475" y="456275"/>
            <a:chExt cx="697200" cy="697200"/>
          </a:xfrm>
        </p:grpSpPr>
        <p:sp>
          <p:nvSpPr>
            <p:cNvPr id="1383" name="Google Shape;1383;p47"/>
            <p:cNvSpPr/>
            <p:nvPr/>
          </p:nvSpPr>
          <p:spPr>
            <a:xfrm>
              <a:off x="2977275" y="456275"/>
              <a:ext cx="33600" cy="69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84" name="Google Shape;1384;p47"/>
            <p:cNvSpPr/>
            <p:nvPr/>
          </p:nvSpPr>
          <p:spPr>
            <a:xfrm rot="-5400000">
              <a:off x="2977275" y="456275"/>
              <a:ext cx="33600" cy="69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85" name="Google Shape;1385;p47"/>
            <p:cNvSpPr/>
            <p:nvPr/>
          </p:nvSpPr>
          <p:spPr>
            <a:xfrm rot="-2700000">
              <a:off x="2977290" y="456299"/>
              <a:ext cx="33517" cy="69706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86" name="Google Shape;1386;p47"/>
            <p:cNvSpPr/>
            <p:nvPr/>
          </p:nvSpPr>
          <p:spPr>
            <a:xfrm rot="-8100000">
              <a:off x="2977349" y="456394"/>
              <a:ext cx="33517" cy="69706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87" name="Google Shape;1387;p47"/>
            <p:cNvSpPr/>
            <p:nvPr/>
          </p:nvSpPr>
          <p:spPr>
            <a:xfrm rot="-1387885">
              <a:off x="2977170" y="456436"/>
              <a:ext cx="33601" cy="69712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88" name="Google Shape;1388;p47"/>
            <p:cNvSpPr/>
            <p:nvPr/>
          </p:nvSpPr>
          <p:spPr>
            <a:xfrm rot="-6787885">
              <a:off x="2977359" y="456451"/>
              <a:ext cx="33601" cy="69712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89" name="Google Shape;1389;p47"/>
            <p:cNvSpPr/>
            <p:nvPr/>
          </p:nvSpPr>
          <p:spPr>
            <a:xfrm rot="-4109047">
              <a:off x="2977190" y="456337"/>
              <a:ext cx="33537" cy="69691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90" name="Google Shape;1390;p47"/>
            <p:cNvSpPr/>
            <p:nvPr/>
          </p:nvSpPr>
          <p:spPr>
            <a:xfrm rot="-9509047">
              <a:off x="2977270" y="456558"/>
              <a:ext cx="33537" cy="69691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391" name="Google Shape;1391;p47"/>
          <p:cNvSpPr txBox="1"/>
          <p:nvPr>
            <p:ph type="title"/>
          </p:nvPr>
        </p:nvSpPr>
        <p:spPr>
          <a:xfrm>
            <a:off x="311700" y="292625"/>
            <a:ext cx="8520600" cy="475200"/>
          </a:xfrm>
          <a:prstGeom prst="rect">
            <a:avLst/>
          </a:prstGeom>
        </p:spPr>
        <p:txBody>
          <a:bodyPr anchorCtr="0" anchor="t" bIns="0" lIns="0" spcFirstLastPara="1" rIns="0" wrap="square" tIns="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cxnSp>
        <p:nvCxnSpPr>
          <p:cNvPr id="1392" name="Google Shape;1392;p47"/>
          <p:cNvCxnSpPr/>
          <p:nvPr/>
        </p:nvCxnSpPr>
        <p:spPr>
          <a:xfrm>
            <a:off x="4572000" y="1166725"/>
            <a:ext cx="0" cy="3215700"/>
          </a:xfrm>
          <a:prstGeom prst="straightConnector1">
            <a:avLst/>
          </a:prstGeom>
          <a:noFill/>
          <a:ln cap="flat" cmpd="sng" w="28575">
            <a:solidFill>
              <a:schemeClr val="accent1"/>
            </a:solidFill>
            <a:prstDash val="lgDash"/>
            <a:round/>
            <a:headEnd len="med" w="med" type="none"/>
            <a:tailEnd len="med" w="med" type="none"/>
          </a:ln>
        </p:spPr>
      </p:cxnSp>
      <p:sp>
        <p:nvSpPr>
          <p:cNvPr id="1393" name="Google Shape;1393;p47"/>
          <p:cNvSpPr/>
          <p:nvPr/>
        </p:nvSpPr>
        <p:spPr>
          <a:xfrm>
            <a:off x="4411500" y="1496338"/>
            <a:ext cx="321000" cy="297600"/>
          </a:xfrm>
          <a:prstGeom prst="star8">
            <a:avLst>
              <a:gd fmla="val 30113"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94" name="Google Shape;1394;p47"/>
          <p:cNvSpPr/>
          <p:nvPr/>
        </p:nvSpPr>
        <p:spPr>
          <a:xfrm>
            <a:off x="4411500" y="2625763"/>
            <a:ext cx="321000" cy="297600"/>
          </a:xfrm>
          <a:prstGeom prst="star8">
            <a:avLst>
              <a:gd fmla="val 30113"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95" name="Google Shape;1395;p47"/>
          <p:cNvSpPr/>
          <p:nvPr/>
        </p:nvSpPr>
        <p:spPr>
          <a:xfrm>
            <a:off x="4411500" y="3755188"/>
            <a:ext cx="321000" cy="297600"/>
          </a:xfrm>
          <a:prstGeom prst="star8">
            <a:avLst>
              <a:gd fmla="val 30113"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396" name="Google Shape;1396;p47"/>
          <p:cNvSpPr txBox="1"/>
          <p:nvPr>
            <p:ph idx="1" type="body"/>
          </p:nvPr>
        </p:nvSpPr>
        <p:spPr>
          <a:xfrm>
            <a:off x="4941925" y="1428850"/>
            <a:ext cx="3890400" cy="432600"/>
          </a:xfrm>
          <a:prstGeom prst="rect">
            <a:avLst/>
          </a:prstGeom>
        </p:spPr>
        <p:txBody>
          <a:bodyPr anchorCtr="0" anchor="ctr" bIns="0" lIns="0" spcFirstLastPara="1" rIns="0"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397" name="Google Shape;1397;p47"/>
          <p:cNvSpPr txBox="1"/>
          <p:nvPr>
            <p:ph idx="2" type="subTitle"/>
          </p:nvPr>
        </p:nvSpPr>
        <p:spPr>
          <a:xfrm>
            <a:off x="1356275" y="1547350"/>
            <a:ext cx="2845800" cy="195600"/>
          </a:xfrm>
          <a:prstGeom prst="rect">
            <a:avLst/>
          </a:prstGeom>
        </p:spPr>
        <p:txBody>
          <a:bodyPr anchorCtr="0" anchor="t" bIns="0" lIns="0" spcFirstLastPara="1" rIns="0" wrap="square" tIns="0">
            <a:noAutofit/>
          </a:bodyPr>
          <a:lstStyle>
            <a:lvl1pPr lvl="0" algn="r">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lt1"/>
              </a:buClr>
              <a:buSzPts val="1200"/>
              <a:buNone/>
              <a:defRPr sz="1200">
                <a:solidFill>
                  <a:schemeClr val="lt1"/>
                </a:solidFill>
              </a:defRPr>
            </a:lvl2pPr>
            <a:lvl3pPr lvl="2">
              <a:spcBef>
                <a:spcPts val="0"/>
              </a:spcBef>
              <a:spcAft>
                <a:spcPts val="0"/>
              </a:spcAft>
              <a:buClr>
                <a:schemeClr val="lt1"/>
              </a:buClr>
              <a:buSzPts val="1200"/>
              <a:buNone/>
              <a:defRPr sz="1200">
                <a:solidFill>
                  <a:schemeClr val="lt1"/>
                </a:solidFill>
              </a:defRPr>
            </a:lvl3pPr>
            <a:lvl4pPr lvl="3">
              <a:spcBef>
                <a:spcPts val="0"/>
              </a:spcBef>
              <a:spcAft>
                <a:spcPts val="0"/>
              </a:spcAft>
              <a:buClr>
                <a:schemeClr val="lt1"/>
              </a:buClr>
              <a:buSzPts val="1200"/>
              <a:buNone/>
              <a:defRPr sz="1200">
                <a:solidFill>
                  <a:schemeClr val="lt1"/>
                </a:solidFill>
              </a:defRPr>
            </a:lvl4pPr>
            <a:lvl5pPr lvl="4">
              <a:spcBef>
                <a:spcPts val="0"/>
              </a:spcBef>
              <a:spcAft>
                <a:spcPts val="0"/>
              </a:spcAft>
              <a:buClr>
                <a:schemeClr val="lt1"/>
              </a:buClr>
              <a:buSzPts val="1200"/>
              <a:buNone/>
              <a:defRPr sz="1200">
                <a:solidFill>
                  <a:schemeClr val="lt1"/>
                </a:solidFill>
              </a:defRPr>
            </a:lvl5pPr>
            <a:lvl6pPr lvl="5">
              <a:spcBef>
                <a:spcPts val="0"/>
              </a:spcBef>
              <a:spcAft>
                <a:spcPts val="0"/>
              </a:spcAft>
              <a:buClr>
                <a:schemeClr val="lt1"/>
              </a:buClr>
              <a:buSzPts val="1200"/>
              <a:buNone/>
              <a:defRPr sz="1200">
                <a:solidFill>
                  <a:schemeClr val="lt1"/>
                </a:solidFill>
              </a:defRPr>
            </a:lvl6pPr>
            <a:lvl7pPr lvl="6">
              <a:spcBef>
                <a:spcPts val="0"/>
              </a:spcBef>
              <a:spcAft>
                <a:spcPts val="0"/>
              </a:spcAft>
              <a:buClr>
                <a:schemeClr val="lt1"/>
              </a:buClr>
              <a:buSzPts val="1200"/>
              <a:buNone/>
              <a:defRPr sz="1200">
                <a:solidFill>
                  <a:schemeClr val="lt1"/>
                </a:solidFill>
              </a:defRPr>
            </a:lvl7pPr>
            <a:lvl8pPr lvl="7">
              <a:spcBef>
                <a:spcPts val="0"/>
              </a:spcBef>
              <a:spcAft>
                <a:spcPts val="0"/>
              </a:spcAft>
              <a:buClr>
                <a:schemeClr val="lt1"/>
              </a:buClr>
              <a:buSzPts val="1200"/>
              <a:buNone/>
              <a:defRPr sz="1200">
                <a:solidFill>
                  <a:schemeClr val="lt1"/>
                </a:solidFill>
              </a:defRPr>
            </a:lvl8pPr>
            <a:lvl9pPr lvl="8">
              <a:spcBef>
                <a:spcPts val="0"/>
              </a:spcBef>
              <a:spcAft>
                <a:spcPts val="0"/>
              </a:spcAft>
              <a:buClr>
                <a:schemeClr val="lt1"/>
              </a:buClr>
              <a:buSzPts val="1200"/>
              <a:buNone/>
              <a:defRPr sz="1200">
                <a:solidFill>
                  <a:schemeClr val="lt1"/>
                </a:solidFill>
              </a:defRPr>
            </a:lvl9pPr>
          </a:lstStyle>
          <a:p/>
        </p:txBody>
      </p:sp>
      <p:sp>
        <p:nvSpPr>
          <p:cNvPr id="1398" name="Google Shape;1398;p47"/>
          <p:cNvSpPr txBox="1"/>
          <p:nvPr>
            <p:ph idx="3" type="body"/>
          </p:nvPr>
        </p:nvSpPr>
        <p:spPr>
          <a:xfrm>
            <a:off x="311700" y="2532775"/>
            <a:ext cx="3890400" cy="432600"/>
          </a:xfrm>
          <a:prstGeom prst="rect">
            <a:avLst/>
          </a:prstGeom>
        </p:spPr>
        <p:txBody>
          <a:bodyPr anchorCtr="0" anchor="ctr" bIns="0" lIns="0" spcFirstLastPara="1" rIns="0" wrap="square" tIns="0">
            <a:noAutofit/>
          </a:bodyPr>
          <a:lstStyle>
            <a:lvl1pPr indent="-292100" lvl="0" marL="457200" algn="r">
              <a:spcBef>
                <a:spcPts val="0"/>
              </a:spcBef>
              <a:spcAft>
                <a:spcPts val="0"/>
              </a:spcAft>
              <a:buSzPts val="1000"/>
              <a:buChar char="●"/>
              <a:defRPr sz="1000"/>
            </a:lvl1pPr>
            <a:lvl2pPr indent="-292100" lvl="1" marL="914400" algn="r">
              <a:spcBef>
                <a:spcPts val="0"/>
              </a:spcBef>
              <a:spcAft>
                <a:spcPts val="0"/>
              </a:spcAft>
              <a:buSzPts val="1000"/>
              <a:buChar char="○"/>
              <a:defRPr sz="1000"/>
            </a:lvl2pPr>
            <a:lvl3pPr indent="-292100" lvl="2" marL="1371600" algn="r">
              <a:spcBef>
                <a:spcPts val="0"/>
              </a:spcBef>
              <a:spcAft>
                <a:spcPts val="0"/>
              </a:spcAft>
              <a:buSzPts val="1000"/>
              <a:buChar char="■"/>
              <a:defRPr sz="1000"/>
            </a:lvl3pPr>
            <a:lvl4pPr indent="-292100" lvl="3" marL="1828800" algn="r">
              <a:spcBef>
                <a:spcPts val="0"/>
              </a:spcBef>
              <a:spcAft>
                <a:spcPts val="0"/>
              </a:spcAft>
              <a:buSzPts val="1000"/>
              <a:buChar char="●"/>
              <a:defRPr sz="1000"/>
            </a:lvl4pPr>
            <a:lvl5pPr indent="-292100" lvl="4" marL="2286000" algn="r">
              <a:spcBef>
                <a:spcPts val="0"/>
              </a:spcBef>
              <a:spcAft>
                <a:spcPts val="0"/>
              </a:spcAft>
              <a:buSzPts val="1000"/>
              <a:buChar char="○"/>
              <a:defRPr sz="1000"/>
            </a:lvl5pPr>
            <a:lvl6pPr indent="-292100" lvl="5" marL="2743200" algn="r">
              <a:spcBef>
                <a:spcPts val="0"/>
              </a:spcBef>
              <a:spcAft>
                <a:spcPts val="0"/>
              </a:spcAft>
              <a:buSzPts val="1000"/>
              <a:buChar char="■"/>
              <a:defRPr sz="1000"/>
            </a:lvl6pPr>
            <a:lvl7pPr indent="-292100" lvl="6" marL="3200400" algn="r">
              <a:spcBef>
                <a:spcPts val="0"/>
              </a:spcBef>
              <a:spcAft>
                <a:spcPts val="0"/>
              </a:spcAft>
              <a:buSzPts val="1000"/>
              <a:buChar char="●"/>
              <a:defRPr sz="1000"/>
            </a:lvl7pPr>
            <a:lvl8pPr indent="-292100" lvl="7" marL="3657600" algn="r">
              <a:spcBef>
                <a:spcPts val="0"/>
              </a:spcBef>
              <a:spcAft>
                <a:spcPts val="0"/>
              </a:spcAft>
              <a:buSzPts val="1000"/>
              <a:buChar char="○"/>
              <a:defRPr sz="1000"/>
            </a:lvl8pPr>
            <a:lvl9pPr indent="-292100" lvl="8" marL="4114800" algn="r">
              <a:spcBef>
                <a:spcPts val="0"/>
              </a:spcBef>
              <a:spcAft>
                <a:spcPts val="0"/>
              </a:spcAft>
              <a:buSzPts val="1000"/>
              <a:buChar char="■"/>
              <a:defRPr sz="1000"/>
            </a:lvl9pPr>
          </a:lstStyle>
          <a:p/>
        </p:txBody>
      </p:sp>
      <p:sp>
        <p:nvSpPr>
          <p:cNvPr id="1399" name="Google Shape;1399;p47"/>
          <p:cNvSpPr txBox="1"/>
          <p:nvPr>
            <p:ph idx="4" type="body"/>
          </p:nvPr>
        </p:nvSpPr>
        <p:spPr>
          <a:xfrm>
            <a:off x="4941925" y="3687700"/>
            <a:ext cx="3890400" cy="432600"/>
          </a:xfrm>
          <a:prstGeom prst="rect">
            <a:avLst/>
          </a:prstGeom>
        </p:spPr>
        <p:txBody>
          <a:bodyPr anchorCtr="0" anchor="ctr" bIns="0" lIns="0" spcFirstLastPara="1" rIns="0"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400" name="Google Shape;1400;p47"/>
          <p:cNvSpPr txBox="1"/>
          <p:nvPr>
            <p:ph idx="5" type="subTitle"/>
          </p:nvPr>
        </p:nvSpPr>
        <p:spPr>
          <a:xfrm>
            <a:off x="1356275" y="3755200"/>
            <a:ext cx="2845800" cy="195600"/>
          </a:xfrm>
          <a:prstGeom prst="rect">
            <a:avLst/>
          </a:prstGeom>
        </p:spPr>
        <p:txBody>
          <a:bodyPr anchorCtr="0" anchor="t" bIns="0" lIns="0" spcFirstLastPara="1" rIns="0" wrap="square" tIns="0">
            <a:noAutofit/>
          </a:bodyPr>
          <a:lstStyle>
            <a:lvl1pPr lvl="0" algn="r">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lt1"/>
              </a:buClr>
              <a:buSzPts val="1200"/>
              <a:buNone/>
              <a:defRPr sz="1200">
                <a:solidFill>
                  <a:schemeClr val="lt1"/>
                </a:solidFill>
              </a:defRPr>
            </a:lvl2pPr>
            <a:lvl3pPr lvl="2">
              <a:spcBef>
                <a:spcPts val="0"/>
              </a:spcBef>
              <a:spcAft>
                <a:spcPts val="0"/>
              </a:spcAft>
              <a:buClr>
                <a:schemeClr val="lt1"/>
              </a:buClr>
              <a:buSzPts val="1200"/>
              <a:buNone/>
              <a:defRPr sz="1200">
                <a:solidFill>
                  <a:schemeClr val="lt1"/>
                </a:solidFill>
              </a:defRPr>
            </a:lvl3pPr>
            <a:lvl4pPr lvl="3">
              <a:spcBef>
                <a:spcPts val="0"/>
              </a:spcBef>
              <a:spcAft>
                <a:spcPts val="0"/>
              </a:spcAft>
              <a:buClr>
                <a:schemeClr val="lt1"/>
              </a:buClr>
              <a:buSzPts val="1200"/>
              <a:buNone/>
              <a:defRPr sz="1200">
                <a:solidFill>
                  <a:schemeClr val="lt1"/>
                </a:solidFill>
              </a:defRPr>
            </a:lvl4pPr>
            <a:lvl5pPr lvl="4">
              <a:spcBef>
                <a:spcPts val="0"/>
              </a:spcBef>
              <a:spcAft>
                <a:spcPts val="0"/>
              </a:spcAft>
              <a:buClr>
                <a:schemeClr val="lt1"/>
              </a:buClr>
              <a:buSzPts val="1200"/>
              <a:buNone/>
              <a:defRPr sz="1200">
                <a:solidFill>
                  <a:schemeClr val="lt1"/>
                </a:solidFill>
              </a:defRPr>
            </a:lvl5pPr>
            <a:lvl6pPr lvl="5">
              <a:spcBef>
                <a:spcPts val="0"/>
              </a:spcBef>
              <a:spcAft>
                <a:spcPts val="0"/>
              </a:spcAft>
              <a:buClr>
                <a:schemeClr val="lt1"/>
              </a:buClr>
              <a:buSzPts val="1200"/>
              <a:buNone/>
              <a:defRPr sz="1200">
                <a:solidFill>
                  <a:schemeClr val="lt1"/>
                </a:solidFill>
              </a:defRPr>
            </a:lvl6pPr>
            <a:lvl7pPr lvl="6">
              <a:spcBef>
                <a:spcPts val="0"/>
              </a:spcBef>
              <a:spcAft>
                <a:spcPts val="0"/>
              </a:spcAft>
              <a:buClr>
                <a:schemeClr val="lt1"/>
              </a:buClr>
              <a:buSzPts val="1200"/>
              <a:buNone/>
              <a:defRPr sz="1200">
                <a:solidFill>
                  <a:schemeClr val="lt1"/>
                </a:solidFill>
              </a:defRPr>
            </a:lvl7pPr>
            <a:lvl8pPr lvl="7">
              <a:spcBef>
                <a:spcPts val="0"/>
              </a:spcBef>
              <a:spcAft>
                <a:spcPts val="0"/>
              </a:spcAft>
              <a:buClr>
                <a:schemeClr val="lt1"/>
              </a:buClr>
              <a:buSzPts val="1200"/>
              <a:buNone/>
              <a:defRPr sz="1200">
                <a:solidFill>
                  <a:schemeClr val="lt1"/>
                </a:solidFill>
              </a:defRPr>
            </a:lvl8pPr>
            <a:lvl9pPr lvl="8">
              <a:spcBef>
                <a:spcPts val="0"/>
              </a:spcBef>
              <a:spcAft>
                <a:spcPts val="0"/>
              </a:spcAft>
              <a:buClr>
                <a:schemeClr val="lt1"/>
              </a:buClr>
              <a:buSzPts val="1200"/>
              <a:buNone/>
              <a:defRPr sz="1200">
                <a:solidFill>
                  <a:schemeClr val="lt1"/>
                </a:solidFill>
              </a:defRPr>
            </a:lvl9pPr>
          </a:lstStyle>
          <a:p/>
        </p:txBody>
      </p:sp>
      <p:sp>
        <p:nvSpPr>
          <p:cNvPr id="1401" name="Google Shape;1401;p47"/>
          <p:cNvSpPr txBox="1"/>
          <p:nvPr>
            <p:ph idx="6" type="subTitle"/>
          </p:nvPr>
        </p:nvSpPr>
        <p:spPr>
          <a:xfrm>
            <a:off x="4941900" y="2676775"/>
            <a:ext cx="2845800" cy="195600"/>
          </a:xfrm>
          <a:prstGeom prst="rect">
            <a:avLst/>
          </a:prstGeom>
        </p:spPr>
        <p:txBody>
          <a:bodyPr anchorCtr="0" anchor="t" bIns="0" lIns="0" spcFirstLastPara="1" rIns="0" wrap="square" tIns="0">
            <a:noAutofit/>
          </a:bodyPr>
          <a:lstStyle>
            <a:lvl1pPr lvl="0" algn="l">
              <a:spcBef>
                <a:spcPts val="0"/>
              </a:spcBef>
              <a:spcAft>
                <a:spcPts val="0"/>
              </a:spcAft>
              <a:buClr>
                <a:schemeClr val="accent4"/>
              </a:buClr>
              <a:buSzPts val="1200"/>
              <a:buNone/>
              <a:defRPr sz="1200">
                <a:solidFill>
                  <a:schemeClr val="accent4"/>
                </a:solidFill>
              </a:defRPr>
            </a:lvl1pPr>
            <a:lvl2pPr lvl="1" algn="l">
              <a:spcBef>
                <a:spcPts val="0"/>
              </a:spcBef>
              <a:spcAft>
                <a:spcPts val="0"/>
              </a:spcAft>
              <a:buClr>
                <a:schemeClr val="lt1"/>
              </a:buClr>
              <a:buSzPts val="1200"/>
              <a:buNone/>
              <a:defRPr sz="1200">
                <a:solidFill>
                  <a:schemeClr val="lt1"/>
                </a:solidFill>
              </a:defRPr>
            </a:lvl2pPr>
            <a:lvl3pPr lvl="2" algn="l">
              <a:spcBef>
                <a:spcPts val="0"/>
              </a:spcBef>
              <a:spcAft>
                <a:spcPts val="0"/>
              </a:spcAft>
              <a:buClr>
                <a:schemeClr val="lt1"/>
              </a:buClr>
              <a:buSzPts val="1200"/>
              <a:buNone/>
              <a:defRPr sz="1200">
                <a:solidFill>
                  <a:schemeClr val="lt1"/>
                </a:solidFill>
              </a:defRPr>
            </a:lvl3pPr>
            <a:lvl4pPr lvl="3" algn="l">
              <a:spcBef>
                <a:spcPts val="0"/>
              </a:spcBef>
              <a:spcAft>
                <a:spcPts val="0"/>
              </a:spcAft>
              <a:buClr>
                <a:schemeClr val="lt1"/>
              </a:buClr>
              <a:buSzPts val="1200"/>
              <a:buNone/>
              <a:defRPr sz="1200">
                <a:solidFill>
                  <a:schemeClr val="lt1"/>
                </a:solidFill>
              </a:defRPr>
            </a:lvl4pPr>
            <a:lvl5pPr lvl="4" algn="l">
              <a:spcBef>
                <a:spcPts val="0"/>
              </a:spcBef>
              <a:spcAft>
                <a:spcPts val="0"/>
              </a:spcAft>
              <a:buClr>
                <a:schemeClr val="lt1"/>
              </a:buClr>
              <a:buSzPts val="1200"/>
              <a:buNone/>
              <a:defRPr sz="1200">
                <a:solidFill>
                  <a:schemeClr val="lt1"/>
                </a:solidFill>
              </a:defRPr>
            </a:lvl5pPr>
            <a:lvl6pPr lvl="5" algn="l">
              <a:spcBef>
                <a:spcPts val="0"/>
              </a:spcBef>
              <a:spcAft>
                <a:spcPts val="0"/>
              </a:spcAft>
              <a:buClr>
                <a:schemeClr val="lt1"/>
              </a:buClr>
              <a:buSzPts val="1200"/>
              <a:buNone/>
              <a:defRPr sz="1200">
                <a:solidFill>
                  <a:schemeClr val="lt1"/>
                </a:solidFill>
              </a:defRPr>
            </a:lvl6pPr>
            <a:lvl7pPr lvl="6" algn="l">
              <a:spcBef>
                <a:spcPts val="0"/>
              </a:spcBef>
              <a:spcAft>
                <a:spcPts val="0"/>
              </a:spcAft>
              <a:buClr>
                <a:schemeClr val="lt1"/>
              </a:buClr>
              <a:buSzPts val="1200"/>
              <a:buNone/>
              <a:defRPr sz="1200">
                <a:solidFill>
                  <a:schemeClr val="lt1"/>
                </a:solidFill>
              </a:defRPr>
            </a:lvl7pPr>
            <a:lvl8pPr lvl="7" algn="l">
              <a:spcBef>
                <a:spcPts val="0"/>
              </a:spcBef>
              <a:spcAft>
                <a:spcPts val="0"/>
              </a:spcAft>
              <a:buClr>
                <a:schemeClr val="lt1"/>
              </a:buClr>
              <a:buSzPts val="1200"/>
              <a:buNone/>
              <a:defRPr sz="1200">
                <a:solidFill>
                  <a:schemeClr val="lt1"/>
                </a:solidFill>
              </a:defRPr>
            </a:lvl8pPr>
            <a:lvl9pPr lvl="8" algn="l">
              <a:spcBef>
                <a:spcPts val="0"/>
              </a:spcBef>
              <a:spcAft>
                <a:spcPts val="0"/>
              </a:spcAft>
              <a:buClr>
                <a:schemeClr val="lt1"/>
              </a:buClr>
              <a:buSzPts val="1200"/>
              <a:buNone/>
              <a:defRPr sz="1200">
                <a:solidFill>
                  <a:schemeClr val="lt1"/>
                </a:solidFill>
              </a:defRPr>
            </a:lvl9pPr>
          </a:lstStyle>
          <a:p/>
        </p:txBody>
      </p:sp>
      <p:sp>
        <p:nvSpPr>
          <p:cNvPr id="1402" name="Google Shape;1402;p47"/>
          <p:cNvSpPr/>
          <p:nvPr/>
        </p:nvSpPr>
        <p:spPr>
          <a:xfrm>
            <a:off x="-6325" y="4710925"/>
            <a:ext cx="9144000" cy="4326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v2">
  <p:cSld name="CUSTOM_28">
    <p:bg>
      <p:bgPr>
        <a:solidFill>
          <a:schemeClr val="accent5"/>
        </a:solidFill>
      </p:bgPr>
    </p:bg>
    <p:spTree>
      <p:nvGrpSpPr>
        <p:cNvPr id="1403" name="Shape 1403"/>
        <p:cNvGrpSpPr/>
        <p:nvPr/>
      </p:nvGrpSpPr>
      <p:grpSpPr>
        <a:xfrm>
          <a:off x="0" y="0"/>
          <a:ext cx="0" cy="0"/>
          <a:chOff x="0" y="0"/>
          <a:chExt cx="0" cy="0"/>
        </a:xfrm>
      </p:grpSpPr>
      <p:sp>
        <p:nvSpPr>
          <p:cNvPr id="1404" name="Google Shape;1404;p48"/>
          <p:cNvSpPr txBox="1"/>
          <p:nvPr>
            <p:ph type="title"/>
          </p:nvPr>
        </p:nvSpPr>
        <p:spPr>
          <a:xfrm>
            <a:off x="311700" y="292625"/>
            <a:ext cx="8520600" cy="572700"/>
          </a:xfrm>
          <a:prstGeom prst="rect">
            <a:avLst/>
          </a:prstGeom>
        </p:spPr>
        <p:txBody>
          <a:bodyPr anchorCtr="0" anchor="t" bIns="0" lIns="0" spcFirstLastPara="1" rIns="0" wrap="square" tIns="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cxnSp>
        <p:nvCxnSpPr>
          <p:cNvPr id="1405" name="Google Shape;1405;p48"/>
          <p:cNvCxnSpPr/>
          <p:nvPr/>
        </p:nvCxnSpPr>
        <p:spPr>
          <a:xfrm rot="10800000">
            <a:off x="311625" y="2335600"/>
            <a:ext cx="8543100" cy="0"/>
          </a:xfrm>
          <a:prstGeom prst="straightConnector1">
            <a:avLst/>
          </a:prstGeom>
          <a:noFill/>
          <a:ln cap="flat" cmpd="sng" w="28575">
            <a:solidFill>
              <a:schemeClr val="accent1"/>
            </a:solidFill>
            <a:prstDash val="lgDash"/>
            <a:round/>
            <a:headEnd len="med" w="med" type="none"/>
            <a:tailEnd len="med" w="med" type="none"/>
          </a:ln>
        </p:spPr>
      </p:cxnSp>
      <p:grpSp>
        <p:nvGrpSpPr>
          <p:cNvPr id="1406" name="Google Shape;1406;p48"/>
          <p:cNvGrpSpPr/>
          <p:nvPr/>
        </p:nvGrpSpPr>
        <p:grpSpPr>
          <a:xfrm>
            <a:off x="4397680" y="2161287"/>
            <a:ext cx="348629" cy="348629"/>
            <a:chOff x="2421225" y="305100"/>
            <a:chExt cx="1684200" cy="1684200"/>
          </a:xfrm>
        </p:grpSpPr>
        <p:sp>
          <p:nvSpPr>
            <p:cNvPr id="1407" name="Google Shape;1407;p48"/>
            <p:cNvSpPr/>
            <p:nvPr/>
          </p:nvSpPr>
          <p:spPr>
            <a:xfrm rot="-5400000">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08" name="Google Shape;1408;p48"/>
            <p:cNvSpPr/>
            <p:nvPr/>
          </p:nvSpPr>
          <p:spPr>
            <a:xfrm>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09" name="Google Shape;1409;p48"/>
            <p:cNvSpPr/>
            <p:nvPr/>
          </p:nvSpPr>
          <p:spPr>
            <a:xfrm rot="-8100000">
              <a:off x="3039778" y="304985"/>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10" name="Google Shape;1410;p48"/>
            <p:cNvSpPr/>
            <p:nvPr/>
          </p:nvSpPr>
          <p:spPr>
            <a:xfrm rot="-2700000">
              <a:off x="3039689" y="305076"/>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411" name="Google Shape;1411;p48"/>
          <p:cNvGrpSpPr/>
          <p:nvPr/>
        </p:nvGrpSpPr>
        <p:grpSpPr>
          <a:xfrm>
            <a:off x="7010705" y="2161287"/>
            <a:ext cx="348629" cy="348629"/>
            <a:chOff x="2421225" y="305100"/>
            <a:chExt cx="1684200" cy="1684200"/>
          </a:xfrm>
        </p:grpSpPr>
        <p:sp>
          <p:nvSpPr>
            <p:cNvPr id="1412" name="Google Shape;1412;p48"/>
            <p:cNvSpPr/>
            <p:nvPr/>
          </p:nvSpPr>
          <p:spPr>
            <a:xfrm rot="-5400000">
              <a:off x="3039675" y="305100"/>
              <a:ext cx="447300" cy="1684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13" name="Google Shape;1413;p48"/>
            <p:cNvSpPr/>
            <p:nvPr/>
          </p:nvSpPr>
          <p:spPr>
            <a:xfrm>
              <a:off x="3039675" y="305100"/>
              <a:ext cx="447300" cy="1684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14" name="Google Shape;1414;p48"/>
            <p:cNvSpPr/>
            <p:nvPr/>
          </p:nvSpPr>
          <p:spPr>
            <a:xfrm rot="-8100000">
              <a:off x="3039778" y="304985"/>
              <a:ext cx="447174" cy="1684328"/>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15" name="Google Shape;1415;p48"/>
            <p:cNvSpPr/>
            <p:nvPr/>
          </p:nvSpPr>
          <p:spPr>
            <a:xfrm rot="-2700000">
              <a:off x="3039689" y="305076"/>
              <a:ext cx="447174" cy="1684328"/>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416" name="Google Shape;1416;p48"/>
          <p:cNvGrpSpPr/>
          <p:nvPr/>
        </p:nvGrpSpPr>
        <p:grpSpPr>
          <a:xfrm>
            <a:off x="1784655" y="2161287"/>
            <a:ext cx="348629" cy="348629"/>
            <a:chOff x="2421225" y="305100"/>
            <a:chExt cx="1684200" cy="1684200"/>
          </a:xfrm>
        </p:grpSpPr>
        <p:sp>
          <p:nvSpPr>
            <p:cNvPr id="1417" name="Google Shape;1417;p48"/>
            <p:cNvSpPr/>
            <p:nvPr/>
          </p:nvSpPr>
          <p:spPr>
            <a:xfrm rot="-5400000">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18" name="Google Shape;1418;p48"/>
            <p:cNvSpPr/>
            <p:nvPr/>
          </p:nvSpPr>
          <p:spPr>
            <a:xfrm>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19" name="Google Shape;1419;p48"/>
            <p:cNvSpPr/>
            <p:nvPr/>
          </p:nvSpPr>
          <p:spPr>
            <a:xfrm rot="-8100000">
              <a:off x="3039778" y="304985"/>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20" name="Google Shape;1420;p48"/>
            <p:cNvSpPr/>
            <p:nvPr/>
          </p:nvSpPr>
          <p:spPr>
            <a:xfrm rot="-2700000">
              <a:off x="3039689" y="305076"/>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421" name="Google Shape;1421;p48"/>
          <p:cNvSpPr txBox="1"/>
          <p:nvPr>
            <p:ph idx="1" type="subTitle"/>
          </p:nvPr>
        </p:nvSpPr>
        <p:spPr>
          <a:xfrm>
            <a:off x="1180013" y="1502357"/>
            <a:ext cx="1557900" cy="348600"/>
          </a:xfrm>
          <a:prstGeom prst="rect">
            <a:avLst/>
          </a:prstGeom>
        </p:spPr>
        <p:txBody>
          <a:bodyPr anchorCtr="0" anchor="ctr" bIns="0" lIns="0" spcFirstLastPara="1" rIns="0" wrap="square" tIns="0">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1422" name="Google Shape;1422;p48"/>
          <p:cNvSpPr txBox="1"/>
          <p:nvPr>
            <p:ph idx="2" type="body"/>
          </p:nvPr>
        </p:nvSpPr>
        <p:spPr>
          <a:xfrm>
            <a:off x="849263" y="2820250"/>
            <a:ext cx="2219400" cy="16011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423" name="Google Shape;1423;p48"/>
          <p:cNvSpPr txBox="1"/>
          <p:nvPr>
            <p:ph idx="3" type="subTitle"/>
          </p:nvPr>
        </p:nvSpPr>
        <p:spPr>
          <a:xfrm>
            <a:off x="3793038" y="1502357"/>
            <a:ext cx="1557900" cy="348600"/>
          </a:xfrm>
          <a:prstGeom prst="rect">
            <a:avLst/>
          </a:prstGeom>
        </p:spPr>
        <p:txBody>
          <a:bodyPr anchorCtr="0" anchor="ctr" bIns="0" lIns="0" spcFirstLastPara="1" rIns="0" wrap="square" tIns="0">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1424" name="Google Shape;1424;p48"/>
          <p:cNvSpPr txBox="1"/>
          <p:nvPr>
            <p:ph idx="4" type="body"/>
          </p:nvPr>
        </p:nvSpPr>
        <p:spPr>
          <a:xfrm>
            <a:off x="3462288" y="2820250"/>
            <a:ext cx="2219400" cy="16011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425" name="Google Shape;1425;p48"/>
          <p:cNvSpPr txBox="1"/>
          <p:nvPr>
            <p:ph idx="5" type="subTitle"/>
          </p:nvPr>
        </p:nvSpPr>
        <p:spPr>
          <a:xfrm>
            <a:off x="6406063" y="1502357"/>
            <a:ext cx="1557900" cy="348600"/>
          </a:xfrm>
          <a:prstGeom prst="rect">
            <a:avLst/>
          </a:prstGeom>
        </p:spPr>
        <p:txBody>
          <a:bodyPr anchorCtr="0" anchor="ctr" bIns="0" lIns="0" spcFirstLastPara="1" rIns="0" wrap="square" tIns="0">
            <a:noAutofit/>
          </a:bodyPr>
          <a:lstStyle>
            <a:lvl1pPr lvl="0">
              <a:spcBef>
                <a:spcPts val="0"/>
              </a:spcBef>
              <a:spcAft>
                <a:spcPts val="0"/>
              </a:spcAft>
              <a:buClr>
                <a:schemeClr val="accent1"/>
              </a:buClr>
              <a:buSzPts val="1400"/>
              <a:buNone/>
              <a:defRPr sz="1400">
                <a:solidFill>
                  <a:schemeClr val="accent1"/>
                </a:solidFill>
              </a:defRPr>
            </a:lvl1pPr>
            <a:lvl2pPr lvl="1">
              <a:spcBef>
                <a:spcPts val="0"/>
              </a:spcBef>
              <a:spcAft>
                <a:spcPts val="0"/>
              </a:spcAft>
              <a:buClr>
                <a:schemeClr val="accent1"/>
              </a:buClr>
              <a:buSzPts val="1400"/>
              <a:buNone/>
              <a:defRPr sz="1400">
                <a:solidFill>
                  <a:schemeClr val="accent1"/>
                </a:solidFill>
              </a:defRPr>
            </a:lvl2pPr>
            <a:lvl3pPr lvl="2">
              <a:spcBef>
                <a:spcPts val="0"/>
              </a:spcBef>
              <a:spcAft>
                <a:spcPts val="0"/>
              </a:spcAft>
              <a:buClr>
                <a:schemeClr val="accent1"/>
              </a:buClr>
              <a:buSzPts val="1400"/>
              <a:buNone/>
              <a:defRPr sz="1400">
                <a:solidFill>
                  <a:schemeClr val="accent1"/>
                </a:solidFill>
              </a:defRPr>
            </a:lvl3pPr>
            <a:lvl4pPr lvl="3">
              <a:spcBef>
                <a:spcPts val="0"/>
              </a:spcBef>
              <a:spcAft>
                <a:spcPts val="0"/>
              </a:spcAft>
              <a:buClr>
                <a:schemeClr val="accent1"/>
              </a:buClr>
              <a:buSzPts val="1400"/>
              <a:buNone/>
              <a:defRPr sz="1400">
                <a:solidFill>
                  <a:schemeClr val="accent1"/>
                </a:solidFill>
              </a:defRPr>
            </a:lvl4pPr>
            <a:lvl5pPr lvl="4">
              <a:spcBef>
                <a:spcPts val="0"/>
              </a:spcBef>
              <a:spcAft>
                <a:spcPts val="0"/>
              </a:spcAft>
              <a:buClr>
                <a:schemeClr val="accent1"/>
              </a:buClr>
              <a:buSzPts val="1400"/>
              <a:buNone/>
              <a:defRPr sz="1400">
                <a:solidFill>
                  <a:schemeClr val="accent1"/>
                </a:solidFill>
              </a:defRPr>
            </a:lvl5pPr>
            <a:lvl6pPr lvl="5">
              <a:spcBef>
                <a:spcPts val="0"/>
              </a:spcBef>
              <a:spcAft>
                <a:spcPts val="0"/>
              </a:spcAft>
              <a:buClr>
                <a:schemeClr val="accent1"/>
              </a:buClr>
              <a:buSzPts val="1400"/>
              <a:buNone/>
              <a:defRPr sz="1400">
                <a:solidFill>
                  <a:schemeClr val="accent1"/>
                </a:solidFill>
              </a:defRPr>
            </a:lvl6pPr>
            <a:lvl7pPr lvl="6">
              <a:spcBef>
                <a:spcPts val="0"/>
              </a:spcBef>
              <a:spcAft>
                <a:spcPts val="0"/>
              </a:spcAft>
              <a:buClr>
                <a:schemeClr val="accent1"/>
              </a:buClr>
              <a:buSzPts val="1400"/>
              <a:buNone/>
              <a:defRPr sz="1400">
                <a:solidFill>
                  <a:schemeClr val="accent1"/>
                </a:solidFill>
              </a:defRPr>
            </a:lvl7pPr>
            <a:lvl8pPr lvl="7">
              <a:spcBef>
                <a:spcPts val="0"/>
              </a:spcBef>
              <a:spcAft>
                <a:spcPts val="0"/>
              </a:spcAft>
              <a:buClr>
                <a:schemeClr val="accent1"/>
              </a:buClr>
              <a:buSzPts val="1400"/>
              <a:buNone/>
              <a:defRPr sz="1400">
                <a:solidFill>
                  <a:schemeClr val="accent1"/>
                </a:solidFill>
              </a:defRPr>
            </a:lvl8pPr>
            <a:lvl9pPr lvl="8">
              <a:spcBef>
                <a:spcPts val="0"/>
              </a:spcBef>
              <a:spcAft>
                <a:spcPts val="0"/>
              </a:spcAft>
              <a:buClr>
                <a:schemeClr val="accent1"/>
              </a:buClr>
              <a:buSzPts val="1400"/>
              <a:buNone/>
              <a:defRPr sz="1400">
                <a:solidFill>
                  <a:schemeClr val="accent1"/>
                </a:solidFill>
              </a:defRPr>
            </a:lvl9pPr>
          </a:lstStyle>
          <a:p/>
        </p:txBody>
      </p:sp>
      <p:sp>
        <p:nvSpPr>
          <p:cNvPr id="1426" name="Google Shape;1426;p48"/>
          <p:cNvSpPr txBox="1"/>
          <p:nvPr>
            <p:ph idx="6" type="body"/>
          </p:nvPr>
        </p:nvSpPr>
        <p:spPr>
          <a:xfrm>
            <a:off x="6075313" y="2820250"/>
            <a:ext cx="2219400" cy="16011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427" name="Google Shape;1427;p48"/>
          <p:cNvSpPr/>
          <p:nvPr/>
        </p:nvSpPr>
        <p:spPr>
          <a:xfrm>
            <a:off x="-6325" y="4710925"/>
            <a:ext cx="9144000" cy="432600"/>
          </a:xfrm>
          <a:prstGeom prst="rect">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428" name="Google Shape;1428;p48"/>
          <p:cNvGrpSpPr/>
          <p:nvPr/>
        </p:nvGrpSpPr>
        <p:grpSpPr>
          <a:xfrm>
            <a:off x="-1229633" y="-2541524"/>
            <a:ext cx="2745900" cy="3493200"/>
            <a:chOff x="7178825" y="-1812429"/>
            <a:chExt cx="2745900" cy="3493200"/>
          </a:xfrm>
        </p:grpSpPr>
        <p:cxnSp>
          <p:nvCxnSpPr>
            <p:cNvPr id="1429" name="Google Shape;1429;p48"/>
            <p:cNvCxnSpPr/>
            <p:nvPr/>
          </p:nvCxnSpPr>
          <p:spPr>
            <a:xfrm>
              <a:off x="7459281"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430" name="Google Shape;1430;p48"/>
            <p:cNvCxnSpPr/>
            <p:nvPr/>
          </p:nvCxnSpPr>
          <p:spPr>
            <a:xfrm>
              <a:off x="7728115"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431" name="Google Shape;1431;p48"/>
            <p:cNvCxnSpPr/>
            <p:nvPr/>
          </p:nvCxnSpPr>
          <p:spPr>
            <a:xfrm>
              <a:off x="7996948"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432" name="Google Shape;1432;p48"/>
            <p:cNvCxnSpPr/>
            <p:nvPr/>
          </p:nvCxnSpPr>
          <p:spPr>
            <a:xfrm>
              <a:off x="8265782"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433" name="Google Shape;1433;p48"/>
            <p:cNvCxnSpPr/>
            <p:nvPr/>
          </p:nvCxnSpPr>
          <p:spPr>
            <a:xfrm>
              <a:off x="8534616"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434" name="Google Shape;1434;p48"/>
            <p:cNvCxnSpPr/>
            <p:nvPr/>
          </p:nvCxnSpPr>
          <p:spPr>
            <a:xfrm>
              <a:off x="8803449"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435" name="Google Shape;1435;p48"/>
            <p:cNvCxnSpPr/>
            <p:nvPr/>
          </p:nvCxnSpPr>
          <p:spPr>
            <a:xfrm>
              <a:off x="9072283"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436" name="Google Shape;1436;p48"/>
            <p:cNvCxnSpPr/>
            <p:nvPr/>
          </p:nvCxnSpPr>
          <p:spPr>
            <a:xfrm>
              <a:off x="9341116"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437" name="Google Shape;1437;p48"/>
            <p:cNvCxnSpPr/>
            <p:nvPr/>
          </p:nvCxnSpPr>
          <p:spPr>
            <a:xfrm>
              <a:off x="9609950"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438" name="Google Shape;1438;p48"/>
            <p:cNvCxnSpPr/>
            <p:nvPr/>
          </p:nvCxnSpPr>
          <p:spPr>
            <a:xfrm>
              <a:off x="8551775" y="-2918025"/>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439" name="Google Shape;1439;p48"/>
            <p:cNvCxnSpPr/>
            <p:nvPr/>
          </p:nvCxnSpPr>
          <p:spPr>
            <a:xfrm>
              <a:off x="8551775" y="-2649191"/>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440" name="Google Shape;1440;p48"/>
            <p:cNvCxnSpPr/>
            <p:nvPr/>
          </p:nvCxnSpPr>
          <p:spPr>
            <a:xfrm>
              <a:off x="8551775" y="-2380357"/>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441" name="Google Shape;1441;p48"/>
            <p:cNvCxnSpPr/>
            <p:nvPr/>
          </p:nvCxnSpPr>
          <p:spPr>
            <a:xfrm>
              <a:off x="8551775" y="-2111523"/>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442" name="Google Shape;1442;p48"/>
            <p:cNvCxnSpPr/>
            <p:nvPr/>
          </p:nvCxnSpPr>
          <p:spPr>
            <a:xfrm>
              <a:off x="8551775" y="-1842689"/>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443" name="Google Shape;1443;p48"/>
            <p:cNvCxnSpPr/>
            <p:nvPr/>
          </p:nvCxnSpPr>
          <p:spPr>
            <a:xfrm>
              <a:off x="8551775" y="-1573855"/>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444" name="Google Shape;1444;p48"/>
            <p:cNvCxnSpPr/>
            <p:nvPr/>
          </p:nvCxnSpPr>
          <p:spPr>
            <a:xfrm>
              <a:off x="8551775" y="-1305020"/>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445" name="Google Shape;1445;p48"/>
            <p:cNvCxnSpPr/>
            <p:nvPr/>
          </p:nvCxnSpPr>
          <p:spPr>
            <a:xfrm>
              <a:off x="8551775" y="-1036186"/>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446" name="Google Shape;1446;p48"/>
            <p:cNvCxnSpPr/>
            <p:nvPr/>
          </p:nvCxnSpPr>
          <p:spPr>
            <a:xfrm>
              <a:off x="8551775" y="-767352"/>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447" name="Google Shape;1447;p48"/>
            <p:cNvCxnSpPr/>
            <p:nvPr/>
          </p:nvCxnSpPr>
          <p:spPr>
            <a:xfrm>
              <a:off x="8551775" y="-498518"/>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448" name="Google Shape;1448;p48"/>
            <p:cNvCxnSpPr/>
            <p:nvPr/>
          </p:nvCxnSpPr>
          <p:spPr>
            <a:xfrm>
              <a:off x="8551775" y="-229684"/>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449" name="Google Shape;1449;p48"/>
            <p:cNvCxnSpPr/>
            <p:nvPr/>
          </p:nvCxnSpPr>
          <p:spPr>
            <a:xfrm>
              <a:off x="8551775" y="39150"/>
              <a:ext cx="0" cy="2745900"/>
            </a:xfrm>
            <a:prstGeom prst="straightConnector1">
              <a:avLst/>
            </a:prstGeom>
            <a:noFill/>
            <a:ln cap="flat" cmpd="sng" w="9525">
              <a:solidFill>
                <a:schemeClr val="lt1"/>
              </a:solidFill>
              <a:prstDash val="solid"/>
              <a:round/>
              <a:headEnd len="med" w="med" type="none"/>
              <a:tailEnd len="med" w="med" type="none"/>
            </a:ln>
          </p:spPr>
        </p:cxn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items on timeline 1">
  <p:cSld name="CUSTOM_27">
    <p:spTree>
      <p:nvGrpSpPr>
        <p:cNvPr id="1450" name="Shape 1450"/>
        <p:cNvGrpSpPr/>
        <p:nvPr/>
      </p:nvGrpSpPr>
      <p:grpSpPr>
        <a:xfrm>
          <a:off x="0" y="0"/>
          <a:ext cx="0" cy="0"/>
          <a:chOff x="0" y="0"/>
          <a:chExt cx="0" cy="0"/>
        </a:xfrm>
      </p:grpSpPr>
      <p:sp>
        <p:nvSpPr>
          <p:cNvPr id="1451" name="Google Shape;1451;p49"/>
          <p:cNvSpPr txBox="1"/>
          <p:nvPr>
            <p:ph type="title"/>
          </p:nvPr>
        </p:nvSpPr>
        <p:spPr>
          <a:xfrm>
            <a:off x="311700" y="3688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cxnSp>
        <p:nvCxnSpPr>
          <p:cNvPr id="1452" name="Google Shape;1452;p49"/>
          <p:cNvCxnSpPr/>
          <p:nvPr/>
        </p:nvCxnSpPr>
        <p:spPr>
          <a:xfrm>
            <a:off x="2211925" y="1203850"/>
            <a:ext cx="0" cy="3597000"/>
          </a:xfrm>
          <a:prstGeom prst="straightConnector1">
            <a:avLst/>
          </a:prstGeom>
          <a:noFill/>
          <a:ln cap="flat" cmpd="sng" w="28575">
            <a:solidFill>
              <a:schemeClr val="accent1"/>
            </a:solidFill>
            <a:prstDash val="lgDash"/>
            <a:round/>
            <a:headEnd len="med" w="med" type="none"/>
            <a:tailEnd len="med" w="med" type="none"/>
          </a:ln>
        </p:spPr>
      </p:cxnSp>
      <p:sp>
        <p:nvSpPr>
          <p:cNvPr id="1453" name="Google Shape;1453;p49"/>
          <p:cNvSpPr/>
          <p:nvPr/>
        </p:nvSpPr>
        <p:spPr>
          <a:xfrm>
            <a:off x="2051425" y="1400038"/>
            <a:ext cx="321000" cy="297600"/>
          </a:xfrm>
          <a:prstGeom prst="star8">
            <a:avLst>
              <a:gd fmla="val 30113"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54" name="Google Shape;1454;p49"/>
          <p:cNvSpPr/>
          <p:nvPr/>
        </p:nvSpPr>
        <p:spPr>
          <a:xfrm>
            <a:off x="2051425" y="2384763"/>
            <a:ext cx="321000" cy="297600"/>
          </a:xfrm>
          <a:prstGeom prst="star8">
            <a:avLst>
              <a:gd fmla="val 30113"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55" name="Google Shape;1455;p49"/>
          <p:cNvSpPr/>
          <p:nvPr/>
        </p:nvSpPr>
        <p:spPr>
          <a:xfrm>
            <a:off x="2051425" y="3369488"/>
            <a:ext cx="321000" cy="297600"/>
          </a:xfrm>
          <a:prstGeom prst="star8">
            <a:avLst>
              <a:gd fmla="val 30113"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56" name="Google Shape;1456;p49"/>
          <p:cNvSpPr/>
          <p:nvPr/>
        </p:nvSpPr>
        <p:spPr>
          <a:xfrm>
            <a:off x="2051425" y="4354213"/>
            <a:ext cx="321000" cy="297600"/>
          </a:xfrm>
          <a:prstGeom prst="star8">
            <a:avLst>
              <a:gd fmla="val 30113"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57" name="Google Shape;1457;p49"/>
          <p:cNvSpPr/>
          <p:nvPr/>
        </p:nvSpPr>
        <p:spPr>
          <a:xfrm>
            <a:off x="7941900" y="0"/>
            <a:ext cx="1200600" cy="5143500"/>
          </a:xfrm>
          <a:prstGeom prst="rect">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58" name="Google Shape;1458;p49"/>
          <p:cNvSpPr txBox="1"/>
          <p:nvPr>
            <p:ph idx="1" type="body"/>
          </p:nvPr>
        </p:nvSpPr>
        <p:spPr>
          <a:xfrm>
            <a:off x="2554250" y="1332550"/>
            <a:ext cx="5217300" cy="432600"/>
          </a:xfrm>
          <a:prstGeom prst="rect">
            <a:avLst/>
          </a:prstGeom>
        </p:spPr>
        <p:txBody>
          <a:bodyPr anchorCtr="0" anchor="ctr" bIns="0" lIns="0" spcFirstLastPara="1" rIns="0"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459" name="Google Shape;1459;p49"/>
          <p:cNvSpPr txBox="1"/>
          <p:nvPr>
            <p:ph idx="2" type="subTitle"/>
          </p:nvPr>
        </p:nvSpPr>
        <p:spPr>
          <a:xfrm>
            <a:off x="311700" y="1451050"/>
            <a:ext cx="1557900" cy="195600"/>
          </a:xfrm>
          <a:prstGeom prst="rect">
            <a:avLst/>
          </a:prstGeom>
        </p:spPr>
        <p:txBody>
          <a:bodyPr anchorCtr="0" anchor="ctr" bIns="0" lIns="0" spcFirstLastPara="1" rIns="0" wrap="square" tIns="0">
            <a:noAutofit/>
          </a:bodyPr>
          <a:lstStyle>
            <a:lvl1pPr lvl="0" algn="r">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lt1"/>
              </a:buClr>
              <a:buSzPts val="1200"/>
              <a:buNone/>
              <a:defRPr sz="1200">
                <a:solidFill>
                  <a:schemeClr val="lt1"/>
                </a:solidFill>
              </a:defRPr>
            </a:lvl2pPr>
            <a:lvl3pPr lvl="2">
              <a:spcBef>
                <a:spcPts val="0"/>
              </a:spcBef>
              <a:spcAft>
                <a:spcPts val="0"/>
              </a:spcAft>
              <a:buClr>
                <a:schemeClr val="lt1"/>
              </a:buClr>
              <a:buSzPts val="1200"/>
              <a:buNone/>
              <a:defRPr sz="1200">
                <a:solidFill>
                  <a:schemeClr val="lt1"/>
                </a:solidFill>
              </a:defRPr>
            </a:lvl3pPr>
            <a:lvl4pPr lvl="3">
              <a:spcBef>
                <a:spcPts val="0"/>
              </a:spcBef>
              <a:spcAft>
                <a:spcPts val="0"/>
              </a:spcAft>
              <a:buClr>
                <a:schemeClr val="lt1"/>
              </a:buClr>
              <a:buSzPts val="1200"/>
              <a:buNone/>
              <a:defRPr sz="1200">
                <a:solidFill>
                  <a:schemeClr val="lt1"/>
                </a:solidFill>
              </a:defRPr>
            </a:lvl4pPr>
            <a:lvl5pPr lvl="4">
              <a:spcBef>
                <a:spcPts val="0"/>
              </a:spcBef>
              <a:spcAft>
                <a:spcPts val="0"/>
              </a:spcAft>
              <a:buClr>
                <a:schemeClr val="lt1"/>
              </a:buClr>
              <a:buSzPts val="1200"/>
              <a:buNone/>
              <a:defRPr sz="1200">
                <a:solidFill>
                  <a:schemeClr val="lt1"/>
                </a:solidFill>
              </a:defRPr>
            </a:lvl5pPr>
            <a:lvl6pPr lvl="5">
              <a:spcBef>
                <a:spcPts val="0"/>
              </a:spcBef>
              <a:spcAft>
                <a:spcPts val="0"/>
              </a:spcAft>
              <a:buClr>
                <a:schemeClr val="lt1"/>
              </a:buClr>
              <a:buSzPts val="1200"/>
              <a:buNone/>
              <a:defRPr sz="1200">
                <a:solidFill>
                  <a:schemeClr val="lt1"/>
                </a:solidFill>
              </a:defRPr>
            </a:lvl6pPr>
            <a:lvl7pPr lvl="6">
              <a:spcBef>
                <a:spcPts val="0"/>
              </a:spcBef>
              <a:spcAft>
                <a:spcPts val="0"/>
              </a:spcAft>
              <a:buClr>
                <a:schemeClr val="lt1"/>
              </a:buClr>
              <a:buSzPts val="1200"/>
              <a:buNone/>
              <a:defRPr sz="1200">
                <a:solidFill>
                  <a:schemeClr val="lt1"/>
                </a:solidFill>
              </a:defRPr>
            </a:lvl7pPr>
            <a:lvl8pPr lvl="7">
              <a:spcBef>
                <a:spcPts val="0"/>
              </a:spcBef>
              <a:spcAft>
                <a:spcPts val="0"/>
              </a:spcAft>
              <a:buClr>
                <a:schemeClr val="lt1"/>
              </a:buClr>
              <a:buSzPts val="1200"/>
              <a:buNone/>
              <a:defRPr sz="1200">
                <a:solidFill>
                  <a:schemeClr val="lt1"/>
                </a:solidFill>
              </a:defRPr>
            </a:lvl8pPr>
            <a:lvl9pPr lvl="8">
              <a:spcBef>
                <a:spcPts val="0"/>
              </a:spcBef>
              <a:spcAft>
                <a:spcPts val="0"/>
              </a:spcAft>
              <a:buClr>
                <a:schemeClr val="lt1"/>
              </a:buClr>
              <a:buSzPts val="1200"/>
              <a:buNone/>
              <a:defRPr sz="1200">
                <a:solidFill>
                  <a:schemeClr val="lt1"/>
                </a:solidFill>
              </a:defRPr>
            </a:lvl9pPr>
          </a:lstStyle>
          <a:p/>
        </p:txBody>
      </p:sp>
      <p:sp>
        <p:nvSpPr>
          <p:cNvPr id="1460" name="Google Shape;1460;p49"/>
          <p:cNvSpPr txBox="1"/>
          <p:nvPr>
            <p:ph idx="3" type="body"/>
          </p:nvPr>
        </p:nvSpPr>
        <p:spPr>
          <a:xfrm>
            <a:off x="2554250" y="2342150"/>
            <a:ext cx="5217300" cy="432600"/>
          </a:xfrm>
          <a:prstGeom prst="rect">
            <a:avLst/>
          </a:prstGeom>
        </p:spPr>
        <p:txBody>
          <a:bodyPr anchorCtr="0" anchor="ctr" bIns="0" lIns="0" spcFirstLastPara="1" rIns="0"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461" name="Google Shape;1461;p49"/>
          <p:cNvSpPr txBox="1"/>
          <p:nvPr>
            <p:ph idx="4" type="subTitle"/>
          </p:nvPr>
        </p:nvSpPr>
        <p:spPr>
          <a:xfrm>
            <a:off x="311700" y="2410275"/>
            <a:ext cx="1557900" cy="195600"/>
          </a:xfrm>
          <a:prstGeom prst="rect">
            <a:avLst/>
          </a:prstGeom>
        </p:spPr>
        <p:txBody>
          <a:bodyPr anchorCtr="0" anchor="ctr" bIns="0" lIns="0" spcFirstLastPara="1" rIns="0" wrap="square" tIns="0">
            <a:noAutofit/>
          </a:bodyPr>
          <a:lstStyle>
            <a:lvl1pPr lvl="0" algn="r">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lt1"/>
              </a:buClr>
              <a:buSzPts val="1200"/>
              <a:buNone/>
              <a:defRPr sz="1200">
                <a:solidFill>
                  <a:schemeClr val="lt1"/>
                </a:solidFill>
              </a:defRPr>
            </a:lvl2pPr>
            <a:lvl3pPr lvl="2">
              <a:spcBef>
                <a:spcPts val="0"/>
              </a:spcBef>
              <a:spcAft>
                <a:spcPts val="0"/>
              </a:spcAft>
              <a:buClr>
                <a:schemeClr val="lt1"/>
              </a:buClr>
              <a:buSzPts val="1200"/>
              <a:buNone/>
              <a:defRPr sz="1200">
                <a:solidFill>
                  <a:schemeClr val="lt1"/>
                </a:solidFill>
              </a:defRPr>
            </a:lvl3pPr>
            <a:lvl4pPr lvl="3">
              <a:spcBef>
                <a:spcPts val="0"/>
              </a:spcBef>
              <a:spcAft>
                <a:spcPts val="0"/>
              </a:spcAft>
              <a:buClr>
                <a:schemeClr val="lt1"/>
              </a:buClr>
              <a:buSzPts val="1200"/>
              <a:buNone/>
              <a:defRPr sz="1200">
                <a:solidFill>
                  <a:schemeClr val="lt1"/>
                </a:solidFill>
              </a:defRPr>
            </a:lvl4pPr>
            <a:lvl5pPr lvl="4">
              <a:spcBef>
                <a:spcPts val="0"/>
              </a:spcBef>
              <a:spcAft>
                <a:spcPts val="0"/>
              </a:spcAft>
              <a:buClr>
                <a:schemeClr val="lt1"/>
              </a:buClr>
              <a:buSzPts val="1200"/>
              <a:buNone/>
              <a:defRPr sz="1200">
                <a:solidFill>
                  <a:schemeClr val="lt1"/>
                </a:solidFill>
              </a:defRPr>
            </a:lvl5pPr>
            <a:lvl6pPr lvl="5">
              <a:spcBef>
                <a:spcPts val="0"/>
              </a:spcBef>
              <a:spcAft>
                <a:spcPts val="0"/>
              </a:spcAft>
              <a:buClr>
                <a:schemeClr val="lt1"/>
              </a:buClr>
              <a:buSzPts val="1200"/>
              <a:buNone/>
              <a:defRPr sz="1200">
                <a:solidFill>
                  <a:schemeClr val="lt1"/>
                </a:solidFill>
              </a:defRPr>
            </a:lvl6pPr>
            <a:lvl7pPr lvl="6">
              <a:spcBef>
                <a:spcPts val="0"/>
              </a:spcBef>
              <a:spcAft>
                <a:spcPts val="0"/>
              </a:spcAft>
              <a:buClr>
                <a:schemeClr val="lt1"/>
              </a:buClr>
              <a:buSzPts val="1200"/>
              <a:buNone/>
              <a:defRPr sz="1200">
                <a:solidFill>
                  <a:schemeClr val="lt1"/>
                </a:solidFill>
              </a:defRPr>
            </a:lvl7pPr>
            <a:lvl8pPr lvl="7">
              <a:spcBef>
                <a:spcPts val="0"/>
              </a:spcBef>
              <a:spcAft>
                <a:spcPts val="0"/>
              </a:spcAft>
              <a:buClr>
                <a:schemeClr val="lt1"/>
              </a:buClr>
              <a:buSzPts val="1200"/>
              <a:buNone/>
              <a:defRPr sz="1200">
                <a:solidFill>
                  <a:schemeClr val="lt1"/>
                </a:solidFill>
              </a:defRPr>
            </a:lvl8pPr>
            <a:lvl9pPr lvl="8">
              <a:spcBef>
                <a:spcPts val="0"/>
              </a:spcBef>
              <a:spcAft>
                <a:spcPts val="0"/>
              </a:spcAft>
              <a:buClr>
                <a:schemeClr val="lt1"/>
              </a:buClr>
              <a:buSzPts val="1200"/>
              <a:buNone/>
              <a:defRPr sz="1200">
                <a:solidFill>
                  <a:schemeClr val="lt1"/>
                </a:solidFill>
              </a:defRPr>
            </a:lvl9pPr>
          </a:lstStyle>
          <a:p/>
        </p:txBody>
      </p:sp>
      <p:sp>
        <p:nvSpPr>
          <p:cNvPr id="1462" name="Google Shape;1462;p49"/>
          <p:cNvSpPr txBox="1"/>
          <p:nvPr>
            <p:ph idx="5" type="body"/>
          </p:nvPr>
        </p:nvSpPr>
        <p:spPr>
          <a:xfrm>
            <a:off x="2554250" y="3351742"/>
            <a:ext cx="5217300" cy="432600"/>
          </a:xfrm>
          <a:prstGeom prst="rect">
            <a:avLst/>
          </a:prstGeom>
        </p:spPr>
        <p:txBody>
          <a:bodyPr anchorCtr="0" anchor="ctr" bIns="0" lIns="0" spcFirstLastPara="1" rIns="0"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463" name="Google Shape;1463;p49"/>
          <p:cNvSpPr txBox="1"/>
          <p:nvPr>
            <p:ph idx="6" type="subTitle"/>
          </p:nvPr>
        </p:nvSpPr>
        <p:spPr>
          <a:xfrm>
            <a:off x="311700" y="3351742"/>
            <a:ext cx="1557900" cy="195600"/>
          </a:xfrm>
          <a:prstGeom prst="rect">
            <a:avLst/>
          </a:prstGeom>
        </p:spPr>
        <p:txBody>
          <a:bodyPr anchorCtr="0" anchor="ctr" bIns="0" lIns="0" spcFirstLastPara="1" rIns="0" wrap="square" tIns="0">
            <a:noAutofit/>
          </a:bodyPr>
          <a:lstStyle>
            <a:lvl1pPr lvl="0" algn="r">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lt1"/>
              </a:buClr>
              <a:buSzPts val="1200"/>
              <a:buNone/>
              <a:defRPr sz="1200">
                <a:solidFill>
                  <a:schemeClr val="lt1"/>
                </a:solidFill>
              </a:defRPr>
            </a:lvl2pPr>
            <a:lvl3pPr lvl="2">
              <a:spcBef>
                <a:spcPts val="0"/>
              </a:spcBef>
              <a:spcAft>
                <a:spcPts val="0"/>
              </a:spcAft>
              <a:buClr>
                <a:schemeClr val="lt1"/>
              </a:buClr>
              <a:buSzPts val="1200"/>
              <a:buNone/>
              <a:defRPr sz="1200">
                <a:solidFill>
                  <a:schemeClr val="lt1"/>
                </a:solidFill>
              </a:defRPr>
            </a:lvl3pPr>
            <a:lvl4pPr lvl="3">
              <a:spcBef>
                <a:spcPts val="0"/>
              </a:spcBef>
              <a:spcAft>
                <a:spcPts val="0"/>
              </a:spcAft>
              <a:buClr>
                <a:schemeClr val="lt1"/>
              </a:buClr>
              <a:buSzPts val="1200"/>
              <a:buNone/>
              <a:defRPr sz="1200">
                <a:solidFill>
                  <a:schemeClr val="lt1"/>
                </a:solidFill>
              </a:defRPr>
            </a:lvl4pPr>
            <a:lvl5pPr lvl="4">
              <a:spcBef>
                <a:spcPts val="0"/>
              </a:spcBef>
              <a:spcAft>
                <a:spcPts val="0"/>
              </a:spcAft>
              <a:buClr>
                <a:schemeClr val="lt1"/>
              </a:buClr>
              <a:buSzPts val="1200"/>
              <a:buNone/>
              <a:defRPr sz="1200">
                <a:solidFill>
                  <a:schemeClr val="lt1"/>
                </a:solidFill>
              </a:defRPr>
            </a:lvl5pPr>
            <a:lvl6pPr lvl="5">
              <a:spcBef>
                <a:spcPts val="0"/>
              </a:spcBef>
              <a:spcAft>
                <a:spcPts val="0"/>
              </a:spcAft>
              <a:buClr>
                <a:schemeClr val="lt1"/>
              </a:buClr>
              <a:buSzPts val="1200"/>
              <a:buNone/>
              <a:defRPr sz="1200">
                <a:solidFill>
                  <a:schemeClr val="lt1"/>
                </a:solidFill>
              </a:defRPr>
            </a:lvl6pPr>
            <a:lvl7pPr lvl="6">
              <a:spcBef>
                <a:spcPts val="0"/>
              </a:spcBef>
              <a:spcAft>
                <a:spcPts val="0"/>
              </a:spcAft>
              <a:buClr>
                <a:schemeClr val="lt1"/>
              </a:buClr>
              <a:buSzPts val="1200"/>
              <a:buNone/>
              <a:defRPr sz="1200">
                <a:solidFill>
                  <a:schemeClr val="lt1"/>
                </a:solidFill>
              </a:defRPr>
            </a:lvl7pPr>
            <a:lvl8pPr lvl="7">
              <a:spcBef>
                <a:spcPts val="0"/>
              </a:spcBef>
              <a:spcAft>
                <a:spcPts val="0"/>
              </a:spcAft>
              <a:buClr>
                <a:schemeClr val="lt1"/>
              </a:buClr>
              <a:buSzPts val="1200"/>
              <a:buNone/>
              <a:defRPr sz="1200">
                <a:solidFill>
                  <a:schemeClr val="lt1"/>
                </a:solidFill>
              </a:defRPr>
            </a:lvl8pPr>
            <a:lvl9pPr lvl="8">
              <a:spcBef>
                <a:spcPts val="0"/>
              </a:spcBef>
              <a:spcAft>
                <a:spcPts val="0"/>
              </a:spcAft>
              <a:buClr>
                <a:schemeClr val="lt1"/>
              </a:buClr>
              <a:buSzPts val="1200"/>
              <a:buNone/>
              <a:defRPr sz="1200">
                <a:solidFill>
                  <a:schemeClr val="lt1"/>
                </a:solidFill>
              </a:defRPr>
            </a:lvl9pPr>
          </a:lstStyle>
          <a:p/>
        </p:txBody>
      </p:sp>
      <p:sp>
        <p:nvSpPr>
          <p:cNvPr id="1464" name="Google Shape;1464;p49"/>
          <p:cNvSpPr txBox="1"/>
          <p:nvPr>
            <p:ph idx="7" type="body"/>
          </p:nvPr>
        </p:nvSpPr>
        <p:spPr>
          <a:xfrm>
            <a:off x="2554250" y="4286717"/>
            <a:ext cx="5217300" cy="432600"/>
          </a:xfrm>
          <a:prstGeom prst="rect">
            <a:avLst/>
          </a:prstGeom>
        </p:spPr>
        <p:txBody>
          <a:bodyPr anchorCtr="0" anchor="ctr" bIns="0" lIns="0" spcFirstLastPara="1" rIns="0" wrap="square" tIns="0">
            <a:noAutofit/>
          </a:bodyPr>
          <a:lstStyle>
            <a:lvl1pPr indent="-292100" lvl="0" marL="457200">
              <a:spcBef>
                <a:spcPts val="0"/>
              </a:spcBef>
              <a:spcAft>
                <a:spcPts val="0"/>
              </a:spcAft>
              <a:buSzPts val="1000"/>
              <a:buChar char="●"/>
              <a:defRPr sz="1000"/>
            </a:lvl1pPr>
            <a:lvl2pPr indent="-292100" lvl="1" marL="914400">
              <a:spcBef>
                <a:spcPts val="0"/>
              </a:spcBef>
              <a:spcAft>
                <a:spcPts val="0"/>
              </a:spcAft>
              <a:buSzPts val="1000"/>
              <a:buChar char="○"/>
              <a:defRPr sz="1000"/>
            </a:lvl2pPr>
            <a:lvl3pPr indent="-292100" lvl="2" marL="1371600">
              <a:spcBef>
                <a:spcPts val="0"/>
              </a:spcBef>
              <a:spcAft>
                <a:spcPts val="0"/>
              </a:spcAft>
              <a:buSzPts val="1000"/>
              <a:buChar char="■"/>
              <a:defRPr sz="1000"/>
            </a:lvl3pPr>
            <a:lvl4pPr indent="-292100" lvl="3" marL="1828800">
              <a:spcBef>
                <a:spcPts val="0"/>
              </a:spcBef>
              <a:spcAft>
                <a:spcPts val="0"/>
              </a:spcAft>
              <a:buSzPts val="1000"/>
              <a:buChar char="●"/>
              <a:defRPr sz="1000"/>
            </a:lvl4pPr>
            <a:lvl5pPr indent="-292100" lvl="4" marL="2286000">
              <a:spcBef>
                <a:spcPts val="0"/>
              </a:spcBef>
              <a:spcAft>
                <a:spcPts val="0"/>
              </a:spcAft>
              <a:buSzPts val="1000"/>
              <a:buChar char="○"/>
              <a:defRPr sz="1000"/>
            </a:lvl5pPr>
            <a:lvl6pPr indent="-292100" lvl="5" marL="2743200">
              <a:spcBef>
                <a:spcPts val="0"/>
              </a:spcBef>
              <a:spcAft>
                <a:spcPts val="0"/>
              </a:spcAft>
              <a:buSzPts val="1000"/>
              <a:buChar char="■"/>
              <a:defRPr sz="1000"/>
            </a:lvl6pPr>
            <a:lvl7pPr indent="-292100" lvl="6" marL="3200400">
              <a:spcBef>
                <a:spcPts val="0"/>
              </a:spcBef>
              <a:spcAft>
                <a:spcPts val="0"/>
              </a:spcAft>
              <a:buSzPts val="1000"/>
              <a:buChar char="●"/>
              <a:defRPr sz="1000"/>
            </a:lvl7pPr>
            <a:lvl8pPr indent="-292100" lvl="7" marL="3657600">
              <a:spcBef>
                <a:spcPts val="0"/>
              </a:spcBef>
              <a:spcAft>
                <a:spcPts val="0"/>
              </a:spcAft>
              <a:buSzPts val="1000"/>
              <a:buChar char="○"/>
              <a:defRPr sz="1000"/>
            </a:lvl8pPr>
            <a:lvl9pPr indent="-292100" lvl="8" marL="4114800">
              <a:spcBef>
                <a:spcPts val="0"/>
              </a:spcBef>
              <a:spcAft>
                <a:spcPts val="0"/>
              </a:spcAft>
              <a:buSzPts val="1000"/>
              <a:buChar char="■"/>
              <a:defRPr sz="1000"/>
            </a:lvl9pPr>
          </a:lstStyle>
          <a:p/>
        </p:txBody>
      </p:sp>
      <p:sp>
        <p:nvSpPr>
          <p:cNvPr id="1465" name="Google Shape;1465;p49"/>
          <p:cNvSpPr txBox="1"/>
          <p:nvPr>
            <p:ph idx="8" type="subTitle"/>
          </p:nvPr>
        </p:nvSpPr>
        <p:spPr>
          <a:xfrm>
            <a:off x="311700" y="4361367"/>
            <a:ext cx="1557900" cy="195600"/>
          </a:xfrm>
          <a:prstGeom prst="rect">
            <a:avLst/>
          </a:prstGeom>
        </p:spPr>
        <p:txBody>
          <a:bodyPr anchorCtr="0" anchor="ctr" bIns="0" lIns="0" spcFirstLastPara="1" rIns="0" wrap="square" tIns="0">
            <a:noAutofit/>
          </a:bodyPr>
          <a:lstStyle>
            <a:lvl1pPr lvl="0" algn="r">
              <a:spcBef>
                <a:spcPts val="0"/>
              </a:spcBef>
              <a:spcAft>
                <a:spcPts val="0"/>
              </a:spcAft>
              <a:buClr>
                <a:schemeClr val="accent4"/>
              </a:buClr>
              <a:buSzPts val="1200"/>
              <a:buNone/>
              <a:defRPr sz="1200">
                <a:solidFill>
                  <a:schemeClr val="accent4"/>
                </a:solidFill>
              </a:defRPr>
            </a:lvl1pPr>
            <a:lvl2pPr lvl="1">
              <a:spcBef>
                <a:spcPts val="0"/>
              </a:spcBef>
              <a:spcAft>
                <a:spcPts val="0"/>
              </a:spcAft>
              <a:buClr>
                <a:schemeClr val="lt1"/>
              </a:buClr>
              <a:buSzPts val="1200"/>
              <a:buNone/>
              <a:defRPr sz="1200">
                <a:solidFill>
                  <a:schemeClr val="lt1"/>
                </a:solidFill>
              </a:defRPr>
            </a:lvl2pPr>
            <a:lvl3pPr lvl="2">
              <a:spcBef>
                <a:spcPts val="0"/>
              </a:spcBef>
              <a:spcAft>
                <a:spcPts val="0"/>
              </a:spcAft>
              <a:buClr>
                <a:schemeClr val="lt1"/>
              </a:buClr>
              <a:buSzPts val="1200"/>
              <a:buNone/>
              <a:defRPr sz="1200">
                <a:solidFill>
                  <a:schemeClr val="lt1"/>
                </a:solidFill>
              </a:defRPr>
            </a:lvl3pPr>
            <a:lvl4pPr lvl="3">
              <a:spcBef>
                <a:spcPts val="0"/>
              </a:spcBef>
              <a:spcAft>
                <a:spcPts val="0"/>
              </a:spcAft>
              <a:buClr>
                <a:schemeClr val="lt1"/>
              </a:buClr>
              <a:buSzPts val="1200"/>
              <a:buNone/>
              <a:defRPr sz="1200">
                <a:solidFill>
                  <a:schemeClr val="lt1"/>
                </a:solidFill>
              </a:defRPr>
            </a:lvl4pPr>
            <a:lvl5pPr lvl="4">
              <a:spcBef>
                <a:spcPts val="0"/>
              </a:spcBef>
              <a:spcAft>
                <a:spcPts val="0"/>
              </a:spcAft>
              <a:buClr>
                <a:schemeClr val="lt1"/>
              </a:buClr>
              <a:buSzPts val="1200"/>
              <a:buNone/>
              <a:defRPr sz="1200">
                <a:solidFill>
                  <a:schemeClr val="lt1"/>
                </a:solidFill>
              </a:defRPr>
            </a:lvl5pPr>
            <a:lvl6pPr lvl="5">
              <a:spcBef>
                <a:spcPts val="0"/>
              </a:spcBef>
              <a:spcAft>
                <a:spcPts val="0"/>
              </a:spcAft>
              <a:buClr>
                <a:schemeClr val="lt1"/>
              </a:buClr>
              <a:buSzPts val="1200"/>
              <a:buNone/>
              <a:defRPr sz="1200">
                <a:solidFill>
                  <a:schemeClr val="lt1"/>
                </a:solidFill>
              </a:defRPr>
            </a:lvl6pPr>
            <a:lvl7pPr lvl="6">
              <a:spcBef>
                <a:spcPts val="0"/>
              </a:spcBef>
              <a:spcAft>
                <a:spcPts val="0"/>
              </a:spcAft>
              <a:buClr>
                <a:schemeClr val="lt1"/>
              </a:buClr>
              <a:buSzPts val="1200"/>
              <a:buNone/>
              <a:defRPr sz="1200">
                <a:solidFill>
                  <a:schemeClr val="lt1"/>
                </a:solidFill>
              </a:defRPr>
            </a:lvl7pPr>
            <a:lvl8pPr lvl="7">
              <a:spcBef>
                <a:spcPts val="0"/>
              </a:spcBef>
              <a:spcAft>
                <a:spcPts val="0"/>
              </a:spcAft>
              <a:buClr>
                <a:schemeClr val="lt1"/>
              </a:buClr>
              <a:buSzPts val="1200"/>
              <a:buNone/>
              <a:defRPr sz="1200">
                <a:solidFill>
                  <a:schemeClr val="lt1"/>
                </a:solidFill>
              </a:defRPr>
            </a:lvl8pPr>
            <a:lvl9pPr lvl="8">
              <a:spcBef>
                <a:spcPts val="0"/>
              </a:spcBef>
              <a:spcAft>
                <a:spcPts val="0"/>
              </a:spcAft>
              <a:buClr>
                <a:schemeClr val="lt1"/>
              </a:buClr>
              <a:buSzPts val="1200"/>
              <a:buNone/>
              <a:defRPr sz="1200">
                <a:solidFill>
                  <a:schemeClr val="lt1"/>
                </a:solidFill>
              </a:defRPr>
            </a:lvl9pPr>
          </a:lstStyle>
          <a:p/>
        </p:txBody>
      </p:sp>
      <p:grpSp>
        <p:nvGrpSpPr>
          <p:cNvPr id="1466" name="Google Shape;1466;p49"/>
          <p:cNvGrpSpPr/>
          <p:nvPr/>
        </p:nvGrpSpPr>
        <p:grpSpPr>
          <a:xfrm>
            <a:off x="5341838" y="-869090"/>
            <a:ext cx="1238898" cy="1238898"/>
            <a:chOff x="2421225" y="305100"/>
            <a:chExt cx="1684200" cy="1684200"/>
          </a:xfrm>
        </p:grpSpPr>
        <p:sp>
          <p:nvSpPr>
            <p:cNvPr id="1467" name="Google Shape;1467;p49"/>
            <p:cNvSpPr/>
            <p:nvPr/>
          </p:nvSpPr>
          <p:spPr>
            <a:xfrm rot="-5400000">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68" name="Google Shape;1468;p49"/>
            <p:cNvSpPr/>
            <p:nvPr/>
          </p:nvSpPr>
          <p:spPr>
            <a:xfrm>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69" name="Google Shape;1469;p49"/>
            <p:cNvSpPr/>
            <p:nvPr/>
          </p:nvSpPr>
          <p:spPr>
            <a:xfrm rot="-8100000">
              <a:off x="3039778" y="304985"/>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70" name="Google Shape;1470;p49"/>
            <p:cNvSpPr/>
            <p:nvPr/>
          </p:nvSpPr>
          <p:spPr>
            <a:xfrm rot="-2700000">
              <a:off x="3039689" y="305076"/>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471" name="Google Shape;1471;p49"/>
          <p:cNvGrpSpPr/>
          <p:nvPr/>
        </p:nvGrpSpPr>
        <p:grpSpPr>
          <a:xfrm>
            <a:off x="8664825" y="4507225"/>
            <a:ext cx="849600" cy="697200"/>
            <a:chOff x="489200" y="476250"/>
            <a:chExt cx="849600" cy="697200"/>
          </a:xfrm>
        </p:grpSpPr>
        <p:sp>
          <p:nvSpPr>
            <p:cNvPr id="1472" name="Google Shape;1472;p49"/>
            <p:cNvSpPr/>
            <p:nvPr/>
          </p:nvSpPr>
          <p:spPr>
            <a:xfrm>
              <a:off x="489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73" name="Google Shape;1473;p49"/>
            <p:cNvSpPr/>
            <p:nvPr/>
          </p:nvSpPr>
          <p:spPr>
            <a:xfrm>
              <a:off x="6416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74" name="Google Shape;1474;p49"/>
            <p:cNvSpPr/>
            <p:nvPr/>
          </p:nvSpPr>
          <p:spPr>
            <a:xfrm>
              <a:off x="7940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75" name="Google Shape;1475;p49"/>
            <p:cNvSpPr/>
            <p:nvPr/>
          </p:nvSpPr>
          <p:spPr>
            <a:xfrm>
              <a:off x="9464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76" name="Google Shape;1476;p49"/>
            <p:cNvSpPr/>
            <p:nvPr/>
          </p:nvSpPr>
          <p:spPr>
            <a:xfrm>
              <a:off x="10988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77" name="Google Shape;1477;p49"/>
            <p:cNvSpPr/>
            <p:nvPr/>
          </p:nvSpPr>
          <p:spPr>
            <a:xfrm>
              <a:off x="1251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78" name="Google Shape;1478;p49"/>
            <p:cNvSpPr/>
            <p:nvPr/>
          </p:nvSpPr>
          <p:spPr>
            <a:xfrm>
              <a:off x="489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79" name="Google Shape;1479;p49"/>
            <p:cNvSpPr/>
            <p:nvPr/>
          </p:nvSpPr>
          <p:spPr>
            <a:xfrm>
              <a:off x="6416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80" name="Google Shape;1480;p49"/>
            <p:cNvSpPr/>
            <p:nvPr/>
          </p:nvSpPr>
          <p:spPr>
            <a:xfrm>
              <a:off x="7940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81" name="Google Shape;1481;p49"/>
            <p:cNvSpPr/>
            <p:nvPr/>
          </p:nvSpPr>
          <p:spPr>
            <a:xfrm>
              <a:off x="9464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82" name="Google Shape;1482;p49"/>
            <p:cNvSpPr/>
            <p:nvPr/>
          </p:nvSpPr>
          <p:spPr>
            <a:xfrm>
              <a:off x="10988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83" name="Google Shape;1483;p49"/>
            <p:cNvSpPr/>
            <p:nvPr/>
          </p:nvSpPr>
          <p:spPr>
            <a:xfrm>
              <a:off x="1251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84" name="Google Shape;1484;p49"/>
            <p:cNvSpPr/>
            <p:nvPr/>
          </p:nvSpPr>
          <p:spPr>
            <a:xfrm>
              <a:off x="489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85" name="Google Shape;1485;p49"/>
            <p:cNvSpPr/>
            <p:nvPr/>
          </p:nvSpPr>
          <p:spPr>
            <a:xfrm>
              <a:off x="6416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86" name="Google Shape;1486;p49"/>
            <p:cNvSpPr/>
            <p:nvPr/>
          </p:nvSpPr>
          <p:spPr>
            <a:xfrm>
              <a:off x="7940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87" name="Google Shape;1487;p49"/>
            <p:cNvSpPr/>
            <p:nvPr/>
          </p:nvSpPr>
          <p:spPr>
            <a:xfrm>
              <a:off x="9464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88" name="Google Shape;1488;p49"/>
            <p:cNvSpPr/>
            <p:nvPr/>
          </p:nvSpPr>
          <p:spPr>
            <a:xfrm>
              <a:off x="10988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89" name="Google Shape;1489;p49"/>
            <p:cNvSpPr/>
            <p:nvPr/>
          </p:nvSpPr>
          <p:spPr>
            <a:xfrm>
              <a:off x="1251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90" name="Google Shape;1490;p49"/>
            <p:cNvSpPr/>
            <p:nvPr/>
          </p:nvSpPr>
          <p:spPr>
            <a:xfrm>
              <a:off x="489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91" name="Google Shape;1491;p49"/>
            <p:cNvSpPr/>
            <p:nvPr/>
          </p:nvSpPr>
          <p:spPr>
            <a:xfrm>
              <a:off x="6416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92" name="Google Shape;1492;p49"/>
            <p:cNvSpPr/>
            <p:nvPr/>
          </p:nvSpPr>
          <p:spPr>
            <a:xfrm>
              <a:off x="7940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93" name="Google Shape;1493;p49"/>
            <p:cNvSpPr/>
            <p:nvPr/>
          </p:nvSpPr>
          <p:spPr>
            <a:xfrm>
              <a:off x="9464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94" name="Google Shape;1494;p49"/>
            <p:cNvSpPr/>
            <p:nvPr/>
          </p:nvSpPr>
          <p:spPr>
            <a:xfrm>
              <a:off x="10988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95" name="Google Shape;1495;p49"/>
            <p:cNvSpPr/>
            <p:nvPr/>
          </p:nvSpPr>
          <p:spPr>
            <a:xfrm>
              <a:off x="1251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96" name="Google Shape;1496;p49"/>
            <p:cNvSpPr/>
            <p:nvPr/>
          </p:nvSpPr>
          <p:spPr>
            <a:xfrm>
              <a:off x="489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97" name="Google Shape;1497;p49"/>
            <p:cNvSpPr/>
            <p:nvPr/>
          </p:nvSpPr>
          <p:spPr>
            <a:xfrm>
              <a:off x="6416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98" name="Google Shape;1498;p49"/>
            <p:cNvSpPr/>
            <p:nvPr/>
          </p:nvSpPr>
          <p:spPr>
            <a:xfrm>
              <a:off x="7940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499" name="Google Shape;1499;p49"/>
            <p:cNvSpPr/>
            <p:nvPr/>
          </p:nvSpPr>
          <p:spPr>
            <a:xfrm>
              <a:off x="9464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00" name="Google Shape;1500;p49"/>
            <p:cNvSpPr/>
            <p:nvPr/>
          </p:nvSpPr>
          <p:spPr>
            <a:xfrm>
              <a:off x="10988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01" name="Google Shape;1501;p49"/>
            <p:cNvSpPr/>
            <p:nvPr/>
          </p:nvSpPr>
          <p:spPr>
            <a:xfrm>
              <a:off x="1251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slide - v1">
  <p:cSld name="CUSTOM_29">
    <p:spTree>
      <p:nvGrpSpPr>
        <p:cNvPr id="1502" name="Shape 1502"/>
        <p:cNvGrpSpPr/>
        <p:nvPr/>
      </p:nvGrpSpPr>
      <p:grpSpPr>
        <a:xfrm>
          <a:off x="0" y="0"/>
          <a:ext cx="0" cy="0"/>
          <a:chOff x="0" y="0"/>
          <a:chExt cx="0" cy="0"/>
        </a:xfrm>
      </p:grpSpPr>
      <p:grpSp>
        <p:nvGrpSpPr>
          <p:cNvPr id="1503" name="Google Shape;1503;p50"/>
          <p:cNvGrpSpPr/>
          <p:nvPr/>
        </p:nvGrpSpPr>
        <p:grpSpPr>
          <a:xfrm>
            <a:off x="7804400" y="3929459"/>
            <a:ext cx="1994400" cy="1981200"/>
            <a:chOff x="740850" y="1775184"/>
            <a:chExt cx="1994400" cy="1981200"/>
          </a:xfrm>
        </p:grpSpPr>
        <p:cxnSp>
          <p:nvCxnSpPr>
            <p:cNvPr id="1504" name="Google Shape;1504;p50"/>
            <p:cNvCxnSpPr/>
            <p:nvPr/>
          </p:nvCxnSpPr>
          <p:spPr>
            <a:xfrm>
              <a:off x="747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05" name="Google Shape;1505;p50"/>
            <p:cNvCxnSpPr/>
            <p:nvPr/>
          </p:nvCxnSpPr>
          <p:spPr>
            <a:xfrm>
              <a:off x="899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06" name="Google Shape;1506;p50"/>
            <p:cNvCxnSpPr/>
            <p:nvPr/>
          </p:nvCxnSpPr>
          <p:spPr>
            <a:xfrm>
              <a:off x="1052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07" name="Google Shape;1507;p50"/>
            <p:cNvCxnSpPr/>
            <p:nvPr/>
          </p:nvCxnSpPr>
          <p:spPr>
            <a:xfrm>
              <a:off x="1204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08" name="Google Shape;1508;p50"/>
            <p:cNvCxnSpPr/>
            <p:nvPr/>
          </p:nvCxnSpPr>
          <p:spPr>
            <a:xfrm>
              <a:off x="13570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09" name="Google Shape;1509;p50"/>
            <p:cNvCxnSpPr/>
            <p:nvPr/>
          </p:nvCxnSpPr>
          <p:spPr>
            <a:xfrm>
              <a:off x="1509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10" name="Google Shape;1510;p50"/>
            <p:cNvCxnSpPr/>
            <p:nvPr/>
          </p:nvCxnSpPr>
          <p:spPr>
            <a:xfrm>
              <a:off x="1661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11" name="Google Shape;1511;p50"/>
            <p:cNvCxnSpPr/>
            <p:nvPr/>
          </p:nvCxnSpPr>
          <p:spPr>
            <a:xfrm>
              <a:off x="1814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12" name="Google Shape;1512;p50"/>
            <p:cNvCxnSpPr/>
            <p:nvPr/>
          </p:nvCxnSpPr>
          <p:spPr>
            <a:xfrm>
              <a:off x="1966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13" name="Google Shape;1513;p50"/>
            <p:cNvCxnSpPr/>
            <p:nvPr/>
          </p:nvCxnSpPr>
          <p:spPr>
            <a:xfrm>
              <a:off x="21190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14" name="Google Shape;1514;p50"/>
            <p:cNvCxnSpPr/>
            <p:nvPr/>
          </p:nvCxnSpPr>
          <p:spPr>
            <a:xfrm>
              <a:off x="2271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15" name="Google Shape;1515;p50"/>
            <p:cNvCxnSpPr/>
            <p:nvPr/>
          </p:nvCxnSpPr>
          <p:spPr>
            <a:xfrm>
              <a:off x="2423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16" name="Google Shape;1516;p50"/>
            <p:cNvCxnSpPr/>
            <p:nvPr/>
          </p:nvCxnSpPr>
          <p:spPr>
            <a:xfrm>
              <a:off x="2576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17" name="Google Shape;1517;p50"/>
            <p:cNvCxnSpPr/>
            <p:nvPr/>
          </p:nvCxnSpPr>
          <p:spPr>
            <a:xfrm>
              <a:off x="2728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1518" name="Google Shape;1518;p50"/>
            <p:cNvCxnSpPr/>
            <p:nvPr/>
          </p:nvCxnSpPr>
          <p:spPr>
            <a:xfrm>
              <a:off x="1738050" y="777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19" name="Google Shape;1519;p50"/>
            <p:cNvCxnSpPr/>
            <p:nvPr/>
          </p:nvCxnSpPr>
          <p:spPr>
            <a:xfrm>
              <a:off x="1738050" y="930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20" name="Google Shape;1520;p50"/>
            <p:cNvCxnSpPr/>
            <p:nvPr/>
          </p:nvCxnSpPr>
          <p:spPr>
            <a:xfrm>
              <a:off x="1738050" y="1082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21" name="Google Shape;1521;p50"/>
            <p:cNvCxnSpPr/>
            <p:nvPr/>
          </p:nvCxnSpPr>
          <p:spPr>
            <a:xfrm>
              <a:off x="1738050" y="12351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22" name="Google Shape;1522;p50"/>
            <p:cNvCxnSpPr/>
            <p:nvPr/>
          </p:nvCxnSpPr>
          <p:spPr>
            <a:xfrm>
              <a:off x="1738050" y="13875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23" name="Google Shape;1523;p50"/>
            <p:cNvCxnSpPr/>
            <p:nvPr/>
          </p:nvCxnSpPr>
          <p:spPr>
            <a:xfrm>
              <a:off x="1738050" y="1539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24" name="Google Shape;1524;p50"/>
            <p:cNvCxnSpPr/>
            <p:nvPr/>
          </p:nvCxnSpPr>
          <p:spPr>
            <a:xfrm>
              <a:off x="1738050" y="1692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25" name="Google Shape;1525;p50"/>
            <p:cNvCxnSpPr/>
            <p:nvPr/>
          </p:nvCxnSpPr>
          <p:spPr>
            <a:xfrm>
              <a:off x="1738050" y="1844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26" name="Google Shape;1526;p50"/>
            <p:cNvCxnSpPr/>
            <p:nvPr/>
          </p:nvCxnSpPr>
          <p:spPr>
            <a:xfrm>
              <a:off x="1738050" y="19971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27" name="Google Shape;1527;p50"/>
            <p:cNvCxnSpPr/>
            <p:nvPr/>
          </p:nvCxnSpPr>
          <p:spPr>
            <a:xfrm>
              <a:off x="1738050" y="21495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28" name="Google Shape;1528;p50"/>
            <p:cNvCxnSpPr/>
            <p:nvPr/>
          </p:nvCxnSpPr>
          <p:spPr>
            <a:xfrm>
              <a:off x="1738050" y="2301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29" name="Google Shape;1529;p50"/>
            <p:cNvCxnSpPr/>
            <p:nvPr/>
          </p:nvCxnSpPr>
          <p:spPr>
            <a:xfrm>
              <a:off x="1738050" y="2454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30" name="Google Shape;1530;p50"/>
            <p:cNvCxnSpPr/>
            <p:nvPr/>
          </p:nvCxnSpPr>
          <p:spPr>
            <a:xfrm>
              <a:off x="1738050" y="2606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1531" name="Google Shape;1531;p50"/>
            <p:cNvCxnSpPr/>
            <p:nvPr/>
          </p:nvCxnSpPr>
          <p:spPr>
            <a:xfrm>
              <a:off x="1738050" y="2759184"/>
              <a:ext cx="0" cy="1994400"/>
            </a:xfrm>
            <a:prstGeom prst="straightConnector1">
              <a:avLst/>
            </a:prstGeom>
            <a:noFill/>
            <a:ln cap="flat" cmpd="sng" w="9525">
              <a:solidFill>
                <a:schemeClr val="dk2"/>
              </a:solidFill>
              <a:prstDash val="solid"/>
              <a:round/>
              <a:headEnd len="med" w="med" type="none"/>
              <a:tailEnd len="med" w="med" type="none"/>
            </a:ln>
          </p:spPr>
        </p:cxnSp>
      </p:grpSp>
      <p:sp>
        <p:nvSpPr>
          <p:cNvPr id="1532" name="Google Shape;1532;p50"/>
          <p:cNvSpPr/>
          <p:nvPr/>
        </p:nvSpPr>
        <p:spPr>
          <a:xfrm>
            <a:off x="311700" y="362524"/>
            <a:ext cx="8443800" cy="43734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33" name="Google Shape;1533;p50"/>
          <p:cNvSpPr txBox="1"/>
          <p:nvPr>
            <p:ph type="title"/>
          </p:nvPr>
        </p:nvSpPr>
        <p:spPr>
          <a:xfrm>
            <a:off x="3774725" y="977350"/>
            <a:ext cx="44847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534" name="Google Shape;1534;p50"/>
          <p:cNvSpPr/>
          <p:nvPr/>
        </p:nvSpPr>
        <p:spPr>
          <a:xfrm>
            <a:off x="717275" y="760525"/>
            <a:ext cx="2513400" cy="3750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35" name="Google Shape;1535;p50"/>
          <p:cNvSpPr/>
          <p:nvPr>
            <p:ph idx="2" type="pic"/>
          </p:nvPr>
        </p:nvSpPr>
        <p:spPr>
          <a:xfrm>
            <a:off x="631475" y="673767"/>
            <a:ext cx="2513400" cy="2633400"/>
          </a:xfrm>
          <a:prstGeom prst="rect">
            <a:avLst/>
          </a:prstGeom>
          <a:noFill/>
          <a:ln cap="flat" cmpd="sng" w="19050">
            <a:solidFill>
              <a:srgbClr val="000000"/>
            </a:solidFill>
            <a:prstDash val="solid"/>
            <a:round/>
            <a:headEnd len="sm" w="sm" type="none"/>
            <a:tailEnd len="sm" w="sm" type="none"/>
          </a:ln>
        </p:spPr>
      </p:sp>
      <p:sp>
        <p:nvSpPr>
          <p:cNvPr id="1536" name="Google Shape;1536;p50"/>
          <p:cNvSpPr/>
          <p:nvPr/>
        </p:nvSpPr>
        <p:spPr>
          <a:xfrm>
            <a:off x="626175" y="3294075"/>
            <a:ext cx="2513400" cy="1111200"/>
          </a:xfrm>
          <a:prstGeom prst="rect">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37" name="Google Shape;1537;p50"/>
          <p:cNvSpPr txBox="1"/>
          <p:nvPr>
            <p:ph idx="1" type="body"/>
          </p:nvPr>
        </p:nvSpPr>
        <p:spPr>
          <a:xfrm>
            <a:off x="3774725" y="1635175"/>
            <a:ext cx="4484700" cy="20013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538" name="Google Shape;1538;p50"/>
          <p:cNvSpPr txBox="1"/>
          <p:nvPr>
            <p:ph idx="3" type="subTitle"/>
          </p:nvPr>
        </p:nvSpPr>
        <p:spPr>
          <a:xfrm>
            <a:off x="773075" y="3420050"/>
            <a:ext cx="2219400" cy="216300"/>
          </a:xfrm>
          <a:prstGeom prst="rect">
            <a:avLst/>
          </a:prstGeom>
        </p:spPr>
        <p:txBody>
          <a:bodyPr anchorCtr="0" anchor="t" bIns="0" lIns="0" spcFirstLastPara="1" rIns="0" wrap="square" tIns="0">
            <a:noAutofit/>
          </a:bodyPr>
          <a:lstStyle>
            <a:lvl1pPr lvl="0" algn="l">
              <a:spcBef>
                <a:spcPts val="0"/>
              </a:spcBef>
              <a:spcAft>
                <a:spcPts val="0"/>
              </a:spcAft>
              <a:buClr>
                <a:schemeClr val="dk1"/>
              </a:buClr>
              <a:buSzPts val="1400"/>
              <a:buNone/>
              <a:defRPr sz="1400">
                <a:solidFill>
                  <a:schemeClr val="dk1"/>
                </a:solidFill>
              </a:defRPr>
            </a:lvl1pPr>
            <a:lvl2pPr lvl="1" algn="l">
              <a:spcBef>
                <a:spcPts val="0"/>
              </a:spcBef>
              <a:spcAft>
                <a:spcPts val="0"/>
              </a:spcAft>
              <a:buClr>
                <a:schemeClr val="dk1"/>
              </a:buClr>
              <a:buSzPts val="1400"/>
              <a:buNone/>
              <a:defRPr sz="1400">
                <a:solidFill>
                  <a:schemeClr val="dk1"/>
                </a:solidFill>
              </a:defRPr>
            </a:lvl2pPr>
            <a:lvl3pPr lvl="2" algn="l">
              <a:spcBef>
                <a:spcPts val="0"/>
              </a:spcBef>
              <a:spcAft>
                <a:spcPts val="0"/>
              </a:spcAft>
              <a:buClr>
                <a:schemeClr val="dk1"/>
              </a:buClr>
              <a:buSzPts val="1400"/>
              <a:buNone/>
              <a:defRPr sz="1400">
                <a:solidFill>
                  <a:schemeClr val="dk1"/>
                </a:solidFill>
              </a:defRPr>
            </a:lvl3pPr>
            <a:lvl4pPr lvl="3" algn="l">
              <a:spcBef>
                <a:spcPts val="0"/>
              </a:spcBef>
              <a:spcAft>
                <a:spcPts val="0"/>
              </a:spcAft>
              <a:buClr>
                <a:schemeClr val="dk1"/>
              </a:buClr>
              <a:buSzPts val="1400"/>
              <a:buNone/>
              <a:defRPr sz="1400">
                <a:solidFill>
                  <a:schemeClr val="dk1"/>
                </a:solidFill>
              </a:defRPr>
            </a:lvl4pPr>
            <a:lvl5pPr lvl="4" algn="l">
              <a:spcBef>
                <a:spcPts val="0"/>
              </a:spcBef>
              <a:spcAft>
                <a:spcPts val="0"/>
              </a:spcAft>
              <a:buClr>
                <a:schemeClr val="dk1"/>
              </a:buClr>
              <a:buSzPts val="1400"/>
              <a:buNone/>
              <a:defRPr sz="1400">
                <a:solidFill>
                  <a:schemeClr val="dk1"/>
                </a:solidFill>
              </a:defRPr>
            </a:lvl5pPr>
            <a:lvl6pPr lvl="5" algn="l">
              <a:spcBef>
                <a:spcPts val="0"/>
              </a:spcBef>
              <a:spcAft>
                <a:spcPts val="0"/>
              </a:spcAft>
              <a:buClr>
                <a:schemeClr val="dk1"/>
              </a:buClr>
              <a:buSzPts val="1400"/>
              <a:buNone/>
              <a:defRPr sz="1400">
                <a:solidFill>
                  <a:schemeClr val="dk1"/>
                </a:solidFill>
              </a:defRPr>
            </a:lvl6pPr>
            <a:lvl7pPr lvl="6" algn="l">
              <a:spcBef>
                <a:spcPts val="0"/>
              </a:spcBef>
              <a:spcAft>
                <a:spcPts val="0"/>
              </a:spcAft>
              <a:buClr>
                <a:schemeClr val="dk1"/>
              </a:buClr>
              <a:buSzPts val="1400"/>
              <a:buNone/>
              <a:defRPr sz="1400">
                <a:solidFill>
                  <a:schemeClr val="dk1"/>
                </a:solidFill>
              </a:defRPr>
            </a:lvl7pPr>
            <a:lvl8pPr lvl="7" algn="l">
              <a:spcBef>
                <a:spcPts val="0"/>
              </a:spcBef>
              <a:spcAft>
                <a:spcPts val="0"/>
              </a:spcAft>
              <a:buClr>
                <a:schemeClr val="dk1"/>
              </a:buClr>
              <a:buSzPts val="1400"/>
              <a:buNone/>
              <a:defRPr sz="1400">
                <a:solidFill>
                  <a:schemeClr val="dk1"/>
                </a:solidFill>
              </a:defRPr>
            </a:lvl8pPr>
            <a:lvl9pPr lvl="8" algn="l">
              <a:spcBef>
                <a:spcPts val="0"/>
              </a:spcBef>
              <a:spcAft>
                <a:spcPts val="0"/>
              </a:spcAft>
              <a:buClr>
                <a:schemeClr val="dk1"/>
              </a:buClr>
              <a:buSzPts val="1400"/>
              <a:buNone/>
              <a:defRPr sz="1400">
                <a:solidFill>
                  <a:schemeClr val="dk1"/>
                </a:solidFill>
              </a:defRPr>
            </a:lvl9pPr>
          </a:lstStyle>
          <a:p/>
        </p:txBody>
      </p:sp>
      <p:sp>
        <p:nvSpPr>
          <p:cNvPr id="1539" name="Google Shape;1539;p50"/>
          <p:cNvSpPr txBox="1"/>
          <p:nvPr>
            <p:ph idx="4" type="body"/>
          </p:nvPr>
        </p:nvSpPr>
        <p:spPr>
          <a:xfrm>
            <a:off x="778475" y="3849700"/>
            <a:ext cx="2219400" cy="3969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grpSp>
        <p:nvGrpSpPr>
          <p:cNvPr id="1540" name="Google Shape;1540;p50"/>
          <p:cNvGrpSpPr/>
          <p:nvPr/>
        </p:nvGrpSpPr>
        <p:grpSpPr>
          <a:xfrm>
            <a:off x="568500" y="-410875"/>
            <a:ext cx="697200" cy="697200"/>
            <a:chOff x="2645475" y="456275"/>
            <a:chExt cx="697200" cy="697200"/>
          </a:xfrm>
        </p:grpSpPr>
        <p:sp>
          <p:nvSpPr>
            <p:cNvPr id="1541" name="Google Shape;1541;p50"/>
            <p:cNvSpPr/>
            <p:nvPr/>
          </p:nvSpPr>
          <p:spPr>
            <a:xfrm>
              <a:off x="2977275" y="456275"/>
              <a:ext cx="33600" cy="69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42" name="Google Shape;1542;p50"/>
            <p:cNvSpPr/>
            <p:nvPr/>
          </p:nvSpPr>
          <p:spPr>
            <a:xfrm rot="-5400000">
              <a:off x="2977275" y="456275"/>
              <a:ext cx="33600" cy="69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43" name="Google Shape;1543;p50"/>
            <p:cNvSpPr/>
            <p:nvPr/>
          </p:nvSpPr>
          <p:spPr>
            <a:xfrm rot="-2700000">
              <a:off x="2977290" y="456299"/>
              <a:ext cx="33517" cy="697066"/>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44" name="Google Shape;1544;p50"/>
            <p:cNvSpPr/>
            <p:nvPr/>
          </p:nvSpPr>
          <p:spPr>
            <a:xfrm rot="-8100000">
              <a:off x="2977349" y="456394"/>
              <a:ext cx="33517" cy="697066"/>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45" name="Google Shape;1545;p50"/>
            <p:cNvSpPr/>
            <p:nvPr/>
          </p:nvSpPr>
          <p:spPr>
            <a:xfrm rot="-1387885">
              <a:off x="2977170" y="456436"/>
              <a:ext cx="33601" cy="697122"/>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46" name="Google Shape;1546;p50"/>
            <p:cNvSpPr/>
            <p:nvPr/>
          </p:nvSpPr>
          <p:spPr>
            <a:xfrm rot="-6787885">
              <a:off x="2977359" y="456451"/>
              <a:ext cx="33601" cy="697122"/>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47" name="Google Shape;1547;p50"/>
            <p:cNvSpPr/>
            <p:nvPr/>
          </p:nvSpPr>
          <p:spPr>
            <a:xfrm rot="-4109047">
              <a:off x="2977190" y="456337"/>
              <a:ext cx="33537" cy="696919"/>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48" name="Google Shape;1548;p50"/>
            <p:cNvSpPr/>
            <p:nvPr/>
          </p:nvSpPr>
          <p:spPr>
            <a:xfrm rot="-9509047">
              <a:off x="2977270" y="456558"/>
              <a:ext cx="33537" cy="696919"/>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layout - v2">
  <p:cSld name="CUSTOM_29_1">
    <p:bg>
      <p:bgPr>
        <a:solidFill>
          <a:schemeClr val="accent1"/>
        </a:solidFill>
      </p:bgPr>
    </p:bg>
    <p:spTree>
      <p:nvGrpSpPr>
        <p:cNvPr id="1549" name="Shape 1549"/>
        <p:cNvGrpSpPr/>
        <p:nvPr/>
      </p:nvGrpSpPr>
      <p:grpSpPr>
        <a:xfrm>
          <a:off x="0" y="0"/>
          <a:ext cx="0" cy="0"/>
          <a:chOff x="0" y="0"/>
          <a:chExt cx="0" cy="0"/>
        </a:xfrm>
      </p:grpSpPr>
      <p:sp>
        <p:nvSpPr>
          <p:cNvPr id="1550" name="Google Shape;1550;p51"/>
          <p:cNvSpPr/>
          <p:nvPr/>
        </p:nvSpPr>
        <p:spPr>
          <a:xfrm>
            <a:off x="311700" y="362524"/>
            <a:ext cx="8443800" cy="4373400"/>
          </a:xfrm>
          <a:prstGeom prst="rect">
            <a:avLst/>
          </a:prstGeom>
          <a:solidFill>
            <a:schemeClr val="accent5"/>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51" name="Google Shape;1551;p51"/>
          <p:cNvSpPr txBox="1"/>
          <p:nvPr>
            <p:ph type="title"/>
          </p:nvPr>
        </p:nvSpPr>
        <p:spPr>
          <a:xfrm>
            <a:off x="726725" y="977350"/>
            <a:ext cx="44847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552" name="Google Shape;1552;p51"/>
          <p:cNvSpPr/>
          <p:nvPr/>
        </p:nvSpPr>
        <p:spPr>
          <a:xfrm>
            <a:off x="5908400" y="760525"/>
            <a:ext cx="2513400" cy="37506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53" name="Google Shape;1553;p51"/>
          <p:cNvSpPr/>
          <p:nvPr>
            <p:ph idx="2" type="pic"/>
          </p:nvPr>
        </p:nvSpPr>
        <p:spPr>
          <a:xfrm>
            <a:off x="5822600" y="673767"/>
            <a:ext cx="2513400" cy="2633400"/>
          </a:xfrm>
          <a:prstGeom prst="rect">
            <a:avLst/>
          </a:prstGeom>
          <a:noFill/>
          <a:ln cap="flat" cmpd="sng" w="19050">
            <a:solidFill>
              <a:srgbClr val="000000"/>
            </a:solidFill>
            <a:prstDash val="solid"/>
            <a:round/>
            <a:headEnd len="sm" w="sm" type="none"/>
            <a:tailEnd len="sm" w="sm" type="none"/>
          </a:ln>
        </p:spPr>
      </p:sp>
      <p:sp>
        <p:nvSpPr>
          <p:cNvPr id="1554" name="Google Shape;1554;p51"/>
          <p:cNvSpPr/>
          <p:nvPr/>
        </p:nvSpPr>
        <p:spPr>
          <a:xfrm>
            <a:off x="5817300" y="3294075"/>
            <a:ext cx="2513400" cy="1111200"/>
          </a:xfrm>
          <a:prstGeom prst="rect">
            <a:avLst/>
          </a:prstGeom>
          <a:solidFill>
            <a:schemeClr val="accent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55" name="Google Shape;1555;p51"/>
          <p:cNvSpPr txBox="1"/>
          <p:nvPr>
            <p:ph idx="1" type="body"/>
          </p:nvPr>
        </p:nvSpPr>
        <p:spPr>
          <a:xfrm>
            <a:off x="726725" y="1635175"/>
            <a:ext cx="4484700" cy="20013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556" name="Google Shape;1556;p51"/>
          <p:cNvSpPr txBox="1"/>
          <p:nvPr>
            <p:ph idx="3" type="subTitle"/>
          </p:nvPr>
        </p:nvSpPr>
        <p:spPr>
          <a:xfrm>
            <a:off x="5964200" y="3420050"/>
            <a:ext cx="2219400" cy="216300"/>
          </a:xfrm>
          <a:prstGeom prst="rect">
            <a:avLst/>
          </a:prstGeom>
        </p:spPr>
        <p:txBody>
          <a:bodyPr anchorCtr="0" anchor="t" bIns="0" lIns="0" spcFirstLastPara="1" rIns="0" wrap="square" tIns="0">
            <a:noAutofit/>
          </a:bodyPr>
          <a:lstStyle>
            <a:lvl1pPr lvl="0" algn="l">
              <a:spcBef>
                <a:spcPts val="0"/>
              </a:spcBef>
              <a:spcAft>
                <a:spcPts val="0"/>
              </a:spcAft>
              <a:buClr>
                <a:schemeClr val="lt1"/>
              </a:buClr>
              <a:buSzPts val="1400"/>
              <a:buNone/>
              <a:defRPr sz="1400">
                <a:solidFill>
                  <a:schemeClr val="lt1"/>
                </a:solidFill>
              </a:defRPr>
            </a:lvl1pPr>
            <a:lvl2pPr lvl="1" algn="l">
              <a:spcBef>
                <a:spcPts val="0"/>
              </a:spcBef>
              <a:spcAft>
                <a:spcPts val="0"/>
              </a:spcAft>
              <a:buClr>
                <a:schemeClr val="dk1"/>
              </a:buClr>
              <a:buSzPts val="1400"/>
              <a:buNone/>
              <a:defRPr sz="1400">
                <a:solidFill>
                  <a:schemeClr val="dk1"/>
                </a:solidFill>
              </a:defRPr>
            </a:lvl2pPr>
            <a:lvl3pPr lvl="2" algn="l">
              <a:spcBef>
                <a:spcPts val="0"/>
              </a:spcBef>
              <a:spcAft>
                <a:spcPts val="0"/>
              </a:spcAft>
              <a:buClr>
                <a:schemeClr val="dk1"/>
              </a:buClr>
              <a:buSzPts val="1400"/>
              <a:buNone/>
              <a:defRPr sz="1400">
                <a:solidFill>
                  <a:schemeClr val="dk1"/>
                </a:solidFill>
              </a:defRPr>
            </a:lvl3pPr>
            <a:lvl4pPr lvl="3" algn="l">
              <a:spcBef>
                <a:spcPts val="0"/>
              </a:spcBef>
              <a:spcAft>
                <a:spcPts val="0"/>
              </a:spcAft>
              <a:buClr>
                <a:schemeClr val="dk1"/>
              </a:buClr>
              <a:buSzPts val="1400"/>
              <a:buNone/>
              <a:defRPr sz="1400">
                <a:solidFill>
                  <a:schemeClr val="dk1"/>
                </a:solidFill>
              </a:defRPr>
            </a:lvl4pPr>
            <a:lvl5pPr lvl="4" algn="l">
              <a:spcBef>
                <a:spcPts val="0"/>
              </a:spcBef>
              <a:spcAft>
                <a:spcPts val="0"/>
              </a:spcAft>
              <a:buClr>
                <a:schemeClr val="dk1"/>
              </a:buClr>
              <a:buSzPts val="1400"/>
              <a:buNone/>
              <a:defRPr sz="1400">
                <a:solidFill>
                  <a:schemeClr val="dk1"/>
                </a:solidFill>
              </a:defRPr>
            </a:lvl5pPr>
            <a:lvl6pPr lvl="5" algn="l">
              <a:spcBef>
                <a:spcPts val="0"/>
              </a:spcBef>
              <a:spcAft>
                <a:spcPts val="0"/>
              </a:spcAft>
              <a:buClr>
                <a:schemeClr val="dk1"/>
              </a:buClr>
              <a:buSzPts val="1400"/>
              <a:buNone/>
              <a:defRPr sz="1400">
                <a:solidFill>
                  <a:schemeClr val="dk1"/>
                </a:solidFill>
              </a:defRPr>
            </a:lvl6pPr>
            <a:lvl7pPr lvl="6" algn="l">
              <a:spcBef>
                <a:spcPts val="0"/>
              </a:spcBef>
              <a:spcAft>
                <a:spcPts val="0"/>
              </a:spcAft>
              <a:buClr>
                <a:schemeClr val="dk1"/>
              </a:buClr>
              <a:buSzPts val="1400"/>
              <a:buNone/>
              <a:defRPr sz="1400">
                <a:solidFill>
                  <a:schemeClr val="dk1"/>
                </a:solidFill>
              </a:defRPr>
            </a:lvl7pPr>
            <a:lvl8pPr lvl="7" algn="l">
              <a:spcBef>
                <a:spcPts val="0"/>
              </a:spcBef>
              <a:spcAft>
                <a:spcPts val="0"/>
              </a:spcAft>
              <a:buClr>
                <a:schemeClr val="dk1"/>
              </a:buClr>
              <a:buSzPts val="1400"/>
              <a:buNone/>
              <a:defRPr sz="1400">
                <a:solidFill>
                  <a:schemeClr val="dk1"/>
                </a:solidFill>
              </a:defRPr>
            </a:lvl8pPr>
            <a:lvl9pPr lvl="8" algn="l">
              <a:spcBef>
                <a:spcPts val="0"/>
              </a:spcBef>
              <a:spcAft>
                <a:spcPts val="0"/>
              </a:spcAft>
              <a:buClr>
                <a:schemeClr val="dk1"/>
              </a:buClr>
              <a:buSzPts val="1400"/>
              <a:buNone/>
              <a:defRPr sz="1400">
                <a:solidFill>
                  <a:schemeClr val="dk1"/>
                </a:solidFill>
              </a:defRPr>
            </a:lvl9pPr>
          </a:lstStyle>
          <a:p/>
        </p:txBody>
      </p:sp>
      <p:sp>
        <p:nvSpPr>
          <p:cNvPr id="1557" name="Google Shape;1557;p51"/>
          <p:cNvSpPr txBox="1"/>
          <p:nvPr>
            <p:ph idx="4" type="body"/>
          </p:nvPr>
        </p:nvSpPr>
        <p:spPr>
          <a:xfrm>
            <a:off x="5969600" y="3849700"/>
            <a:ext cx="2219400" cy="3969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layout - v3">
  <p:cSld name="CUSTOM_30">
    <p:bg>
      <p:bgPr>
        <a:solidFill>
          <a:schemeClr val="accent5"/>
        </a:solidFill>
      </p:bgPr>
    </p:bg>
    <p:spTree>
      <p:nvGrpSpPr>
        <p:cNvPr id="1558" name="Shape 1558"/>
        <p:cNvGrpSpPr/>
        <p:nvPr/>
      </p:nvGrpSpPr>
      <p:grpSpPr>
        <a:xfrm>
          <a:off x="0" y="0"/>
          <a:ext cx="0" cy="0"/>
          <a:chOff x="0" y="0"/>
          <a:chExt cx="0" cy="0"/>
        </a:xfrm>
      </p:grpSpPr>
      <p:sp>
        <p:nvSpPr>
          <p:cNvPr id="1559" name="Google Shape;1559;p52"/>
          <p:cNvSpPr txBox="1"/>
          <p:nvPr>
            <p:ph type="title"/>
          </p:nvPr>
        </p:nvSpPr>
        <p:spPr>
          <a:xfrm>
            <a:off x="3430775" y="597425"/>
            <a:ext cx="48285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560" name="Google Shape;1560;p52"/>
          <p:cNvSpPr/>
          <p:nvPr/>
        </p:nvSpPr>
        <p:spPr>
          <a:xfrm>
            <a:off x="0" y="0"/>
            <a:ext cx="1903500" cy="16353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61" name="Google Shape;1561;p52"/>
          <p:cNvSpPr/>
          <p:nvPr/>
        </p:nvSpPr>
        <p:spPr>
          <a:xfrm>
            <a:off x="492375" y="760525"/>
            <a:ext cx="2513400" cy="3003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62" name="Google Shape;1562;p52"/>
          <p:cNvSpPr/>
          <p:nvPr>
            <p:ph idx="2" type="pic"/>
          </p:nvPr>
        </p:nvSpPr>
        <p:spPr>
          <a:xfrm>
            <a:off x="406575" y="673775"/>
            <a:ext cx="2513400" cy="3003900"/>
          </a:xfrm>
          <a:prstGeom prst="rect">
            <a:avLst/>
          </a:prstGeom>
          <a:noFill/>
          <a:ln cap="flat" cmpd="sng" w="19050">
            <a:solidFill>
              <a:srgbClr val="000000"/>
            </a:solidFill>
            <a:prstDash val="solid"/>
            <a:round/>
            <a:headEnd len="sm" w="sm" type="none"/>
            <a:tailEnd len="sm" w="sm" type="none"/>
          </a:ln>
        </p:spPr>
      </p:sp>
      <p:sp>
        <p:nvSpPr>
          <p:cNvPr id="1563" name="Google Shape;1563;p52"/>
          <p:cNvSpPr/>
          <p:nvPr/>
        </p:nvSpPr>
        <p:spPr>
          <a:xfrm>
            <a:off x="8907650" y="0"/>
            <a:ext cx="236400" cy="5143500"/>
          </a:xfrm>
          <a:prstGeom prst="rect">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64" name="Google Shape;1564;p52"/>
          <p:cNvSpPr txBox="1"/>
          <p:nvPr>
            <p:ph idx="1" type="body"/>
          </p:nvPr>
        </p:nvSpPr>
        <p:spPr>
          <a:xfrm>
            <a:off x="3430775" y="1635175"/>
            <a:ext cx="4828500" cy="27477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565" name="Google Shape;1565;p52"/>
          <p:cNvSpPr txBox="1"/>
          <p:nvPr>
            <p:ph idx="3" type="subTitle"/>
          </p:nvPr>
        </p:nvSpPr>
        <p:spPr>
          <a:xfrm>
            <a:off x="406575" y="3886250"/>
            <a:ext cx="2592900" cy="216300"/>
          </a:xfrm>
          <a:prstGeom prst="rect">
            <a:avLst/>
          </a:prstGeom>
        </p:spPr>
        <p:txBody>
          <a:bodyPr anchorCtr="0" anchor="t" bIns="0" lIns="0" spcFirstLastPara="1" rIns="0" wrap="square" tIns="0">
            <a:noAutofit/>
          </a:bodyPr>
          <a:lstStyle>
            <a:lvl1pPr lvl="0" algn="l">
              <a:spcBef>
                <a:spcPts val="0"/>
              </a:spcBef>
              <a:spcAft>
                <a:spcPts val="0"/>
              </a:spcAft>
              <a:buClr>
                <a:schemeClr val="dk1"/>
              </a:buClr>
              <a:buSzPts val="1400"/>
              <a:buNone/>
              <a:defRPr sz="1400">
                <a:solidFill>
                  <a:schemeClr val="dk1"/>
                </a:solidFill>
              </a:defRPr>
            </a:lvl1pPr>
            <a:lvl2pPr lvl="1" algn="l">
              <a:spcBef>
                <a:spcPts val="0"/>
              </a:spcBef>
              <a:spcAft>
                <a:spcPts val="0"/>
              </a:spcAft>
              <a:buClr>
                <a:schemeClr val="dk1"/>
              </a:buClr>
              <a:buSzPts val="1400"/>
              <a:buNone/>
              <a:defRPr sz="1400">
                <a:solidFill>
                  <a:schemeClr val="dk1"/>
                </a:solidFill>
              </a:defRPr>
            </a:lvl2pPr>
            <a:lvl3pPr lvl="2" algn="l">
              <a:spcBef>
                <a:spcPts val="0"/>
              </a:spcBef>
              <a:spcAft>
                <a:spcPts val="0"/>
              </a:spcAft>
              <a:buClr>
                <a:schemeClr val="dk1"/>
              </a:buClr>
              <a:buSzPts val="1400"/>
              <a:buNone/>
              <a:defRPr sz="1400">
                <a:solidFill>
                  <a:schemeClr val="dk1"/>
                </a:solidFill>
              </a:defRPr>
            </a:lvl3pPr>
            <a:lvl4pPr lvl="3" algn="l">
              <a:spcBef>
                <a:spcPts val="0"/>
              </a:spcBef>
              <a:spcAft>
                <a:spcPts val="0"/>
              </a:spcAft>
              <a:buClr>
                <a:schemeClr val="dk1"/>
              </a:buClr>
              <a:buSzPts val="1400"/>
              <a:buNone/>
              <a:defRPr sz="1400">
                <a:solidFill>
                  <a:schemeClr val="dk1"/>
                </a:solidFill>
              </a:defRPr>
            </a:lvl4pPr>
            <a:lvl5pPr lvl="4" algn="l">
              <a:spcBef>
                <a:spcPts val="0"/>
              </a:spcBef>
              <a:spcAft>
                <a:spcPts val="0"/>
              </a:spcAft>
              <a:buClr>
                <a:schemeClr val="dk1"/>
              </a:buClr>
              <a:buSzPts val="1400"/>
              <a:buNone/>
              <a:defRPr sz="1400">
                <a:solidFill>
                  <a:schemeClr val="dk1"/>
                </a:solidFill>
              </a:defRPr>
            </a:lvl5pPr>
            <a:lvl6pPr lvl="5" algn="l">
              <a:spcBef>
                <a:spcPts val="0"/>
              </a:spcBef>
              <a:spcAft>
                <a:spcPts val="0"/>
              </a:spcAft>
              <a:buClr>
                <a:schemeClr val="dk1"/>
              </a:buClr>
              <a:buSzPts val="1400"/>
              <a:buNone/>
              <a:defRPr sz="1400">
                <a:solidFill>
                  <a:schemeClr val="dk1"/>
                </a:solidFill>
              </a:defRPr>
            </a:lvl6pPr>
            <a:lvl7pPr lvl="6" algn="l">
              <a:spcBef>
                <a:spcPts val="0"/>
              </a:spcBef>
              <a:spcAft>
                <a:spcPts val="0"/>
              </a:spcAft>
              <a:buClr>
                <a:schemeClr val="dk1"/>
              </a:buClr>
              <a:buSzPts val="1400"/>
              <a:buNone/>
              <a:defRPr sz="1400">
                <a:solidFill>
                  <a:schemeClr val="dk1"/>
                </a:solidFill>
              </a:defRPr>
            </a:lvl7pPr>
            <a:lvl8pPr lvl="7" algn="l">
              <a:spcBef>
                <a:spcPts val="0"/>
              </a:spcBef>
              <a:spcAft>
                <a:spcPts val="0"/>
              </a:spcAft>
              <a:buClr>
                <a:schemeClr val="dk1"/>
              </a:buClr>
              <a:buSzPts val="1400"/>
              <a:buNone/>
              <a:defRPr sz="1400">
                <a:solidFill>
                  <a:schemeClr val="dk1"/>
                </a:solidFill>
              </a:defRPr>
            </a:lvl8pPr>
            <a:lvl9pPr lvl="8" algn="l">
              <a:spcBef>
                <a:spcPts val="0"/>
              </a:spcBef>
              <a:spcAft>
                <a:spcPts val="0"/>
              </a:spcAft>
              <a:buClr>
                <a:schemeClr val="dk1"/>
              </a:buClr>
              <a:buSzPts val="1400"/>
              <a:buNone/>
              <a:defRPr sz="1400">
                <a:solidFill>
                  <a:schemeClr val="dk1"/>
                </a:solidFill>
              </a:defRPr>
            </a:lvl9pPr>
          </a:lstStyle>
          <a:p/>
        </p:txBody>
      </p:sp>
      <p:sp>
        <p:nvSpPr>
          <p:cNvPr id="1566" name="Google Shape;1566;p52"/>
          <p:cNvSpPr txBox="1"/>
          <p:nvPr>
            <p:ph idx="4" type="body"/>
          </p:nvPr>
        </p:nvSpPr>
        <p:spPr>
          <a:xfrm>
            <a:off x="412884" y="4315900"/>
            <a:ext cx="2592900" cy="3969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grpSp>
        <p:nvGrpSpPr>
          <p:cNvPr id="1567" name="Google Shape;1567;p52"/>
          <p:cNvGrpSpPr/>
          <p:nvPr/>
        </p:nvGrpSpPr>
        <p:grpSpPr>
          <a:xfrm>
            <a:off x="6921634" y="3240028"/>
            <a:ext cx="1903483" cy="1903483"/>
            <a:chOff x="2421225" y="305100"/>
            <a:chExt cx="1684200" cy="1684200"/>
          </a:xfrm>
        </p:grpSpPr>
        <p:sp>
          <p:nvSpPr>
            <p:cNvPr id="1568" name="Google Shape;1568;p52"/>
            <p:cNvSpPr/>
            <p:nvPr/>
          </p:nvSpPr>
          <p:spPr>
            <a:xfrm rot="-5400000">
              <a:off x="3039675" y="305100"/>
              <a:ext cx="447300" cy="1684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69" name="Google Shape;1569;p52"/>
            <p:cNvSpPr/>
            <p:nvPr/>
          </p:nvSpPr>
          <p:spPr>
            <a:xfrm>
              <a:off x="3039675" y="305100"/>
              <a:ext cx="447300" cy="1684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70" name="Google Shape;1570;p52"/>
            <p:cNvSpPr/>
            <p:nvPr/>
          </p:nvSpPr>
          <p:spPr>
            <a:xfrm rot="-8100000">
              <a:off x="3039778" y="304985"/>
              <a:ext cx="447174" cy="1684328"/>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71" name="Google Shape;1571;p52"/>
            <p:cNvSpPr/>
            <p:nvPr/>
          </p:nvSpPr>
          <p:spPr>
            <a:xfrm rot="-2700000">
              <a:off x="3039689" y="305076"/>
              <a:ext cx="447174" cy="1684328"/>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572" name="Google Shape;1572;p52"/>
          <p:cNvGrpSpPr/>
          <p:nvPr/>
        </p:nvGrpSpPr>
        <p:grpSpPr>
          <a:xfrm>
            <a:off x="-225175" y="-232000"/>
            <a:ext cx="849600" cy="697200"/>
            <a:chOff x="489200" y="476250"/>
            <a:chExt cx="849600" cy="697200"/>
          </a:xfrm>
        </p:grpSpPr>
        <p:sp>
          <p:nvSpPr>
            <p:cNvPr id="1573" name="Google Shape;1573;p52"/>
            <p:cNvSpPr/>
            <p:nvPr/>
          </p:nvSpPr>
          <p:spPr>
            <a:xfrm>
              <a:off x="489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74" name="Google Shape;1574;p52"/>
            <p:cNvSpPr/>
            <p:nvPr/>
          </p:nvSpPr>
          <p:spPr>
            <a:xfrm>
              <a:off x="6416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75" name="Google Shape;1575;p52"/>
            <p:cNvSpPr/>
            <p:nvPr/>
          </p:nvSpPr>
          <p:spPr>
            <a:xfrm>
              <a:off x="7940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76" name="Google Shape;1576;p52"/>
            <p:cNvSpPr/>
            <p:nvPr/>
          </p:nvSpPr>
          <p:spPr>
            <a:xfrm>
              <a:off x="9464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77" name="Google Shape;1577;p52"/>
            <p:cNvSpPr/>
            <p:nvPr/>
          </p:nvSpPr>
          <p:spPr>
            <a:xfrm>
              <a:off x="10988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78" name="Google Shape;1578;p52"/>
            <p:cNvSpPr/>
            <p:nvPr/>
          </p:nvSpPr>
          <p:spPr>
            <a:xfrm>
              <a:off x="1251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79" name="Google Shape;1579;p52"/>
            <p:cNvSpPr/>
            <p:nvPr/>
          </p:nvSpPr>
          <p:spPr>
            <a:xfrm>
              <a:off x="489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80" name="Google Shape;1580;p52"/>
            <p:cNvSpPr/>
            <p:nvPr/>
          </p:nvSpPr>
          <p:spPr>
            <a:xfrm>
              <a:off x="6416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81" name="Google Shape;1581;p52"/>
            <p:cNvSpPr/>
            <p:nvPr/>
          </p:nvSpPr>
          <p:spPr>
            <a:xfrm>
              <a:off x="7940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82" name="Google Shape;1582;p52"/>
            <p:cNvSpPr/>
            <p:nvPr/>
          </p:nvSpPr>
          <p:spPr>
            <a:xfrm>
              <a:off x="9464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83" name="Google Shape;1583;p52"/>
            <p:cNvSpPr/>
            <p:nvPr/>
          </p:nvSpPr>
          <p:spPr>
            <a:xfrm>
              <a:off x="10988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84" name="Google Shape;1584;p52"/>
            <p:cNvSpPr/>
            <p:nvPr/>
          </p:nvSpPr>
          <p:spPr>
            <a:xfrm>
              <a:off x="1251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85" name="Google Shape;1585;p52"/>
            <p:cNvSpPr/>
            <p:nvPr/>
          </p:nvSpPr>
          <p:spPr>
            <a:xfrm>
              <a:off x="489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86" name="Google Shape;1586;p52"/>
            <p:cNvSpPr/>
            <p:nvPr/>
          </p:nvSpPr>
          <p:spPr>
            <a:xfrm>
              <a:off x="6416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87" name="Google Shape;1587;p52"/>
            <p:cNvSpPr/>
            <p:nvPr/>
          </p:nvSpPr>
          <p:spPr>
            <a:xfrm>
              <a:off x="7940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88" name="Google Shape;1588;p52"/>
            <p:cNvSpPr/>
            <p:nvPr/>
          </p:nvSpPr>
          <p:spPr>
            <a:xfrm>
              <a:off x="9464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89" name="Google Shape;1589;p52"/>
            <p:cNvSpPr/>
            <p:nvPr/>
          </p:nvSpPr>
          <p:spPr>
            <a:xfrm>
              <a:off x="10988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90" name="Google Shape;1590;p52"/>
            <p:cNvSpPr/>
            <p:nvPr/>
          </p:nvSpPr>
          <p:spPr>
            <a:xfrm>
              <a:off x="1251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91" name="Google Shape;1591;p52"/>
            <p:cNvSpPr/>
            <p:nvPr/>
          </p:nvSpPr>
          <p:spPr>
            <a:xfrm>
              <a:off x="489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92" name="Google Shape;1592;p52"/>
            <p:cNvSpPr/>
            <p:nvPr/>
          </p:nvSpPr>
          <p:spPr>
            <a:xfrm>
              <a:off x="6416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93" name="Google Shape;1593;p52"/>
            <p:cNvSpPr/>
            <p:nvPr/>
          </p:nvSpPr>
          <p:spPr>
            <a:xfrm>
              <a:off x="7940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94" name="Google Shape;1594;p52"/>
            <p:cNvSpPr/>
            <p:nvPr/>
          </p:nvSpPr>
          <p:spPr>
            <a:xfrm>
              <a:off x="9464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95" name="Google Shape;1595;p52"/>
            <p:cNvSpPr/>
            <p:nvPr/>
          </p:nvSpPr>
          <p:spPr>
            <a:xfrm>
              <a:off x="10988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96" name="Google Shape;1596;p52"/>
            <p:cNvSpPr/>
            <p:nvPr/>
          </p:nvSpPr>
          <p:spPr>
            <a:xfrm>
              <a:off x="1251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97" name="Google Shape;1597;p52"/>
            <p:cNvSpPr/>
            <p:nvPr/>
          </p:nvSpPr>
          <p:spPr>
            <a:xfrm>
              <a:off x="489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98" name="Google Shape;1598;p52"/>
            <p:cNvSpPr/>
            <p:nvPr/>
          </p:nvSpPr>
          <p:spPr>
            <a:xfrm>
              <a:off x="6416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599" name="Google Shape;1599;p52"/>
            <p:cNvSpPr/>
            <p:nvPr/>
          </p:nvSpPr>
          <p:spPr>
            <a:xfrm>
              <a:off x="7940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00" name="Google Shape;1600;p52"/>
            <p:cNvSpPr/>
            <p:nvPr/>
          </p:nvSpPr>
          <p:spPr>
            <a:xfrm>
              <a:off x="9464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01" name="Google Shape;1601;p52"/>
            <p:cNvSpPr/>
            <p:nvPr/>
          </p:nvSpPr>
          <p:spPr>
            <a:xfrm>
              <a:off x="10988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02" name="Google Shape;1602;p52"/>
            <p:cNvSpPr/>
            <p:nvPr/>
          </p:nvSpPr>
          <p:spPr>
            <a:xfrm>
              <a:off x="1251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Multiple Quiz Options 4 v1">
  <p:cSld name="CUSTOM_31">
    <p:bg>
      <p:bgPr>
        <a:solidFill>
          <a:schemeClr val="accent5"/>
        </a:solidFill>
      </p:bgPr>
    </p:bg>
    <p:spTree>
      <p:nvGrpSpPr>
        <p:cNvPr id="1603" name="Shape 1603"/>
        <p:cNvGrpSpPr/>
        <p:nvPr/>
      </p:nvGrpSpPr>
      <p:grpSpPr>
        <a:xfrm>
          <a:off x="0" y="0"/>
          <a:ext cx="0" cy="0"/>
          <a:chOff x="0" y="0"/>
          <a:chExt cx="0" cy="0"/>
        </a:xfrm>
      </p:grpSpPr>
      <p:grpSp>
        <p:nvGrpSpPr>
          <p:cNvPr id="1604" name="Google Shape;1604;p53"/>
          <p:cNvGrpSpPr/>
          <p:nvPr/>
        </p:nvGrpSpPr>
        <p:grpSpPr>
          <a:xfrm>
            <a:off x="7561623" y="-1622713"/>
            <a:ext cx="3245117" cy="3245117"/>
            <a:chOff x="2645475" y="456275"/>
            <a:chExt cx="697200" cy="697200"/>
          </a:xfrm>
        </p:grpSpPr>
        <p:sp>
          <p:nvSpPr>
            <p:cNvPr id="1605" name="Google Shape;1605;p53"/>
            <p:cNvSpPr/>
            <p:nvPr/>
          </p:nvSpPr>
          <p:spPr>
            <a:xfrm>
              <a:off x="2977275" y="456275"/>
              <a:ext cx="33600" cy="69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06" name="Google Shape;1606;p53"/>
            <p:cNvSpPr/>
            <p:nvPr/>
          </p:nvSpPr>
          <p:spPr>
            <a:xfrm rot="-5400000">
              <a:off x="2977275" y="456275"/>
              <a:ext cx="33600" cy="69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07" name="Google Shape;1607;p53"/>
            <p:cNvSpPr/>
            <p:nvPr/>
          </p:nvSpPr>
          <p:spPr>
            <a:xfrm rot="-2700000">
              <a:off x="2977290" y="456299"/>
              <a:ext cx="33517" cy="69706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08" name="Google Shape;1608;p53"/>
            <p:cNvSpPr/>
            <p:nvPr/>
          </p:nvSpPr>
          <p:spPr>
            <a:xfrm rot="-8100000">
              <a:off x="2977349" y="456394"/>
              <a:ext cx="33517" cy="69706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09" name="Google Shape;1609;p53"/>
            <p:cNvSpPr/>
            <p:nvPr/>
          </p:nvSpPr>
          <p:spPr>
            <a:xfrm rot="-1387885">
              <a:off x="2977170" y="456436"/>
              <a:ext cx="33601" cy="69712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10" name="Google Shape;1610;p53"/>
            <p:cNvSpPr/>
            <p:nvPr/>
          </p:nvSpPr>
          <p:spPr>
            <a:xfrm rot="-6787885">
              <a:off x="2977359" y="456451"/>
              <a:ext cx="33601" cy="69712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11" name="Google Shape;1611;p53"/>
            <p:cNvSpPr/>
            <p:nvPr/>
          </p:nvSpPr>
          <p:spPr>
            <a:xfrm rot="-4109047">
              <a:off x="2977190" y="456337"/>
              <a:ext cx="33537" cy="69691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12" name="Google Shape;1612;p53"/>
            <p:cNvSpPr/>
            <p:nvPr/>
          </p:nvSpPr>
          <p:spPr>
            <a:xfrm rot="-9509047">
              <a:off x="2977270" y="456558"/>
              <a:ext cx="33537" cy="69691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613" name="Google Shape;1613;p53"/>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614" name="Google Shape;1614;p53"/>
          <p:cNvSpPr/>
          <p:nvPr/>
        </p:nvSpPr>
        <p:spPr>
          <a:xfrm>
            <a:off x="311700" y="1897100"/>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615" name="Google Shape;1615;p53"/>
          <p:cNvSpPr txBox="1"/>
          <p:nvPr>
            <p:ph idx="1" type="body"/>
          </p:nvPr>
        </p:nvSpPr>
        <p:spPr>
          <a:xfrm>
            <a:off x="1027600" y="1963850"/>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616" name="Google Shape;1616;p53"/>
          <p:cNvSpPr/>
          <p:nvPr/>
        </p:nvSpPr>
        <p:spPr>
          <a:xfrm>
            <a:off x="311700" y="3149825"/>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617" name="Google Shape;1617;p53"/>
          <p:cNvSpPr txBox="1"/>
          <p:nvPr>
            <p:ph idx="2" type="body"/>
          </p:nvPr>
        </p:nvSpPr>
        <p:spPr>
          <a:xfrm>
            <a:off x="1027600" y="3216575"/>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618" name="Google Shape;1618;p53"/>
          <p:cNvSpPr/>
          <p:nvPr/>
        </p:nvSpPr>
        <p:spPr>
          <a:xfrm>
            <a:off x="4884325" y="1897100"/>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619" name="Google Shape;1619;p53"/>
          <p:cNvSpPr txBox="1"/>
          <p:nvPr>
            <p:ph idx="3" type="body"/>
          </p:nvPr>
        </p:nvSpPr>
        <p:spPr>
          <a:xfrm>
            <a:off x="5600225" y="1963850"/>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620" name="Google Shape;1620;p53"/>
          <p:cNvSpPr/>
          <p:nvPr/>
        </p:nvSpPr>
        <p:spPr>
          <a:xfrm>
            <a:off x="4884325" y="3149825"/>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621" name="Google Shape;1621;p53"/>
          <p:cNvSpPr txBox="1"/>
          <p:nvPr>
            <p:ph idx="4" type="body"/>
          </p:nvPr>
        </p:nvSpPr>
        <p:spPr>
          <a:xfrm>
            <a:off x="5600225" y="3216575"/>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622" name="Google Shape;1622;p53"/>
          <p:cNvSpPr/>
          <p:nvPr/>
        </p:nvSpPr>
        <p:spPr>
          <a:xfrm>
            <a:off x="-6325" y="4710925"/>
            <a:ext cx="9144000" cy="4326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23" name="Google Shape;1623;p53"/>
          <p:cNvSpPr txBox="1"/>
          <p:nvPr>
            <p:ph idx="5" type="subTitle"/>
          </p:nvPr>
        </p:nvSpPr>
        <p:spPr>
          <a:xfrm>
            <a:off x="404065" y="1963850"/>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4" name="Google Shape;1624;p53"/>
          <p:cNvSpPr txBox="1"/>
          <p:nvPr>
            <p:ph idx="6" type="subTitle"/>
          </p:nvPr>
        </p:nvSpPr>
        <p:spPr>
          <a:xfrm>
            <a:off x="4986165" y="1963850"/>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5" name="Google Shape;1625;p53"/>
          <p:cNvSpPr txBox="1"/>
          <p:nvPr>
            <p:ph idx="7" type="subTitle"/>
          </p:nvPr>
        </p:nvSpPr>
        <p:spPr>
          <a:xfrm>
            <a:off x="413540" y="321657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6" name="Google Shape;1626;p53"/>
          <p:cNvSpPr txBox="1"/>
          <p:nvPr>
            <p:ph idx="8" type="subTitle"/>
          </p:nvPr>
        </p:nvSpPr>
        <p:spPr>
          <a:xfrm>
            <a:off x="4986165" y="321657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32">
    <p:spTree>
      <p:nvGrpSpPr>
        <p:cNvPr id="1627" name="Shape 1627"/>
        <p:cNvGrpSpPr/>
        <p:nvPr/>
      </p:nvGrpSpPr>
      <p:grpSpPr>
        <a:xfrm>
          <a:off x="0" y="0"/>
          <a:ext cx="0" cy="0"/>
          <a:chOff x="0" y="0"/>
          <a:chExt cx="0" cy="0"/>
        </a:xfrm>
      </p:grpSpPr>
      <p:grpSp>
        <p:nvGrpSpPr>
          <p:cNvPr id="1628" name="Google Shape;1628;p54"/>
          <p:cNvGrpSpPr/>
          <p:nvPr/>
        </p:nvGrpSpPr>
        <p:grpSpPr>
          <a:xfrm>
            <a:off x="-364975" y="-331724"/>
            <a:ext cx="2745900" cy="3493200"/>
            <a:chOff x="7178825" y="-1812429"/>
            <a:chExt cx="2745900" cy="3493200"/>
          </a:xfrm>
        </p:grpSpPr>
        <p:cxnSp>
          <p:nvCxnSpPr>
            <p:cNvPr id="1629" name="Google Shape;1629;p54"/>
            <p:cNvCxnSpPr/>
            <p:nvPr/>
          </p:nvCxnSpPr>
          <p:spPr>
            <a:xfrm>
              <a:off x="7459281"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630" name="Google Shape;1630;p54"/>
            <p:cNvCxnSpPr/>
            <p:nvPr/>
          </p:nvCxnSpPr>
          <p:spPr>
            <a:xfrm>
              <a:off x="7728115"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631" name="Google Shape;1631;p54"/>
            <p:cNvCxnSpPr/>
            <p:nvPr/>
          </p:nvCxnSpPr>
          <p:spPr>
            <a:xfrm>
              <a:off x="7996948"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632" name="Google Shape;1632;p54"/>
            <p:cNvCxnSpPr/>
            <p:nvPr/>
          </p:nvCxnSpPr>
          <p:spPr>
            <a:xfrm>
              <a:off x="8265782"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633" name="Google Shape;1633;p54"/>
            <p:cNvCxnSpPr/>
            <p:nvPr/>
          </p:nvCxnSpPr>
          <p:spPr>
            <a:xfrm>
              <a:off x="8534616"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634" name="Google Shape;1634;p54"/>
            <p:cNvCxnSpPr/>
            <p:nvPr/>
          </p:nvCxnSpPr>
          <p:spPr>
            <a:xfrm>
              <a:off x="8803449"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635" name="Google Shape;1635;p54"/>
            <p:cNvCxnSpPr/>
            <p:nvPr/>
          </p:nvCxnSpPr>
          <p:spPr>
            <a:xfrm>
              <a:off x="9072283"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636" name="Google Shape;1636;p54"/>
            <p:cNvCxnSpPr/>
            <p:nvPr/>
          </p:nvCxnSpPr>
          <p:spPr>
            <a:xfrm>
              <a:off x="9341116"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637" name="Google Shape;1637;p54"/>
            <p:cNvCxnSpPr/>
            <p:nvPr/>
          </p:nvCxnSpPr>
          <p:spPr>
            <a:xfrm>
              <a:off x="9609950" y="-1812429"/>
              <a:ext cx="0" cy="3493200"/>
            </a:xfrm>
            <a:prstGeom prst="straightConnector1">
              <a:avLst/>
            </a:prstGeom>
            <a:noFill/>
            <a:ln cap="flat" cmpd="sng" w="9525">
              <a:solidFill>
                <a:schemeClr val="lt1"/>
              </a:solidFill>
              <a:prstDash val="solid"/>
              <a:round/>
              <a:headEnd len="med" w="med" type="none"/>
              <a:tailEnd len="med" w="med" type="none"/>
            </a:ln>
          </p:spPr>
        </p:cxnSp>
        <p:cxnSp>
          <p:nvCxnSpPr>
            <p:cNvPr id="1638" name="Google Shape;1638;p54"/>
            <p:cNvCxnSpPr/>
            <p:nvPr/>
          </p:nvCxnSpPr>
          <p:spPr>
            <a:xfrm>
              <a:off x="8551775" y="-2918025"/>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39" name="Google Shape;1639;p54"/>
            <p:cNvCxnSpPr/>
            <p:nvPr/>
          </p:nvCxnSpPr>
          <p:spPr>
            <a:xfrm>
              <a:off x="8551775" y="-2649191"/>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40" name="Google Shape;1640;p54"/>
            <p:cNvCxnSpPr/>
            <p:nvPr/>
          </p:nvCxnSpPr>
          <p:spPr>
            <a:xfrm>
              <a:off x="8551775" y="-2380357"/>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41" name="Google Shape;1641;p54"/>
            <p:cNvCxnSpPr/>
            <p:nvPr/>
          </p:nvCxnSpPr>
          <p:spPr>
            <a:xfrm>
              <a:off x="8551775" y="-2111523"/>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42" name="Google Shape;1642;p54"/>
            <p:cNvCxnSpPr/>
            <p:nvPr/>
          </p:nvCxnSpPr>
          <p:spPr>
            <a:xfrm>
              <a:off x="8551775" y="-1842689"/>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43" name="Google Shape;1643;p54"/>
            <p:cNvCxnSpPr/>
            <p:nvPr/>
          </p:nvCxnSpPr>
          <p:spPr>
            <a:xfrm>
              <a:off x="8551775" y="-1573855"/>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44" name="Google Shape;1644;p54"/>
            <p:cNvCxnSpPr/>
            <p:nvPr/>
          </p:nvCxnSpPr>
          <p:spPr>
            <a:xfrm>
              <a:off x="8551775" y="-1305020"/>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45" name="Google Shape;1645;p54"/>
            <p:cNvCxnSpPr/>
            <p:nvPr/>
          </p:nvCxnSpPr>
          <p:spPr>
            <a:xfrm>
              <a:off x="8551775" y="-1036186"/>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46" name="Google Shape;1646;p54"/>
            <p:cNvCxnSpPr/>
            <p:nvPr/>
          </p:nvCxnSpPr>
          <p:spPr>
            <a:xfrm>
              <a:off x="8551775" y="-767352"/>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47" name="Google Shape;1647;p54"/>
            <p:cNvCxnSpPr/>
            <p:nvPr/>
          </p:nvCxnSpPr>
          <p:spPr>
            <a:xfrm>
              <a:off x="8551775" y="-498518"/>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48" name="Google Shape;1648;p54"/>
            <p:cNvCxnSpPr/>
            <p:nvPr/>
          </p:nvCxnSpPr>
          <p:spPr>
            <a:xfrm>
              <a:off x="8551775" y="-229684"/>
              <a:ext cx="0" cy="2745900"/>
            </a:xfrm>
            <a:prstGeom prst="straightConnector1">
              <a:avLst/>
            </a:prstGeom>
            <a:noFill/>
            <a:ln cap="flat" cmpd="sng" w="9525">
              <a:solidFill>
                <a:schemeClr val="lt1"/>
              </a:solidFill>
              <a:prstDash val="solid"/>
              <a:round/>
              <a:headEnd len="med" w="med" type="none"/>
              <a:tailEnd len="med" w="med" type="none"/>
            </a:ln>
          </p:spPr>
        </p:cxnSp>
        <p:cxnSp>
          <p:nvCxnSpPr>
            <p:cNvPr id="1649" name="Google Shape;1649;p54"/>
            <p:cNvCxnSpPr/>
            <p:nvPr/>
          </p:nvCxnSpPr>
          <p:spPr>
            <a:xfrm>
              <a:off x="8551775" y="39150"/>
              <a:ext cx="0" cy="2745900"/>
            </a:xfrm>
            <a:prstGeom prst="straightConnector1">
              <a:avLst/>
            </a:prstGeom>
            <a:noFill/>
            <a:ln cap="flat" cmpd="sng" w="9525">
              <a:solidFill>
                <a:schemeClr val="lt1"/>
              </a:solidFill>
              <a:prstDash val="solid"/>
              <a:round/>
              <a:headEnd len="med" w="med" type="none"/>
              <a:tailEnd len="med" w="med" type="none"/>
            </a:ln>
          </p:spPr>
        </p:cxnSp>
      </p:grpSp>
      <p:sp>
        <p:nvSpPr>
          <p:cNvPr id="1650" name="Google Shape;1650;p54"/>
          <p:cNvSpPr/>
          <p:nvPr/>
        </p:nvSpPr>
        <p:spPr>
          <a:xfrm>
            <a:off x="311700" y="362524"/>
            <a:ext cx="8443800" cy="4373400"/>
          </a:xfrm>
          <a:prstGeom prst="rect">
            <a:avLst/>
          </a:prstGeom>
          <a:solidFill>
            <a:schemeClr val="accent3"/>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51" name="Google Shape;1651;p54"/>
          <p:cNvSpPr/>
          <p:nvPr/>
        </p:nvSpPr>
        <p:spPr>
          <a:xfrm rot="527322">
            <a:off x="8085996" y="-191869"/>
            <a:ext cx="1044565" cy="968065"/>
          </a:xfrm>
          <a:prstGeom prst="star8">
            <a:avLst>
              <a:gd fmla="val 30113"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652" name="Google Shape;1652;p54"/>
          <p:cNvGrpSpPr/>
          <p:nvPr/>
        </p:nvGrpSpPr>
        <p:grpSpPr>
          <a:xfrm>
            <a:off x="-115513" y="4556830"/>
            <a:ext cx="1422149" cy="1422149"/>
            <a:chOff x="2645475" y="456275"/>
            <a:chExt cx="697200" cy="697200"/>
          </a:xfrm>
        </p:grpSpPr>
        <p:sp>
          <p:nvSpPr>
            <p:cNvPr id="1653" name="Google Shape;1653;p54"/>
            <p:cNvSpPr/>
            <p:nvPr/>
          </p:nvSpPr>
          <p:spPr>
            <a:xfrm>
              <a:off x="2977275" y="456275"/>
              <a:ext cx="33600" cy="69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54" name="Google Shape;1654;p54"/>
            <p:cNvSpPr/>
            <p:nvPr/>
          </p:nvSpPr>
          <p:spPr>
            <a:xfrm rot="-5400000">
              <a:off x="2977275" y="456275"/>
              <a:ext cx="33600" cy="697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55" name="Google Shape;1655;p54"/>
            <p:cNvSpPr/>
            <p:nvPr/>
          </p:nvSpPr>
          <p:spPr>
            <a:xfrm rot="-2700000">
              <a:off x="2977290" y="456299"/>
              <a:ext cx="33517" cy="6970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56" name="Google Shape;1656;p54"/>
            <p:cNvSpPr/>
            <p:nvPr/>
          </p:nvSpPr>
          <p:spPr>
            <a:xfrm rot="-8100000">
              <a:off x="2977349" y="456394"/>
              <a:ext cx="33517" cy="697066"/>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57" name="Google Shape;1657;p54"/>
            <p:cNvSpPr/>
            <p:nvPr/>
          </p:nvSpPr>
          <p:spPr>
            <a:xfrm rot="-1387885">
              <a:off x="2977170" y="456436"/>
              <a:ext cx="33601" cy="69712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58" name="Google Shape;1658;p54"/>
            <p:cNvSpPr/>
            <p:nvPr/>
          </p:nvSpPr>
          <p:spPr>
            <a:xfrm rot="-6787885">
              <a:off x="2977359" y="456451"/>
              <a:ext cx="33601" cy="69712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59" name="Google Shape;1659;p54"/>
            <p:cNvSpPr/>
            <p:nvPr/>
          </p:nvSpPr>
          <p:spPr>
            <a:xfrm rot="-4109047">
              <a:off x="2977190" y="456337"/>
              <a:ext cx="33537" cy="69691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60" name="Google Shape;1660;p54"/>
            <p:cNvSpPr/>
            <p:nvPr/>
          </p:nvSpPr>
          <p:spPr>
            <a:xfrm rot="-9509047">
              <a:off x="2977270" y="456558"/>
              <a:ext cx="33537" cy="696919"/>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661" name="Google Shape;1661;p54"/>
          <p:cNvSpPr txBox="1"/>
          <p:nvPr>
            <p:ph type="title"/>
          </p:nvPr>
        </p:nvSpPr>
        <p:spPr>
          <a:xfrm>
            <a:off x="623525" y="608225"/>
            <a:ext cx="7860900" cy="4095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Multiple Quiz Options 4 v2">
  <p:cSld name="CUSTOM_33">
    <p:spTree>
      <p:nvGrpSpPr>
        <p:cNvPr id="1662" name="Shape 1662"/>
        <p:cNvGrpSpPr/>
        <p:nvPr/>
      </p:nvGrpSpPr>
      <p:grpSpPr>
        <a:xfrm>
          <a:off x="0" y="0"/>
          <a:ext cx="0" cy="0"/>
          <a:chOff x="0" y="0"/>
          <a:chExt cx="0" cy="0"/>
        </a:xfrm>
      </p:grpSpPr>
      <p:sp>
        <p:nvSpPr>
          <p:cNvPr id="1663" name="Google Shape;1663;p55"/>
          <p:cNvSpPr/>
          <p:nvPr/>
        </p:nvSpPr>
        <p:spPr>
          <a:xfrm>
            <a:off x="-6325" y="-9475"/>
            <a:ext cx="4572000" cy="5143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64" name="Google Shape;1664;p55"/>
          <p:cNvSpPr/>
          <p:nvPr/>
        </p:nvSpPr>
        <p:spPr>
          <a:xfrm>
            <a:off x="4958325" y="398775"/>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665" name="Google Shape;1665;p55"/>
          <p:cNvSpPr/>
          <p:nvPr/>
        </p:nvSpPr>
        <p:spPr>
          <a:xfrm>
            <a:off x="4958325" y="1605225"/>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666" name="Google Shape;1666;p55"/>
          <p:cNvSpPr/>
          <p:nvPr/>
        </p:nvSpPr>
        <p:spPr>
          <a:xfrm>
            <a:off x="4958325" y="2811675"/>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667" name="Google Shape;1667;p55"/>
          <p:cNvSpPr/>
          <p:nvPr/>
        </p:nvSpPr>
        <p:spPr>
          <a:xfrm>
            <a:off x="4958325" y="4096425"/>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668" name="Google Shape;1668;p55"/>
          <p:cNvSpPr txBox="1"/>
          <p:nvPr>
            <p:ph type="title"/>
          </p:nvPr>
        </p:nvSpPr>
        <p:spPr>
          <a:xfrm>
            <a:off x="311700" y="2285400"/>
            <a:ext cx="4029900" cy="5727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669" name="Google Shape;1669;p55"/>
          <p:cNvSpPr txBox="1"/>
          <p:nvPr>
            <p:ph idx="1" type="body"/>
          </p:nvPr>
        </p:nvSpPr>
        <p:spPr>
          <a:xfrm>
            <a:off x="5554125" y="555375"/>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670" name="Google Shape;1670;p55"/>
          <p:cNvSpPr txBox="1"/>
          <p:nvPr>
            <p:ph idx="2" type="body"/>
          </p:nvPr>
        </p:nvSpPr>
        <p:spPr>
          <a:xfrm>
            <a:off x="5554125" y="1761824"/>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671" name="Google Shape;1671;p55"/>
          <p:cNvSpPr txBox="1"/>
          <p:nvPr>
            <p:ph idx="3" type="body"/>
          </p:nvPr>
        </p:nvSpPr>
        <p:spPr>
          <a:xfrm>
            <a:off x="5554125" y="2975026"/>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672" name="Google Shape;1672;p55"/>
          <p:cNvSpPr txBox="1"/>
          <p:nvPr>
            <p:ph idx="4" type="body"/>
          </p:nvPr>
        </p:nvSpPr>
        <p:spPr>
          <a:xfrm>
            <a:off x="5554125" y="4253025"/>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grpSp>
        <p:nvGrpSpPr>
          <p:cNvPr id="1673" name="Google Shape;1673;p55"/>
          <p:cNvGrpSpPr/>
          <p:nvPr/>
        </p:nvGrpSpPr>
        <p:grpSpPr>
          <a:xfrm>
            <a:off x="-950816" y="4253028"/>
            <a:ext cx="1903483" cy="1903483"/>
            <a:chOff x="2421225" y="305100"/>
            <a:chExt cx="1684200" cy="1684200"/>
          </a:xfrm>
        </p:grpSpPr>
        <p:sp>
          <p:nvSpPr>
            <p:cNvPr id="1674" name="Google Shape;1674;p55"/>
            <p:cNvSpPr/>
            <p:nvPr/>
          </p:nvSpPr>
          <p:spPr>
            <a:xfrm rot="-5400000">
              <a:off x="3039675" y="305100"/>
              <a:ext cx="447300" cy="168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75" name="Google Shape;1675;p55"/>
            <p:cNvSpPr/>
            <p:nvPr/>
          </p:nvSpPr>
          <p:spPr>
            <a:xfrm>
              <a:off x="3039675" y="305100"/>
              <a:ext cx="447300" cy="168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76" name="Google Shape;1676;p55"/>
            <p:cNvSpPr/>
            <p:nvPr/>
          </p:nvSpPr>
          <p:spPr>
            <a:xfrm rot="-8100000">
              <a:off x="3039778" y="304985"/>
              <a:ext cx="447174" cy="1684328"/>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77" name="Google Shape;1677;p55"/>
            <p:cNvSpPr/>
            <p:nvPr/>
          </p:nvSpPr>
          <p:spPr>
            <a:xfrm rot="-2700000">
              <a:off x="3039689" y="305076"/>
              <a:ext cx="447174" cy="1684328"/>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678" name="Google Shape;1678;p55"/>
          <p:cNvSpPr/>
          <p:nvPr/>
        </p:nvSpPr>
        <p:spPr>
          <a:xfrm rot="527322">
            <a:off x="3845946" y="-547619"/>
            <a:ext cx="1044565" cy="968065"/>
          </a:xfrm>
          <a:prstGeom prst="star8">
            <a:avLst>
              <a:gd fmla="val 30113"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79" name="Google Shape;1679;p55"/>
          <p:cNvSpPr txBox="1"/>
          <p:nvPr>
            <p:ph idx="5" type="subTitle"/>
          </p:nvPr>
        </p:nvSpPr>
        <p:spPr>
          <a:xfrm>
            <a:off x="5102325" y="55537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0" name="Google Shape;1680;p55"/>
          <p:cNvSpPr txBox="1"/>
          <p:nvPr>
            <p:ph idx="6" type="subTitle"/>
          </p:nvPr>
        </p:nvSpPr>
        <p:spPr>
          <a:xfrm>
            <a:off x="5102325" y="176182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1" name="Google Shape;1681;p55"/>
          <p:cNvSpPr txBox="1"/>
          <p:nvPr>
            <p:ph idx="7" type="subTitle"/>
          </p:nvPr>
        </p:nvSpPr>
        <p:spPr>
          <a:xfrm>
            <a:off x="5102325" y="296827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2" name="Google Shape;1682;p55"/>
          <p:cNvSpPr txBox="1"/>
          <p:nvPr>
            <p:ph idx="8" type="subTitle"/>
          </p:nvPr>
        </p:nvSpPr>
        <p:spPr>
          <a:xfrm>
            <a:off x="5102325" y="425302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83" name="Google Shape;1683;p55"/>
          <p:cNvSpPr/>
          <p:nvPr/>
        </p:nvSpPr>
        <p:spPr>
          <a:xfrm>
            <a:off x="8107375" y="0"/>
            <a:ext cx="1035000" cy="5143500"/>
          </a:xfrm>
          <a:prstGeom prst="rect">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684" name="Google Shape;1684;p55"/>
          <p:cNvGrpSpPr/>
          <p:nvPr/>
        </p:nvGrpSpPr>
        <p:grpSpPr>
          <a:xfrm>
            <a:off x="8664825" y="4507225"/>
            <a:ext cx="849600" cy="697200"/>
            <a:chOff x="489200" y="476250"/>
            <a:chExt cx="849600" cy="697200"/>
          </a:xfrm>
        </p:grpSpPr>
        <p:sp>
          <p:nvSpPr>
            <p:cNvPr id="1685" name="Google Shape;1685;p55"/>
            <p:cNvSpPr/>
            <p:nvPr/>
          </p:nvSpPr>
          <p:spPr>
            <a:xfrm>
              <a:off x="489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86" name="Google Shape;1686;p55"/>
            <p:cNvSpPr/>
            <p:nvPr/>
          </p:nvSpPr>
          <p:spPr>
            <a:xfrm>
              <a:off x="6416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87" name="Google Shape;1687;p55"/>
            <p:cNvSpPr/>
            <p:nvPr/>
          </p:nvSpPr>
          <p:spPr>
            <a:xfrm>
              <a:off x="7940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88" name="Google Shape;1688;p55"/>
            <p:cNvSpPr/>
            <p:nvPr/>
          </p:nvSpPr>
          <p:spPr>
            <a:xfrm>
              <a:off x="9464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89" name="Google Shape;1689;p55"/>
            <p:cNvSpPr/>
            <p:nvPr/>
          </p:nvSpPr>
          <p:spPr>
            <a:xfrm>
              <a:off x="10988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90" name="Google Shape;1690;p55"/>
            <p:cNvSpPr/>
            <p:nvPr/>
          </p:nvSpPr>
          <p:spPr>
            <a:xfrm>
              <a:off x="1251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91" name="Google Shape;1691;p55"/>
            <p:cNvSpPr/>
            <p:nvPr/>
          </p:nvSpPr>
          <p:spPr>
            <a:xfrm>
              <a:off x="489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92" name="Google Shape;1692;p55"/>
            <p:cNvSpPr/>
            <p:nvPr/>
          </p:nvSpPr>
          <p:spPr>
            <a:xfrm>
              <a:off x="6416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93" name="Google Shape;1693;p55"/>
            <p:cNvSpPr/>
            <p:nvPr/>
          </p:nvSpPr>
          <p:spPr>
            <a:xfrm>
              <a:off x="7940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94" name="Google Shape;1694;p55"/>
            <p:cNvSpPr/>
            <p:nvPr/>
          </p:nvSpPr>
          <p:spPr>
            <a:xfrm>
              <a:off x="9464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95" name="Google Shape;1695;p55"/>
            <p:cNvSpPr/>
            <p:nvPr/>
          </p:nvSpPr>
          <p:spPr>
            <a:xfrm>
              <a:off x="10988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96" name="Google Shape;1696;p55"/>
            <p:cNvSpPr/>
            <p:nvPr/>
          </p:nvSpPr>
          <p:spPr>
            <a:xfrm>
              <a:off x="1251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97" name="Google Shape;1697;p55"/>
            <p:cNvSpPr/>
            <p:nvPr/>
          </p:nvSpPr>
          <p:spPr>
            <a:xfrm>
              <a:off x="489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98" name="Google Shape;1698;p55"/>
            <p:cNvSpPr/>
            <p:nvPr/>
          </p:nvSpPr>
          <p:spPr>
            <a:xfrm>
              <a:off x="6416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699" name="Google Shape;1699;p55"/>
            <p:cNvSpPr/>
            <p:nvPr/>
          </p:nvSpPr>
          <p:spPr>
            <a:xfrm>
              <a:off x="7940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00" name="Google Shape;1700;p55"/>
            <p:cNvSpPr/>
            <p:nvPr/>
          </p:nvSpPr>
          <p:spPr>
            <a:xfrm>
              <a:off x="9464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01" name="Google Shape;1701;p55"/>
            <p:cNvSpPr/>
            <p:nvPr/>
          </p:nvSpPr>
          <p:spPr>
            <a:xfrm>
              <a:off x="10988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02" name="Google Shape;1702;p55"/>
            <p:cNvSpPr/>
            <p:nvPr/>
          </p:nvSpPr>
          <p:spPr>
            <a:xfrm>
              <a:off x="1251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03" name="Google Shape;1703;p55"/>
            <p:cNvSpPr/>
            <p:nvPr/>
          </p:nvSpPr>
          <p:spPr>
            <a:xfrm>
              <a:off x="489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04" name="Google Shape;1704;p55"/>
            <p:cNvSpPr/>
            <p:nvPr/>
          </p:nvSpPr>
          <p:spPr>
            <a:xfrm>
              <a:off x="6416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05" name="Google Shape;1705;p55"/>
            <p:cNvSpPr/>
            <p:nvPr/>
          </p:nvSpPr>
          <p:spPr>
            <a:xfrm>
              <a:off x="7940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06" name="Google Shape;1706;p55"/>
            <p:cNvSpPr/>
            <p:nvPr/>
          </p:nvSpPr>
          <p:spPr>
            <a:xfrm>
              <a:off x="9464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07" name="Google Shape;1707;p55"/>
            <p:cNvSpPr/>
            <p:nvPr/>
          </p:nvSpPr>
          <p:spPr>
            <a:xfrm>
              <a:off x="10988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08" name="Google Shape;1708;p55"/>
            <p:cNvSpPr/>
            <p:nvPr/>
          </p:nvSpPr>
          <p:spPr>
            <a:xfrm>
              <a:off x="1251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09" name="Google Shape;1709;p55"/>
            <p:cNvSpPr/>
            <p:nvPr/>
          </p:nvSpPr>
          <p:spPr>
            <a:xfrm>
              <a:off x="489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10" name="Google Shape;1710;p55"/>
            <p:cNvSpPr/>
            <p:nvPr/>
          </p:nvSpPr>
          <p:spPr>
            <a:xfrm>
              <a:off x="6416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11" name="Google Shape;1711;p55"/>
            <p:cNvSpPr/>
            <p:nvPr/>
          </p:nvSpPr>
          <p:spPr>
            <a:xfrm>
              <a:off x="7940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12" name="Google Shape;1712;p55"/>
            <p:cNvSpPr/>
            <p:nvPr/>
          </p:nvSpPr>
          <p:spPr>
            <a:xfrm>
              <a:off x="9464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13" name="Google Shape;1713;p55"/>
            <p:cNvSpPr/>
            <p:nvPr/>
          </p:nvSpPr>
          <p:spPr>
            <a:xfrm>
              <a:off x="10988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14" name="Google Shape;1714;p55"/>
            <p:cNvSpPr/>
            <p:nvPr/>
          </p:nvSpPr>
          <p:spPr>
            <a:xfrm>
              <a:off x="1251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Multiple Quiz Options 3 v1">
  <p:cSld name="CUSTOM_34">
    <p:bg>
      <p:bgPr>
        <a:solidFill>
          <a:schemeClr val="accent5"/>
        </a:solidFill>
      </p:bgPr>
    </p:bg>
    <p:spTree>
      <p:nvGrpSpPr>
        <p:cNvPr id="1715" name="Shape 1715"/>
        <p:cNvGrpSpPr/>
        <p:nvPr/>
      </p:nvGrpSpPr>
      <p:grpSpPr>
        <a:xfrm>
          <a:off x="0" y="0"/>
          <a:ext cx="0" cy="0"/>
          <a:chOff x="0" y="0"/>
          <a:chExt cx="0" cy="0"/>
        </a:xfrm>
      </p:grpSpPr>
      <p:sp>
        <p:nvSpPr>
          <p:cNvPr id="1716" name="Google Shape;1716;p56"/>
          <p:cNvSpPr txBox="1"/>
          <p:nvPr>
            <p:ph type="title"/>
          </p:nvPr>
        </p:nvSpPr>
        <p:spPr>
          <a:xfrm>
            <a:off x="311700" y="445025"/>
            <a:ext cx="68187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717" name="Google Shape;1717;p56"/>
          <p:cNvSpPr/>
          <p:nvPr/>
        </p:nvSpPr>
        <p:spPr>
          <a:xfrm>
            <a:off x="7941900" y="0"/>
            <a:ext cx="1200600" cy="51435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718" name="Google Shape;1718;p56"/>
          <p:cNvGrpSpPr/>
          <p:nvPr/>
        </p:nvGrpSpPr>
        <p:grpSpPr>
          <a:xfrm>
            <a:off x="5341838" y="-869090"/>
            <a:ext cx="1238898" cy="1238898"/>
            <a:chOff x="2421225" y="305100"/>
            <a:chExt cx="1684200" cy="1684200"/>
          </a:xfrm>
        </p:grpSpPr>
        <p:sp>
          <p:nvSpPr>
            <p:cNvPr id="1719" name="Google Shape;1719;p56"/>
            <p:cNvSpPr/>
            <p:nvPr/>
          </p:nvSpPr>
          <p:spPr>
            <a:xfrm rot="-5400000">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20" name="Google Shape;1720;p56"/>
            <p:cNvSpPr/>
            <p:nvPr/>
          </p:nvSpPr>
          <p:spPr>
            <a:xfrm>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21" name="Google Shape;1721;p56"/>
            <p:cNvSpPr/>
            <p:nvPr/>
          </p:nvSpPr>
          <p:spPr>
            <a:xfrm rot="-8100000">
              <a:off x="3039778" y="304985"/>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22" name="Google Shape;1722;p56"/>
            <p:cNvSpPr/>
            <p:nvPr/>
          </p:nvSpPr>
          <p:spPr>
            <a:xfrm rot="-2700000">
              <a:off x="3039689" y="305076"/>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723" name="Google Shape;1723;p56"/>
          <p:cNvGrpSpPr/>
          <p:nvPr/>
        </p:nvGrpSpPr>
        <p:grpSpPr>
          <a:xfrm>
            <a:off x="8664825" y="4507225"/>
            <a:ext cx="849600" cy="697200"/>
            <a:chOff x="489200" y="476250"/>
            <a:chExt cx="849600" cy="697200"/>
          </a:xfrm>
        </p:grpSpPr>
        <p:sp>
          <p:nvSpPr>
            <p:cNvPr id="1724" name="Google Shape;1724;p56"/>
            <p:cNvSpPr/>
            <p:nvPr/>
          </p:nvSpPr>
          <p:spPr>
            <a:xfrm>
              <a:off x="489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25" name="Google Shape;1725;p56"/>
            <p:cNvSpPr/>
            <p:nvPr/>
          </p:nvSpPr>
          <p:spPr>
            <a:xfrm>
              <a:off x="6416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26" name="Google Shape;1726;p56"/>
            <p:cNvSpPr/>
            <p:nvPr/>
          </p:nvSpPr>
          <p:spPr>
            <a:xfrm>
              <a:off x="7940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27" name="Google Shape;1727;p56"/>
            <p:cNvSpPr/>
            <p:nvPr/>
          </p:nvSpPr>
          <p:spPr>
            <a:xfrm>
              <a:off x="9464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28" name="Google Shape;1728;p56"/>
            <p:cNvSpPr/>
            <p:nvPr/>
          </p:nvSpPr>
          <p:spPr>
            <a:xfrm>
              <a:off x="10988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29" name="Google Shape;1729;p56"/>
            <p:cNvSpPr/>
            <p:nvPr/>
          </p:nvSpPr>
          <p:spPr>
            <a:xfrm>
              <a:off x="1251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30" name="Google Shape;1730;p56"/>
            <p:cNvSpPr/>
            <p:nvPr/>
          </p:nvSpPr>
          <p:spPr>
            <a:xfrm>
              <a:off x="489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31" name="Google Shape;1731;p56"/>
            <p:cNvSpPr/>
            <p:nvPr/>
          </p:nvSpPr>
          <p:spPr>
            <a:xfrm>
              <a:off x="6416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32" name="Google Shape;1732;p56"/>
            <p:cNvSpPr/>
            <p:nvPr/>
          </p:nvSpPr>
          <p:spPr>
            <a:xfrm>
              <a:off x="7940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33" name="Google Shape;1733;p56"/>
            <p:cNvSpPr/>
            <p:nvPr/>
          </p:nvSpPr>
          <p:spPr>
            <a:xfrm>
              <a:off x="9464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34" name="Google Shape;1734;p56"/>
            <p:cNvSpPr/>
            <p:nvPr/>
          </p:nvSpPr>
          <p:spPr>
            <a:xfrm>
              <a:off x="10988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35" name="Google Shape;1735;p56"/>
            <p:cNvSpPr/>
            <p:nvPr/>
          </p:nvSpPr>
          <p:spPr>
            <a:xfrm>
              <a:off x="1251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36" name="Google Shape;1736;p56"/>
            <p:cNvSpPr/>
            <p:nvPr/>
          </p:nvSpPr>
          <p:spPr>
            <a:xfrm>
              <a:off x="489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37" name="Google Shape;1737;p56"/>
            <p:cNvSpPr/>
            <p:nvPr/>
          </p:nvSpPr>
          <p:spPr>
            <a:xfrm>
              <a:off x="6416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38" name="Google Shape;1738;p56"/>
            <p:cNvSpPr/>
            <p:nvPr/>
          </p:nvSpPr>
          <p:spPr>
            <a:xfrm>
              <a:off x="7940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39" name="Google Shape;1739;p56"/>
            <p:cNvSpPr/>
            <p:nvPr/>
          </p:nvSpPr>
          <p:spPr>
            <a:xfrm>
              <a:off x="9464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40" name="Google Shape;1740;p56"/>
            <p:cNvSpPr/>
            <p:nvPr/>
          </p:nvSpPr>
          <p:spPr>
            <a:xfrm>
              <a:off x="10988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41" name="Google Shape;1741;p56"/>
            <p:cNvSpPr/>
            <p:nvPr/>
          </p:nvSpPr>
          <p:spPr>
            <a:xfrm>
              <a:off x="1251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42" name="Google Shape;1742;p56"/>
            <p:cNvSpPr/>
            <p:nvPr/>
          </p:nvSpPr>
          <p:spPr>
            <a:xfrm>
              <a:off x="489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43" name="Google Shape;1743;p56"/>
            <p:cNvSpPr/>
            <p:nvPr/>
          </p:nvSpPr>
          <p:spPr>
            <a:xfrm>
              <a:off x="6416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44" name="Google Shape;1744;p56"/>
            <p:cNvSpPr/>
            <p:nvPr/>
          </p:nvSpPr>
          <p:spPr>
            <a:xfrm>
              <a:off x="7940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45" name="Google Shape;1745;p56"/>
            <p:cNvSpPr/>
            <p:nvPr/>
          </p:nvSpPr>
          <p:spPr>
            <a:xfrm>
              <a:off x="9464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46" name="Google Shape;1746;p56"/>
            <p:cNvSpPr/>
            <p:nvPr/>
          </p:nvSpPr>
          <p:spPr>
            <a:xfrm>
              <a:off x="10988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47" name="Google Shape;1747;p56"/>
            <p:cNvSpPr/>
            <p:nvPr/>
          </p:nvSpPr>
          <p:spPr>
            <a:xfrm>
              <a:off x="1251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48" name="Google Shape;1748;p56"/>
            <p:cNvSpPr/>
            <p:nvPr/>
          </p:nvSpPr>
          <p:spPr>
            <a:xfrm>
              <a:off x="489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49" name="Google Shape;1749;p56"/>
            <p:cNvSpPr/>
            <p:nvPr/>
          </p:nvSpPr>
          <p:spPr>
            <a:xfrm>
              <a:off x="6416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50" name="Google Shape;1750;p56"/>
            <p:cNvSpPr/>
            <p:nvPr/>
          </p:nvSpPr>
          <p:spPr>
            <a:xfrm>
              <a:off x="7940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51" name="Google Shape;1751;p56"/>
            <p:cNvSpPr/>
            <p:nvPr/>
          </p:nvSpPr>
          <p:spPr>
            <a:xfrm>
              <a:off x="9464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52" name="Google Shape;1752;p56"/>
            <p:cNvSpPr/>
            <p:nvPr/>
          </p:nvSpPr>
          <p:spPr>
            <a:xfrm>
              <a:off x="10988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53" name="Google Shape;1753;p56"/>
            <p:cNvSpPr/>
            <p:nvPr/>
          </p:nvSpPr>
          <p:spPr>
            <a:xfrm>
              <a:off x="1251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754" name="Google Shape;1754;p56"/>
          <p:cNvSpPr/>
          <p:nvPr/>
        </p:nvSpPr>
        <p:spPr>
          <a:xfrm>
            <a:off x="311700" y="2014000"/>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755" name="Google Shape;1755;p56"/>
          <p:cNvSpPr txBox="1"/>
          <p:nvPr>
            <p:ph idx="1" type="body"/>
          </p:nvPr>
        </p:nvSpPr>
        <p:spPr>
          <a:xfrm>
            <a:off x="1027600" y="2080750"/>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756" name="Google Shape;1756;p56"/>
          <p:cNvSpPr/>
          <p:nvPr/>
        </p:nvSpPr>
        <p:spPr>
          <a:xfrm>
            <a:off x="311700" y="4113100"/>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757" name="Google Shape;1757;p56"/>
          <p:cNvSpPr txBox="1"/>
          <p:nvPr>
            <p:ph idx="2" type="body"/>
          </p:nvPr>
        </p:nvSpPr>
        <p:spPr>
          <a:xfrm>
            <a:off x="1027600" y="4179850"/>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758" name="Google Shape;1758;p56"/>
          <p:cNvSpPr/>
          <p:nvPr/>
        </p:nvSpPr>
        <p:spPr>
          <a:xfrm>
            <a:off x="311700" y="3096913"/>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759" name="Google Shape;1759;p56"/>
          <p:cNvSpPr txBox="1"/>
          <p:nvPr>
            <p:ph idx="3" type="body"/>
          </p:nvPr>
        </p:nvSpPr>
        <p:spPr>
          <a:xfrm>
            <a:off x="1027600" y="3163663"/>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760" name="Google Shape;1760;p56"/>
          <p:cNvSpPr txBox="1"/>
          <p:nvPr>
            <p:ph idx="4" type="subTitle"/>
          </p:nvPr>
        </p:nvSpPr>
        <p:spPr>
          <a:xfrm>
            <a:off x="413550" y="2080750"/>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1" name="Google Shape;1761;p56"/>
          <p:cNvSpPr txBox="1"/>
          <p:nvPr>
            <p:ph idx="5" type="subTitle"/>
          </p:nvPr>
        </p:nvSpPr>
        <p:spPr>
          <a:xfrm>
            <a:off x="413550" y="316367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2" name="Google Shape;1762;p56"/>
          <p:cNvSpPr txBox="1"/>
          <p:nvPr>
            <p:ph idx="6" type="subTitle"/>
          </p:nvPr>
        </p:nvSpPr>
        <p:spPr>
          <a:xfrm>
            <a:off x="413550" y="4179850"/>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Multiple Quiz Options 3 v2">
  <p:cSld name="CUSTOM_35">
    <p:bg>
      <p:bgPr>
        <a:solidFill>
          <a:schemeClr val="accent5"/>
        </a:solidFill>
      </p:bgPr>
    </p:bg>
    <p:spTree>
      <p:nvGrpSpPr>
        <p:cNvPr id="1763" name="Shape 1763"/>
        <p:cNvGrpSpPr/>
        <p:nvPr/>
      </p:nvGrpSpPr>
      <p:grpSpPr>
        <a:xfrm>
          <a:off x="0" y="0"/>
          <a:ext cx="0" cy="0"/>
          <a:chOff x="0" y="0"/>
          <a:chExt cx="0" cy="0"/>
        </a:xfrm>
      </p:grpSpPr>
      <p:sp>
        <p:nvSpPr>
          <p:cNvPr id="1764" name="Google Shape;1764;p57"/>
          <p:cNvSpPr/>
          <p:nvPr/>
        </p:nvSpPr>
        <p:spPr>
          <a:xfrm>
            <a:off x="-6325" y="-9475"/>
            <a:ext cx="4572000" cy="51435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765" name="Google Shape;1765;p57"/>
          <p:cNvGrpSpPr/>
          <p:nvPr/>
        </p:nvGrpSpPr>
        <p:grpSpPr>
          <a:xfrm>
            <a:off x="2949443" y="-1639892"/>
            <a:ext cx="3245117" cy="3245117"/>
            <a:chOff x="2645475" y="456275"/>
            <a:chExt cx="697200" cy="697200"/>
          </a:xfrm>
        </p:grpSpPr>
        <p:sp>
          <p:nvSpPr>
            <p:cNvPr id="1766" name="Google Shape;1766;p57"/>
            <p:cNvSpPr/>
            <p:nvPr/>
          </p:nvSpPr>
          <p:spPr>
            <a:xfrm>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67" name="Google Shape;1767;p57"/>
            <p:cNvSpPr/>
            <p:nvPr/>
          </p:nvSpPr>
          <p:spPr>
            <a:xfrm rot="-5400000">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68" name="Google Shape;1768;p57"/>
            <p:cNvSpPr/>
            <p:nvPr/>
          </p:nvSpPr>
          <p:spPr>
            <a:xfrm rot="-2700000">
              <a:off x="2977290" y="456299"/>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69" name="Google Shape;1769;p57"/>
            <p:cNvSpPr/>
            <p:nvPr/>
          </p:nvSpPr>
          <p:spPr>
            <a:xfrm rot="-8100000">
              <a:off x="2977349" y="456394"/>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70" name="Google Shape;1770;p57"/>
            <p:cNvSpPr/>
            <p:nvPr/>
          </p:nvSpPr>
          <p:spPr>
            <a:xfrm rot="-1387885">
              <a:off x="2977170" y="456436"/>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71" name="Google Shape;1771;p57"/>
            <p:cNvSpPr/>
            <p:nvPr/>
          </p:nvSpPr>
          <p:spPr>
            <a:xfrm rot="-6787885">
              <a:off x="2977359" y="456451"/>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72" name="Google Shape;1772;p57"/>
            <p:cNvSpPr/>
            <p:nvPr/>
          </p:nvSpPr>
          <p:spPr>
            <a:xfrm rot="-4109047">
              <a:off x="2977190" y="456337"/>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73" name="Google Shape;1773;p57"/>
            <p:cNvSpPr/>
            <p:nvPr/>
          </p:nvSpPr>
          <p:spPr>
            <a:xfrm rot="-9509047">
              <a:off x="2977270" y="456558"/>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774" name="Google Shape;1774;p57"/>
          <p:cNvSpPr txBox="1"/>
          <p:nvPr>
            <p:ph type="title"/>
          </p:nvPr>
        </p:nvSpPr>
        <p:spPr>
          <a:xfrm>
            <a:off x="311700" y="2275925"/>
            <a:ext cx="3984000" cy="572700"/>
          </a:xfrm>
          <a:prstGeom prst="rect">
            <a:avLst/>
          </a:prstGeom>
        </p:spPr>
        <p:txBody>
          <a:bodyPr anchorCtr="0" anchor="ctr" bIns="0" lIns="0" spcFirstLastPara="1" rIns="0" wrap="square" tIns="0">
            <a:noAutofit/>
          </a:bodyPr>
          <a:lstStyle>
            <a:lvl1pPr lvl="0">
              <a:spcBef>
                <a:spcPts val="0"/>
              </a:spcBef>
              <a:spcAft>
                <a:spcPts val="0"/>
              </a:spcAft>
              <a:buSzPts val="2000"/>
              <a:buNone/>
              <a:defRPr/>
            </a:lvl1pPr>
            <a:lvl2pPr lvl="1">
              <a:spcBef>
                <a:spcPts val="0"/>
              </a:spcBef>
              <a:spcAft>
                <a:spcPts val="0"/>
              </a:spcAft>
              <a:buClr>
                <a:schemeClr val="lt1"/>
              </a:buClr>
              <a:buSzPts val="2000"/>
              <a:buNone/>
              <a:defRPr>
                <a:solidFill>
                  <a:schemeClr val="lt1"/>
                </a:solidFill>
              </a:defRPr>
            </a:lvl2pPr>
            <a:lvl3pPr lvl="2">
              <a:spcBef>
                <a:spcPts val="0"/>
              </a:spcBef>
              <a:spcAft>
                <a:spcPts val="0"/>
              </a:spcAft>
              <a:buClr>
                <a:schemeClr val="lt1"/>
              </a:buClr>
              <a:buSzPts val="2000"/>
              <a:buNone/>
              <a:defRPr>
                <a:solidFill>
                  <a:schemeClr val="lt1"/>
                </a:solidFill>
              </a:defRPr>
            </a:lvl3pPr>
            <a:lvl4pPr lvl="3">
              <a:spcBef>
                <a:spcPts val="0"/>
              </a:spcBef>
              <a:spcAft>
                <a:spcPts val="0"/>
              </a:spcAft>
              <a:buClr>
                <a:schemeClr val="lt1"/>
              </a:buClr>
              <a:buSzPts val="2000"/>
              <a:buNone/>
              <a:defRPr>
                <a:solidFill>
                  <a:schemeClr val="lt1"/>
                </a:solidFill>
              </a:defRPr>
            </a:lvl4pPr>
            <a:lvl5pPr lvl="4">
              <a:spcBef>
                <a:spcPts val="0"/>
              </a:spcBef>
              <a:spcAft>
                <a:spcPts val="0"/>
              </a:spcAft>
              <a:buClr>
                <a:schemeClr val="lt1"/>
              </a:buClr>
              <a:buSzPts val="2000"/>
              <a:buNone/>
              <a:defRPr>
                <a:solidFill>
                  <a:schemeClr val="lt1"/>
                </a:solidFill>
              </a:defRPr>
            </a:lvl5pPr>
            <a:lvl6pPr lvl="5">
              <a:spcBef>
                <a:spcPts val="0"/>
              </a:spcBef>
              <a:spcAft>
                <a:spcPts val="0"/>
              </a:spcAft>
              <a:buClr>
                <a:schemeClr val="lt1"/>
              </a:buClr>
              <a:buSzPts val="2000"/>
              <a:buNone/>
              <a:defRPr>
                <a:solidFill>
                  <a:schemeClr val="lt1"/>
                </a:solidFill>
              </a:defRPr>
            </a:lvl6pPr>
            <a:lvl7pPr lvl="6">
              <a:spcBef>
                <a:spcPts val="0"/>
              </a:spcBef>
              <a:spcAft>
                <a:spcPts val="0"/>
              </a:spcAft>
              <a:buClr>
                <a:schemeClr val="lt1"/>
              </a:buClr>
              <a:buSzPts val="2000"/>
              <a:buNone/>
              <a:defRPr>
                <a:solidFill>
                  <a:schemeClr val="lt1"/>
                </a:solidFill>
              </a:defRPr>
            </a:lvl7pPr>
            <a:lvl8pPr lvl="7">
              <a:spcBef>
                <a:spcPts val="0"/>
              </a:spcBef>
              <a:spcAft>
                <a:spcPts val="0"/>
              </a:spcAft>
              <a:buClr>
                <a:schemeClr val="lt1"/>
              </a:buClr>
              <a:buSzPts val="2000"/>
              <a:buNone/>
              <a:defRPr>
                <a:solidFill>
                  <a:schemeClr val="lt1"/>
                </a:solidFill>
              </a:defRPr>
            </a:lvl8pPr>
            <a:lvl9pPr lvl="8">
              <a:spcBef>
                <a:spcPts val="0"/>
              </a:spcBef>
              <a:spcAft>
                <a:spcPts val="0"/>
              </a:spcAft>
              <a:buClr>
                <a:schemeClr val="lt1"/>
              </a:buClr>
              <a:buSzPts val="2000"/>
              <a:buNone/>
              <a:defRPr>
                <a:solidFill>
                  <a:schemeClr val="lt1"/>
                </a:solidFill>
              </a:defRPr>
            </a:lvl9pPr>
          </a:lstStyle>
          <a:p/>
        </p:txBody>
      </p:sp>
      <p:grpSp>
        <p:nvGrpSpPr>
          <p:cNvPr id="1775" name="Google Shape;1775;p57"/>
          <p:cNvGrpSpPr/>
          <p:nvPr/>
        </p:nvGrpSpPr>
        <p:grpSpPr>
          <a:xfrm>
            <a:off x="-160150" y="4587550"/>
            <a:ext cx="849600" cy="697200"/>
            <a:chOff x="489200" y="476250"/>
            <a:chExt cx="849600" cy="697200"/>
          </a:xfrm>
        </p:grpSpPr>
        <p:sp>
          <p:nvSpPr>
            <p:cNvPr id="1776" name="Google Shape;1776;p57"/>
            <p:cNvSpPr/>
            <p:nvPr/>
          </p:nvSpPr>
          <p:spPr>
            <a:xfrm>
              <a:off x="489200" y="4762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77" name="Google Shape;1777;p57"/>
            <p:cNvSpPr/>
            <p:nvPr/>
          </p:nvSpPr>
          <p:spPr>
            <a:xfrm>
              <a:off x="641600" y="4762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78" name="Google Shape;1778;p57"/>
            <p:cNvSpPr/>
            <p:nvPr/>
          </p:nvSpPr>
          <p:spPr>
            <a:xfrm>
              <a:off x="794000" y="4762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79" name="Google Shape;1779;p57"/>
            <p:cNvSpPr/>
            <p:nvPr/>
          </p:nvSpPr>
          <p:spPr>
            <a:xfrm>
              <a:off x="946400" y="4762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80" name="Google Shape;1780;p57"/>
            <p:cNvSpPr/>
            <p:nvPr/>
          </p:nvSpPr>
          <p:spPr>
            <a:xfrm>
              <a:off x="1098800" y="4762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81" name="Google Shape;1781;p57"/>
            <p:cNvSpPr/>
            <p:nvPr/>
          </p:nvSpPr>
          <p:spPr>
            <a:xfrm>
              <a:off x="1251200" y="4762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82" name="Google Shape;1782;p57"/>
            <p:cNvSpPr/>
            <p:nvPr/>
          </p:nvSpPr>
          <p:spPr>
            <a:xfrm>
              <a:off x="489200" y="6286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83" name="Google Shape;1783;p57"/>
            <p:cNvSpPr/>
            <p:nvPr/>
          </p:nvSpPr>
          <p:spPr>
            <a:xfrm>
              <a:off x="641600" y="6286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84" name="Google Shape;1784;p57"/>
            <p:cNvSpPr/>
            <p:nvPr/>
          </p:nvSpPr>
          <p:spPr>
            <a:xfrm>
              <a:off x="794000" y="6286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85" name="Google Shape;1785;p57"/>
            <p:cNvSpPr/>
            <p:nvPr/>
          </p:nvSpPr>
          <p:spPr>
            <a:xfrm>
              <a:off x="946400" y="6286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86" name="Google Shape;1786;p57"/>
            <p:cNvSpPr/>
            <p:nvPr/>
          </p:nvSpPr>
          <p:spPr>
            <a:xfrm>
              <a:off x="1098800" y="6286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87" name="Google Shape;1787;p57"/>
            <p:cNvSpPr/>
            <p:nvPr/>
          </p:nvSpPr>
          <p:spPr>
            <a:xfrm>
              <a:off x="1251200" y="6286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88" name="Google Shape;1788;p57"/>
            <p:cNvSpPr/>
            <p:nvPr/>
          </p:nvSpPr>
          <p:spPr>
            <a:xfrm>
              <a:off x="489200" y="7810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89" name="Google Shape;1789;p57"/>
            <p:cNvSpPr/>
            <p:nvPr/>
          </p:nvSpPr>
          <p:spPr>
            <a:xfrm>
              <a:off x="641600" y="7810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90" name="Google Shape;1790;p57"/>
            <p:cNvSpPr/>
            <p:nvPr/>
          </p:nvSpPr>
          <p:spPr>
            <a:xfrm>
              <a:off x="794000" y="7810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91" name="Google Shape;1791;p57"/>
            <p:cNvSpPr/>
            <p:nvPr/>
          </p:nvSpPr>
          <p:spPr>
            <a:xfrm>
              <a:off x="946400" y="7810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92" name="Google Shape;1792;p57"/>
            <p:cNvSpPr/>
            <p:nvPr/>
          </p:nvSpPr>
          <p:spPr>
            <a:xfrm>
              <a:off x="1098800" y="7810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93" name="Google Shape;1793;p57"/>
            <p:cNvSpPr/>
            <p:nvPr/>
          </p:nvSpPr>
          <p:spPr>
            <a:xfrm>
              <a:off x="1251200" y="7810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94" name="Google Shape;1794;p57"/>
            <p:cNvSpPr/>
            <p:nvPr/>
          </p:nvSpPr>
          <p:spPr>
            <a:xfrm>
              <a:off x="489200" y="9334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95" name="Google Shape;1795;p57"/>
            <p:cNvSpPr/>
            <p:nvPr/>
          </p:nvSpPr>
          <p:spPr>
            <a:xfrm>
              <a:off x="641600" y="9334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96" name="Google Shape;1796;p57"/>
            <p:cNvSpPr/>
            <p:nvPr/>
          </p:nvSpPr>
          <p:spPr>
            <a:xfrm>
              <a:off x="794000" y="9334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97" name="Google Shape;1797;p57"/>
            <p:cNvSpPr/>
            <p:nvPr/>
          </p:nvSpPr>
          <p:spPr>
            <a:xfrm>
              <a:off x="946400" y="9334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98" name="Google Shape;1798;p57"/>
            <p:cNvSpPr/>
            <p:nvPr/>
          </p:nvSpPr>
          <p:spPr>
            <a:xfrm>
              <a:off x="1098800" y="9334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799" name="Google Shape;1799;p57"/>
            <p:cNvSpPr/>
            <p:nvPr/>
          </p:nvSpPr>
          <p:spPr>
            <a:xfrm>
              <a:off x="1251200" y="9334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00" name="Google Shape;1800;p57"/>
            <p:cNvSpPr/>
            <p:nvPr/>
          </p:nvSpPr>
          <p:spPr>
            <a:xfrm>
              <a:off x="489200" y="10858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01" name="Google Shape;1801;p57"/>
            <p:cNvSpPr/>
            <p:nvPr/>
          </p:nvSpPr>
          <p:spPr>
            <a:xfrm>
              <a:off x="641600" y="10858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02" name="Google Shape;1802;p57"/>
            <p:cNvSpPr/>
            <p:nvPr/>
          </p:nvSpPr>
          <p:spPr>
            <a:xfrm>
              <a:off x="794000" y="10858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03" name="Google Shape;1803;p57"/>
            <p:cNvSpPr/>
            <p:nvPr/>
          </p:nvSpPr>
          <p:spPr>
            <a:xfrm>
              <a:off x="946400" y="10858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04" name="Google Shape;1804;p57"/>
            <p:cNvSpPr/>
            <p:nvPr/>
          </p:nvSpPr>
          <p:spPr>
            <a:xfrm>
              <a:off x="1098800" y="10858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05" name="Google Shape;1805;p57"/>
            <p:cNvSpPr/>
            <p:nvPr/>
          </p:nvSpPr>
          <p:spPr>
            <a:xfrm>
              <a:off x="1251200" y="10858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806" name="Google Shape;1806;p57"/>
          <p:cNvSpPr/>
          <p:nvPr/>
        </p:nvSpPr>
        <p:spPr>
          <a:xfrm>
            <a:off x="4958325" y="1008600"/>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07" name="Google Shape;1807;p57"/>
          <p:cNvSpPr/>
          <p:nvPr/>
        </p:nvSpPr>
        <p:spPr>
          <a:xfrm>
            <a:off x="4958325" y="2215050"/>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08" name="Google Shape;1808;p57"/>
          <p:cNvSpPr/>
          <p:nvPr/>
        </p:nvSpPr>
        <p:spPr>
          <a:xfrm>
            <a:off x="4958325" y="3421500"/>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09" name="Google Shape;1809;p57"/>
          <p:cNvSpPr txBox="1"/>
          <p:nvPr>
            <p:ph idx="1" type="body"/>
          </p:nvPr>
        </p:nvSpPr>
        <p:spPr>
          <a:xfrm>
            <a:off x="5554125" y="1165200"/>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10" name="Google Shape;1810;p57"/>
          <p:cNvSpPr txBox="1"/>
          <p:nvPr>
            <p:ph idx="2" type="body"/>
          </p:nvPr>
        </p:nvSpPr>
        <p:spPr>
          <a:xfrm>
            <a:off x="5554125" y="2371649"/>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11" name="Google Shape;1811;p57"/>
          <p:cNvSpPr txBox="1"/>
          <p:nvPr>
            <p:ph idx="3" type="body"/>
          </p:nvPr>
        </p:nvSpPr>
        <p:spPr>
          <a:xfrm>
            <a:off x="5554125" y="3584851"/>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12" name="Google Shape;1812;p57"/>
          <p:cNvSpPr txBox="1"/>
          <p:nvPr>
            <p:ph idx="4" type="subTitle"/>
          </p:nvPr>
        </p:nvSpPr>
        <p:spPr>
          <a:xfrm>
            <a:off x="5102325" y="1165200"/>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3" name="Google Shape;1813;p57"/>
          <p:cNvSpPr txBox="1"/>
          <p:nvPr>
            <p:ph idx="5" type="subTitle"/>
          </p:nvPr>
        </p:nvSpPr>
        <p:spPr>
          <a:xfrm>
            <a:off x="5102325" y="2371650"/>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4" name="Google Shape;1814;p57"/>
          <p:cNvSpPr txBox="1"/>
          <p:nvPr>
            <p:ph idx="6" type="subTitle"/>
          </p:nvPr>
        </p:nvSpPr>
        <p:spPr>
          <a:xfrm>
            <a:off x="5102325" y="3578100"/>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15" name="Google Shape;1815;p57"/>
          <p:cNvSpPr/>
          <p:nvPr/>
        </p:nvSpPr>
        <p:spPr>
          <a:xfrm>
            <a:off x="8107375" y="0"/>
            <a:ext cx="1035000" cy="51435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Multiple Quiz Options 2 v1">
  <p:cSld name="CUSTOM_36">
    <p:bg>
      <p:bgPr>
        <a:solidFill>
          <a:schemeClr val="accent5"/>
        </a:solidFill>
      </p:bgPr>
    </p:bg>
    <p:spTree>
      <p:nvGrpSpPr>
        <p:cNvPr id="1816" name="Shape 1816"/>
        <p:cNvGrpSpPr/>
        <p:nvPr/>
      </p:nvGrpSpPr>
      <p:grpSpPr>
        <a:xfrm>
          <a:off x="0" y="0"/>
          <a:ext cx="0" cy="0"/>
          <a:chOff x="0" y="0"/>
          <a:chExt cx="0" cy="0"/>
        </a:xfrm>
      </p:grpSpPr>
      <p:sp>
        <p:nvSpPr>
          <p:cNvPr id="1817" name="Google Shape;1817;p58"/>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1818" name="Google Shape;1818;p58"/>
          <p:cNvSpPr/>
          <p:nvPr/>
        </p:nvSpPr>
        <p:spPr>
          <a:xfrm>
            <a:off x="476425" y="2478800"/>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19" name="Google Shape;1819;p58"/>
          <p:cNvSpPr txBox="1"/>
          <p:nvPr>
            <p:ph idx="1" type="body"/>
          </p:nvPr>
        </p:nvSpPr>
        <p:spPr>
          <a:xfrm>
            <a:off x="1192325" y="2545550"/>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20" name="Google Shape;1820;p58"/>
          <p:cNvSpPr/>
          <p:nvPr/>
        </p:nvSpPr>
        <p:spPr>
          <a:xfrm>
            <a:off x="4963675" y="2478800"/>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21" name="Google Shape;1821;p58"/>
          <p:cNvSpPr txBox="1"/>
          <p:nvPr>
            <p:ph idx="2" type="body"/>
          </p:nvPr>
        </p:nvSpPr>
        <p:spPr>
          <a:xfrm>
            <a:off x="5679575" y="2545550"/>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grpSp>
        <p:nvGrpSpPr>
          <p:cNvPr id="1822" name="Google Shape;1822;p58"/>
          <p:cNvGrpSpPr/>
          <p:nvPr/>
        </p:nvGrpSpPr>
        <p:grpSpPr>
          <a:xfrm>
            <a:off x="7561623" y="-1622713"/>
            <a:ext cx="3245117" cy="3245117"/>
            <a:chOff x="2645475" y="456275"/>
            <a:chExt cx="697200" cy="697200"/>
          </a:xfrm>
        </p:grpSpPr>
        <p:sp>
          <p:nvSpPr>
            <p:cNvPr id="1823" name="Google Shape;1823;p58"/>
            <p:cNvSpPr/>
            <p:nvPr/>
          </p:nvSpPr>
          <p:spPr>
            <a:xfrm>
              <a:off x="2977275" y="456275"/>
              <a:ext cx="33600" cy="69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24" name="Google Shape;1824;p58"/>
            <p:cNvSpPr/>
            <p:nvPr/>
          </p:nvSpPr>
          <p:spPr>
            <a:xfrm rot="-5400000">
              <a:off x="2977275" y="456275"/>
              <a:ext cx="33600" cy="69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25" name="Google Shape;1825;p58"/>
            <p:cNvSpPr/>
            <p:nvPr/>
          </p:nvSpPr>
          <p:spPr>
            <a:xfrm rot="-2700000">
              <a:off x="2977290" y="456299"/>
              <a:ext cx="33517" cy="697066"/>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26" name="Google Shape;1826;p58"/>
            <p:cNvSpPr/>
            <p:nvPr/>
          </p:nvSpPr>
          <p:spPr>
            <a:xfrm rot="-8100000">
              <a:off x="2977349" y="456394"/>
              <a:ext cx="33517" cy="697066"/>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27" name="Google Shape;1827;p58"/>
            <p:cNvSpPr/>
            <p:nvPr/>
          </p:nvSpPr>
          <p:spPr>
            <a:xfrm rot="-1387885">
              <a:off x="2977170" y="456436"/>
              <a:ext cx="33601" cy="697122"/>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28" name="Google Shape;1828;p58"/>
            <p:cNvSpPr/>
            <p:nvPr/>
          </p:nvSpPr>
          <p:spPr>
            <a:xfrm rot="-6787885">
              <a:off x="2977359" y="456451"/>
              <a:ext cx="33601" cy="697122"/>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29" name="Google Shape;1829;p58"/>
            <p:cNvSpPr/>
            <p:nvPr/>
          </p:nvSpPr>
          <p:spPr>
            <a:xfrm rot="-4109047">
              <a:off x="2977190" y="456337"/>
              <a:ext cx="33537" cy="696919"/>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30" name="Google Shape;1830;p58"/>
            <p:cNvSpPr/>
            <p:nvPr/>
          </p:nvSpPr>
          <p:spPr>
            <a:xfrm rot="-9509047">
              <a:off x="2977270" y="456558"/>
              <a:ext cx="33537" cy="696919"/>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831" name="Google Shape;1831;p58"/>
          <p:cNvSpPr/>
          <p:nvPr/>
        </p:nvSpPr>
        <p:spPr>
          <a:xfrm>
            <a:off x="-6325" y="4710925"/>
            <a:ext cx="9144000" cy="432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832" name="Google Shape;1832;p58"/>
          <p:cNvGrpSpPr/>
          <p:nvPr/>
        </p:nvGrpSpPr>
        <p:grpSpPr>
          <a:xfrm>
            <a:off x="-163969" y="3247308"/>
            <a:ext cx="1356286" cy="1356286"/>
            <a:chOff x="2421225" y="305100"/>
            <a:chExt cx="1684200" cy="1684200"/>
          </a:xfrm>
        </p:grpSpPr>
        <p:sp>
          <p:nvSpPr>
            <p:cNvPr id="1833" name="Google Shape;1833;p58"/>
            <p:cNvSpPr/>
            <p:nvPr/>
          </p:nvSpPr>
          <p:spPr>
            <a:xfrm rot="-5400000">
              <a:off x="3039675" y="305100"/>
              <a:ext cx="447300" cy="1684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34" name="Google Shape;1834;p58"/>
            <p:cNvSpPr/>
            <p:nvPr/>
          </p:nvSpPr>
          <p:spPr>
            <a:xfrm>
              <a:off x="3039675" y="305100"/>
              <a:ext cx="447300" cy="1684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35" name="Google Shape;1835;p58"/>
            <p:cNvSpPr/>
            <p:nvPr/>
          </p:nvSpPr>
          <p:spPr>
            <a:xfrm rot="-8100000">
              <a:off x="3039778" y="304985"/>
              <a:ext cx="447174" cy="1684328"/>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36" name="Google Shape;1836;p58"/>
            <p:cNvSpPr/>
            <p:nvPr/>
          </p:nvSpPr>
          <p:spPr>
            <a:xfrm rot="-2700000">
              <a:off x="3039689" y="305076"/>
              <a:ext cx="447174" cy="1684328"/>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837" name="Google Shape;1837;p58"/>
          <p:cNvSpPr txBox="1"/>
          <p:nvPr>
            <p:ph idx="3" type="subTitle"/>
          </p:nvPr>
        </p:nvSpPr>
        <p:spPr>
          <a:xfrm>
            <a:off x="578275" y="2545550"/>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38" name="Google Shape;1838;p58"/>
          <p:cNvSpPr txBox="1"/>
          <p:nvPr>
            <p:ph idx="4" type="subTitle"/>
          </p:nvPr>
        </p:nvSpPr>
        <p:spPr>
          <a:xfrm>
            <a:off x="5065525" y="2545550"/>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Multiple Quiz Options 2 v2">
  <p:cSld name="CUSTOM_37">
    <p:spTree>
      <p:nvGrpSpPr>
        <p:cNvPr id="1839" name="Shape 1839"/>
        <p:cNvGrpSpPr/>
        <p:nvPr/>
      </p:nvGrpSpPr>
      <p:grpSpPr>
        <a:xfrm>
          <a:off x="0" y="0"/>
          <a:ext cx="0" cy="0"/>
          <a:chOff x="0" y="0"/>
          <a:chExt cx="0" cy="0"/>
        </a:xfrm>
      </p:grpSpPr>
      <p:sp>
        <p:nvSpPr>
          <p:cNvPr id="1840" name="Google Shape;1840;p59"/>
          <p:cNvSpPr/>
          <p:nvPr/>
        </p:nvSpPr>
        <p:spPr>
          <a:xfrm>
            <a:off x="-6325" y="-9475"/>
            <a:ext cx="4572000" cy="51435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41" name="Google Shape;1841;p59"/>
          <p:cNvSpPr txBox="1"/>
          <p:nvPr>
            <p:ph type="title"/>
          </p:nvPr>
        </p:nvSpPr>
        <p:spPr>
          <a:xfrm>
            <a:off x="311700" y="2285400"/>
            <a:ext cx="3966600" cy="572700"/>
          </a:xfrm>
          <a:prstGeom prst="rect">
            <a:avLst/>
          </a:prstGeom>
        </p:spPr>
        <p:txBody>
          <a:bodyPr anchorCtr="0" anchor="ctr"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842" name="Google Shape;1842;p59"/>
          <p:cNvSpPr/>
          <p:nvPr/>
        </p:nvSpPr>
        <p:spPr>
          <a:xfrm rot="527322">
            <a:off x="4841146" y="-401419"/>
            <a:ext cx="1044565" cy="968065"/>
          </a:xfrm>
          <a:prstGeom prst="star8">
            <a:avLst>
              <a:gd fmla="val 30113"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843" name="Google Shape;1843;p59"/>
          <p:cNvGrpSpPr/>
          <p:nvPr/>
        </p:nvGrpSpPr>
        <p:grpSpPr>
          <a:xfrm>
            <a:off x="-349421" y="4449362"/>
            <a:ext cx="856753" cy="856753"/>
            <a:chOff x="2421225" y="305100"/>
            <a:chExt cx="1684200" cy="1684200"/>
          </a:xfrm>
        </p:grpSpPr>
        <p:sp>
          <p:nvSpPr>
            <p:cNvPr id="1844" name="Google Shape;1844;p59"/>
            <p:cNvSpPr/>
            <p:nvPr/>
          </p:nvSpPr>
          <p:spPr>
            <a:xfrm rot="-5400000">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45" name="Google Shape;1845;p59"/>
            <p:cNvSpPr/>
            <p:nvPr/>
          </p:nvSpPr>
          <p:spPr>
            <a:xfrm>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46" name="Google Shape;1846;p59"/>
            <p:cNvSpPr/>
            <p:nvPr/>
          </p:nvSpPr>
          <p:spPr>
            <a:xfrm rot="-8100000">
              <a:off x="3039778" y="304985"/>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47" name="Google Shape;1847;p59"/>
            <p:cNvSpPr/>
            <p:nvPr/>
          </p:nvSpPr>
          <p:spPr>
            <a:xfrm rot="-2700000">
              <a:off x="3039689" y="305076"/>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848" name="Google Shape;1848;p59"/>
          <p:cNvSpPr/>
          <p:nvPr/>
        </p:nvSpPr>
        <p:spPr>
          <a:xfrm>
            <a:off x="4958325" y="1611825"/>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49" name="Google Shape;1849;p59"/>
          <p:cNvSpPr/>
          <p:nvPr/>
        </p:nvSpPr>
        <p:spPr>
          <a:xfrm>
            <a:off x="4958325" y="2818275"/>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50" name="Google Shape;1850;p59"/>
          <p:cNvSpPr txBox="1"/>
          <p:nvPr>
            <p:ph idx="1" type="body"/>
          </p:nvPr>
        </p:nvSpPr>
        <p:spPr>
          <a:xfrm>
            <a:off x="5554125" y="1768425"/>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51" name="Google Shape;1851;p59"/>
          <p:cNvSpPr txBox="1"/>
          <p:nvPr>
            <p:ph idx="2" type="body"/>
          </p:nvPr>
        </p:nvSpPr>
        <p:spPr>
          <a:xfrm>
            <a:off x="5554125" y="2974874"/>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52" name="Google Shape;1852;p59"/>
          <p:cNvSpPr txBox="1"/>
          <p:nvPr>
            <p:ph idx="3" type="subTitle"/>
          </p:nvPr>
        </p:nvSpPr>
        <p:spPr>
          <a:xfrm>
            <a:off x="5102325" y="176842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3" name="Google Shape;1853;p59"/>
          <p:cNvSpPr txBox="1"/>
          <p:nvPr>
            <p:ph idx="4" type="subTitle"/>
          </p:nvPr>
        </p:nvSpPr>
        <p:spPr>
          <a:xfrm>
            <a:off x="5102325" y="297487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4" name="Google Shape;1854;p59"/>
          <p:cNvSpPr/>
          <p:nvPr/>
        </p:nvSpPr>
        <p:spPr>
          <a:xfrm>
            <a:off x="8107375" y="0"/>
            <a:ext cx="1035000" cy="51435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ingle Quiz Options 4 v1">
  <p:cSld name="CUSTOM_41">
    <p:spTree>
      <p:nvGrpSpPr>
        <p:cNvPr id="1855" name="Shape 1855"/>
        <p:cNvGrpSpPr/>
        <p:nvPr/>
      </p:nvGrpSpPr>
      <p:grpSpPr>
        <a:xfrm>
          <a:off x="0" y="0"/>
          <a:ext cx="0" cy="0"/>
          <a:chOff x="0" y="0"/>
          <a:chExt cx="0" cy="0"/>
        </a:xfrm>
      </p:grpSpPr>
      <p:sp>
        <p:nvSpPr>
          <p:cNvPr id="1856" name="Google Shape;1856;p60"/>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grpSp>
        <p:nvGrpSpPr>
          <p:cNvPr id="1857" name="Google Shape;1857;p60"/>
          <p:cNvGrpSpPr/>
          <p:nvPr/>
        </p:nvGrpSpPr>
        <p:grpSpPr>
          <a:xfrm>
            <a:off x="7561623" y="-1622713"/>
            <a:ext cx="3245117" cy="3245117"/>
            <a:chOff x="2645475" y="456275"/>
            <a:chExt cx="697200" cy="697200"/>
          </a:xfrm>
        </p:grpSpPr>
        <p:sp>
          <p:nvSpPr>
            <p:cNvPr id="1858" name="Google Shape;1858;p60"/>
            <p:cNvSpPr/>
            <p:nvPr/>
          </p:nvSpPr>
          <p:spPr>
            <a:xfrm>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59" name="Google Shape;1859;p60"/>
            <p:cNvSpPr/>
            <p:nvPr/>
          </p:nvSpPr>
          <p:spPr>
            <a:xfrm rot="-5400000">
              <a:off x="2977275" y="456275"/>
              <a:ext cx="33600" cy="6972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60" name="Google Shape;1860;p60"/>
            <p:cNvSpPr/>
            <p:nvPr/>
          </p:nvSpPr>
          <p:spPr>
            <a:xfrm rot="-2700000">
              <a:off x="2977290" y="456299"/>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61" name="Google Shape;1861;p60"/>
            <p:cNvSpPr/>
            <p:nvPr/>
          </p:nvSpPr>
          <p:spPr>
            <a:xfrm rot="-8100000">
              <a:off x="2977349" y="456394"/>
              <a:ext cx="33517" cy="697066"/>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62" name="Google Shape;1862;p60"/>
            <p:cNvSpPr/>
            <p:nvPr/>
          </p:nvSpPr>
          <p:spPr>
            <a:xfrm rot="-1387885">
              <a:off x="2977170" y="456436"/>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63" name="Google Shape;1863;p60"/>
            <p:cNvSpPr/>
            <p:nvPr/>
          </p:nvSpPr>
          <p:spPr>
            <a:xfrm rot="-6787885">
              <a:off x="2977359" y="456451"/>
              <a:ext cx="33601" cy="697122"/>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64" name="Google Shape;1864;p60"/>
            <p:cNvSpPr/>
            <p:nvPr/>
          </p:nvSpPr>
          <p:spPr>
            <a:xfrm rot="-4109047">
              <a:off x="2977190" y="456337"/>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65" name="Google Shape;1865;p60"/>
            <p:cNvSpPr/>
            <p:nvPr/>
          </p:nvSpPr>
          <p:spPr>
            <a:xfrm rot="-9509047">
              <a:off x="2977270" y="456558"/>
              <a:ext cx="33537" cy="696919"/>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866" name="Google Shape;1866;p60"/>
          <p:cNvSpPr/>
          <p:nvPr/>
        </p:nvSpPr>
        <p:spPr>
          <a:xfrm>
            <a:off x="311700" y="1897100"/>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67" name="Google Shape;1867;p60"/>
          <p:cNvSpPr txBox="1"/>
          <p:nvPr/>
        </p:nvSpPr>
        <p:spPr>
          <a:xfrm>
            <a:off x="413550" y="1963850"/>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A</a:t>
            </a:r>
            <a:endParaRPr b="1">
              <a:solidFill>
                <a:schemeClr val="dk2"/>
              </a:solidFill>
              <a:latin typeface="Sintony"/>
              <a:ea typeface="Sintony"/>
              <a:cs typeface="Sintony"/>
              <a:sym typeface="Sintony"/>
            </a:endParaRPr>
          </a:p>
        </p:txBody>
      </p:sp>
      <p:sp>
        <p:nvSpPr>
          <p:cNvPr id="1868" name="Google Shape;1868;p60"/>
          <p:cNvSpPr txBox="1"/>
          <p:nvPr>
            <p:ph idx="1" type="body"/>
          </p:nvPr>
        </p:nvSpPr>
        <p:spPr>
          <a:xfrm>
            <a:off x="1027600" y="1963850"/>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69" name="Google Shape;1869;p60"/>
          <p:cNvSpPr/>
          <p:nvPr/>
        </p:nvSpPr>
        <p:spPr>
          <a:xfrm>
            <a:off x="311700" y="3149825"/>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70" name="Google Shape;1870;p60"/>
          <p:cNvSpPr txBox="1"/>
          <p:nvPr/>
        </p:nvSpPr>
        <p:spPr>
          <a:xfrm>
            <a:off x="413550" y="32165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C</a:t>
            </a:r>
            <a:endParaRPr b="1">
              <a:solidFill>
                <a:schemeClr val="dk2"/>
              </a:solidFill>
              <a:latin typeface="Sintony"/>
              <a:ea typeface="Sintony"/>
              <a:cs typeface="Sintony"/>
              <a:sym typeface="Sintony"/>
            </a:endParaRPr>
          </a:p>
        </p:txBody>
      </p:sp>
      <p:sp>
        <p:nvSpPr>
          <p:cNvPr id="1871" name="Google Shape;1871;p60"/>
          <p:cNvSpPr txBox="1"/>
          <p:nvPr>
            <p:ph idx="2" type="body"/>
          </p:nvPr>
        </p:nvSpPr>
        <p:spPr>
          <a:xfrm>
            <a:off x="1027600" y="3216575"/>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72" name="Google Shape;1872;p60"/>
          <p:cNvSpPr/>
          <p:nvPr/>
        </p:nvSpPr>
        <p:spPr>
          <a:xfrm>
            <a:off x="4884325" y="1897100"/>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73" name="Google Shape;1873;p60"/>
          <p:cNvSpPr txBox="1"/>
          <p:nvPr/>
        </p:nvSpPr>
        <p:spPr>
          <a:xfrm>
            <a:off x="4986175" y="1963850"/>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B</a:t>
            </a:r>
            <a:endParaRPr b="1">
              <a:solidFill>
                <a:schemeClr val="dk2"/>
              </a:solidFill>
              <a:latin typeface="Sintony"/>
              <a:ea typeface="Sintony"/>
              <a:cs typeface="Sintony"/>
              <a:sym typeface="Sintony"/>
            </a:endParaRPr>
          </a:p>
        </p:txBody>
      </p:sp>
      <p:sp>
        <p:nvSpPr>
          <p:cNvPr id="1874" name="Google Shape;1874;p60"/>
          <p:cNvSpPr txBox="1"/>
          <p:nvPr>
            <p:ph idx="3" type="body"/>
          </p:nvPr>
        </p:nvSpPr>
        <p:spPr>
          <a:xfrm>
            <a:off x="5600225" y="1963850"/>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75" name="Google Shape;1875;p60"/>
          <p:cNvSpPr/>
          <p:nvPr/>
        </p:nvSpPr>
        <p:spPr>
          <a:xfrm>
            <a:off x="4884325" y="3149825"/>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76" name="Google Shape;1876;p60"/>
          <p:cNvSpPr txBox="1"/>
          <p:nvPr/>
        </p:nvSpPr>
        <p:spPr>
          <a:xfrm>
            <a:off x="4986175" y="3216575"/>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D</a:t>
            </a:r>
            <a:endParaRPr b="1">
              <a:solidFill>
                <a:schemeClr val="dk2"/>
              </a:solidFill>
              <a:latin typeface="Sintony"/>
              <a:ea typeface="Sintony"/>
              <a:cs typeface="Sintony"/>
              <a:sym typeface="Sintony"/>
            </a:endParaRPr>
          </a:p>
        </p:txBody>
      </p:sp>
      <p:sp>
        <p:nvSpPr>
          <p:cNvPr id="1877" name="Google Shape;1877;p60"/>
          <p:cNvSpPr txBox="1"/>
          <p:nvPr>
            <p:ph idx="4" type="body"/>
          </p:nvPr>
        </p:nvSpPr>
        <p:spPr>
          <a:xfrm>
            <a:off x="5600225" y="3216575"/>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78" name="Google Shape;1878;p60"/>
          <p:cNvSpPr/>
          <p:nvPr/>
        </p:nvSpPr>
        <p:spPr>
          <a:xfrm>
            <a:off x="-6325" y="4710925"/>
            <a:ext cx="9144000" cy="4326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ingle Quiz Options 4 v2">
  <p:cSld name="CUSTOM_42">
    <p:spTree>
      <p:nvGrpSpPr>
        <p:cNvPr id="1879" name="Shape 1879"/>
        <p:cNvGrpSpPr/>
        <p:nvPr/>
      </p:nvGrpSpPr>
      <p:grpSpPr>
        <a:xfrm>
          <a:off x="0" y="0"/>
          <a:ext cx="0" cy="0"/>
          <a:chOff x="0" y="0"/>
          <a:chExt cx="0" cy="0"/>
        </a:xfrm>
      </p:grpSpPr>
      <p:sp>
        <p:nvSpPr>
          <p:cNvPr id="1880" name="Google Shape;1880;p61"/>
          <p:cNvSpPr/>
          <p:nvPr/>
        </p:nvSpPr>
        <p:spPr>
          <a:xfrm>
            <a:off x="-6325" y="-9475"/>
            <a:ext cx="4572000" cy="52140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881" name="Google Shape;1881;p61"/>
          <p:cNvGrpSpPr/>
          <p:nvPr/>
        </p:nvGrpSpPr>
        <p:grpSpPr>
          <a:xfrm>
            <a:off x="-950816" y="4253028"/>
            <a:ext cx="1903483" cy="1903483"/>
            <a:chOff x="2421225" y="305100"/>
            <a:chExt cx="1684200" cy="1684200"/>
          </a:xfrm>
        </p:grpSpPr>
        <p:sp>
          <p:nvSpPr>
            <p:cNvPr id="1882" name="Google Shape;1882;p61"/>
            <p:cNvSpPr/>
            <p:nvPr/>
          </p:nvSpPr>
          <p:spPr>
            <a:xfrm rot="-5400000">
              <a:off x="3039675" y="305100"/>
              <a:ext cx="447300" cy="168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83" name="Google Shape;1883;p61"/>
            <p:cNvSpPr/>
            <p:nvPr/>
          </p:nvSpPr>
          <p:spPr>
            <a:xfrm>
              <a:off x="3039675" y="305100"/>
              <a:ext cx="447300" cy="168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84" name="Google Shape;1884;p61"/>
            <p:cNvSpPr/>
            <p:nvPr/>
          </p:nvSpPr>
          <p:spPr>
            <a:xfrm rot="-8100000">
              <a:off x="3039778" y="304985"/>
              <a:ext cx="447174" cy="1684328"/>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85" name="Google Shape;1885;p61"/>
            <p:cNvSpPr/>
            <p:nvPr/>
          </p:nvSpPr>
          <p:spPr>
            <a:xfrm rot="-2700000">
              <a:off x="3039689" y="305076"/>
              <a:ext cx="447174" cy="1684328"/>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886" name="Google Shape;1886;p61"/>
          <p:cNvSpPr/>
          <p:nvPr/>
        </p:nvSpPr>
        <p:spPr>
          <a:xfrm rot="527322">
            <a:off x="3845946" y="-547619"/>
            <a:ext cx="1044565" cy="968065"/>
          </a:xfrm>
          <a:prstGeom prst="star8">
            <a:avLst>
              <a:gd fmla="val 3011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887" name="Google Shape;1887;p61"/>
          <p:cNvSpPr txBox="1"/>
          <p:nvPr>
            <p:ph type="title"/>
          </p:nvPr>
        </p:nvSpPr>
        <p:spPr>
          <a:xfrm>
            <a:off x="311700" y="2285400"/>
            <a:ext cx="3794100" cy="572700"/>
          </a:xfrm>
          <a:prstGeom prst="rect">
            <a:avLst/>
          </a:prstGeom>
        </p:spPr>
        <p:txBody>
          <a:bodyPr anchorCtr="0" anchor="ctr"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888" name="Google Shape;1888;p61"/>
          <p:cNvSpPr/>
          <p:nvPr/>
        </p:nvSpPr>
        <p:spPr>
          <a:xfrm>
            <a:off x="4958325" y="398775"/>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89" name="Google Shape;1889;p61"/>
          <p:cNvSpPr/>
          <p:nvPr/>
        </p:nvSpPr>
        <p:spPr>
          <a:xfrm>
            <a:off x="4958325" y="1605225"/>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90" name="Google Shape;1890;p61"/>
          <p:cNvSpPr/>
          <p:nvPr/>
        </p:nvSpPr>
        <p:spPr>
          <a:xfrm>
            <a:off x="4958325" y="2811675"/>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91" name="Google Shape;1891;p61"/>
          <p:cNvSpPr/>
          <p:nvPr/>
        </p:nvSpPr>
        <p:spPr>
          <a:xfrm>
            <a:off x="4958325" y="4096425"/>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892" name="Google Shape;1892;p61"/>
          <p:cNvSpPr txBox="1"/>
          <p:nvPr>
            <p:ph idx="1" type="body"/>
          </p:nvPr>
        </p:nvSpPr>
        <p:spPr>
          <a:xfrm>
            <a:off x="5554125" y="555375"/>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93" name="Google Shape;1893;p61"/>
          <p:cNvSpPr txBox="1"/>
          <p:nvPr>
            <p:ph idx="2" type="body"/>
          </p:nvPr>
        </p:nvSpPr>
        <p:spPr>
          <a:xfrm>
            <a:off x="5554125" y="1761824"/>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94" name="Google Shape;1894;p61"/>
          <p:cNvSpPr txBox="1"/>
          <p:nvPr>
            <p:ph idx="3" type="body"/>
          </p:nvPr>
        </p:nvSpPr>
        <p:spPr>
          <a:xfrm>
            <a:off x="5554125" y="2975026"/>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95" name="Google Shape;1895;p61"/>
          <p:cNvSpPr txBox="1"/>
          <p:nvPr>
            <p:ph idx="4" type="body"/>
          </p:nvPr>
        </p:nvSpPr>
        <p:spPr>
          <a:xfrm>
            <a:off x="5554125" y="4253025"/>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896" name="Google Shape;1896;p61"/>
          <p:cNvSpPr txBox="1"/>
          <p:nvPr>
            <p:ph idx="5" type="subTitle"/>
          </p:nvPr>
        </p:nvSpPr>
        <p:spPr>
          <a:xfrm>
            <a:off x="5102325" y="55537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7" name="Google Shape;1897;p61"/>
          <p:cNvSpPr txBox="1"/>
          <p:nvPr>
            <p:ph idx="6" type="subTitle"/>
          </p:nvPr>
        </p:nvSpPr>
        <p:spPr>
          <a:xfrm>
            <a:off x="5102325" y="176182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8" name="Google Shape;1898;p61"/>
          <p:cNvSpPr txBox="1"/>
          <p:nvPr>
            <p:ph idx="7" type="subTitle"/>
          </p:nvPr>
        </p:nvSpPr>
        <p:spPr>
          <a:xfrm>
            <a:off x="5102325" y="296827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99" name="Google Shape;1899;p61"/>
          <p:cNvSpPr txBox="1"/>
          <p:nvPr>
            <p:ph idx="8" type="subTitle"/>
          </p:nvPr>
        </p:nvSpPr>
        <p:spPr>
          <a:xfrm>
            <a:off x="5102325" y="425302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00" name="Google Shape;1900;p61"/>
          <p:cNvSpPr/>
          <p:nvPr/>
        </p:nvSpPr>
        <p:spPr>
          <a:xfrm>
            <a:off x="8107375" y="0"/>
            <a:ext cx="1035000" cy="5143500"/>
          </a:xfrm>
          <a:prstGeom prst="rect">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901" name="Google Shape;1901;p61"/>
          <p:cNvGrpSpPr/>
          <p:nvPr/>
        </p:nvGrpSpPr>
        <p:grpSpPr>
          <a:xfrm>
            <a:off x="8664825" y="4507225"/>
            <a:ext cx="849600" cy="697200"/>
            <a:chOff x="489200" y="476250"/>
            <a:chExt cx="849600" cy="697200"/>
          </a:xfrm>
        </p:grpSpPr>
        <p:sp>
          <p:nvSpPr>
            <p:cNvPr id="1902" name="Google Shape;1902;p61"/>
            <p:cNvSpPr/>
            <p:nvPr/>
          </p:nvSpPr>
          <p:spPr>
            <a:xfrm>
              <a:off x="489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03" name="Google Shape;1903;p61"/>
            <p:cNvSpPr/>
            <p:nvPr/>
          </p:nvSpPr>
          <p:spPr>
            <a:xfrm>
              <a:off x="6416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04" name="Google Shape;1904;p61"/>
            <p:cNvSpPr/>
            <p:nvPr/>
          </p:nvSpPr>
          <p:spPr>
            <a:xfrm>
              <a:off x="7940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05" name="Google Shape;1905;p61"/>
            <p:cNvSpPr/>
            <p:nvPr/>
          </p:nvSpPr>
          <p:spPr>
            <a:xfrm>
              <a:off x="9464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06" name="Google Shape;1906;p61"/>
            <p:cNvSpPr/>
            <p:nvPr/>
          </p:nvSpPr>
          <p:spPr>
            <a:xfrm>
              <a:off x="10988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07" name="Google Shape;1907;p61"/>
            <p:cNvSpPr/>
            <p:nvPr/>
          </p:nvSpPr>
          <p:spPr>
            <a:xfrm>
              <a:off x="1251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08" name="Google Shape;1908;p61"/>
            <p:cNvSpPr/>
            <p:nvPr/>
          </p:nvSpPr>
          <p:spPr>
            <a:xfrm>
              <a:off x="489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09" name="Google Shape;1909;p61"/>
            <p:cNvSpPr/>
            <p:nvPr/>
          </p:nvSpPr>
          <p:spPr>
            <a:xfrm>
              <a:off x="6416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10" name="Google Shape;1910;p61"/>
            <p:cNvSpPr/>
            <p:nvPr/>
          </p:nvSpPr>
          <p:spPr>
            <a:xfrm>
              <a:off x="7940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11" name="Google Shape;1911;p61"/>
            <p:cNvSpPr/>
            <p:nvPr/>
          </p:nvSpPr>
          <p:spPr>
            <a:xfrm>
              <a:off x="9464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12" name="Google Shape;1912;p61"/>
            <p:cNvSpPr/>
            <p:nvPr/>
          </p:nvSpPr>
          <p:spPr>
            <a:xfrm>
              <a:off x="10988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13" name="Google Shape;1913;p61"/>
            <p:cNvSpPr/>
            <p:nvPr/>
          </p:nvSpPr>
          <p:spPr>
            <a:xfrm>
              <a:off x="1251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14" name="Google Shape;1914;p61"/>
            <p:cNvSpPr/>
            <p:nvPr/>
          </p:nvSpPr>
          <p:spPr>
            <a:xfrm>
              <a:off x="489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15" name="Google Shape;1915;p61"/>
            <p:cNvSpPr/>
            <p:nvPr/>
          </p:nvSpPr>
          <p:spPr>
            <a:xfrm>
              <a:off x="6416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16" name="Google Shape;1916;p61"/>
            <p:cNvSpPr/>
            <p:nvPr/>
          </p:nvSpPr>
          <p:spPr>
            <a:xfrm>
              <a:off x="7940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17" name="Google Shape;1917;p61"/>
            <p:cNvSpPr/>
            <p:nvPr/>
          </p:nvSpPr>
          <p:spPr>
            <a:xfrm>
              <a:off x="9464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18" name="Google Shape;1918;p61"/>
            <p:cNvSpPr/>
            <p:nvPr/>
          </p:nvSpPr>
          <p:spPr>
            <a:xfrm>
              <a:off x="10988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19" name="Google Shape;1919;p61"/>
            <p:cNvSpPr/>
            <p:nvPr/>
          </p:nvSpPr>
          <p:spPr>
            <a:xfrm>
              <a:off x="1251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20" name="Google Shape;1920;p61"/>
            <p:cNvSpPr/>
            <p:nvPr/>
          </p:nvSpPr>
          <p:spPr>
            <a:xfrm>
              <a:off x="489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21" name="Google Shape;1921;p61"/>
            <p:cNvSpPr/>
            <p:nvPr/>
          </p:nvSpPr>
          <p:spPr>
            <a:xfrm>
              <a:off x="6416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22" name="Google Shape;1922;p61"/>
            <p:cNvSpPr/>
            <p:nvPr/>
          </p:nvSpPr>
          <p:spPr>
            <a:xfrm>
              <a:off x="7940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23" name="Google Shape;1923;p61"/>
            <p:cNvSpPr/>
            <p:nvPr/>
          </p:nvSpPr>
          <p:spPr>
            <a:xfrm>
              <a:off x="9464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24" name="Google Shape;1924;p61"/>
            <p:cNvSpPr/>
            <p:nvPr/>
          </p:nvSpPr>
          <p:spPr>
            <a:xfrm>
              <a:off x="10988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25" name="Google Shape;1925;p61"/>
            <p:cNvSpPr/>
            <p:nvPr/>
          </p:nvSpPr>
          <p:spPr>
            <a:xfrm>
              <a:off x="1251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26" name="Google Shape;1926;p61"/>
            <p:cNvSpPr/>
            <p:nvPr/>
          </p:nvSpPr>
          <p:spPr>
            <a:xfrm>
              <a:off x="489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27" name="Google Shape;1927;p61"/>
            <p:cNvSpPr/>
            <p:nvPr/>
          </p:nvSpPr>
          <p:spPr>
            <a:xfrm>
              <a:off x="6416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28" name="Google Shape;1928;p61"/>
            <p:cNvSpPr/>
            <p:nvPr/>
          </p:nvSpPr>
          <p:spPr>
            <a:xfrm>
              <a:off x="7940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29" name="Google Shape;1929;p61"/>
            <p:cNvSpPr/>
            <p:nvPr/>
          </p:nvSpPr>
          <p:spPr>
            <a:xfrm>
              <a:off x="9464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30" name="Google Shape;1930;p61"/>
            <p:cNvSpPr/>
            <p:nvPr/>
          </p:nvSpPr>
          <p:spPr>
            <a:xfrm>
              <a:off x="10988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31" name="Google Shape;1931;p61"/>
            <p:cNvSpPr/>
            <p:nvPr/>
          </p:nvSpPr>
          <p:spPr>
            <a:xfrm>
              <a:off x="1251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ingle Quiz Options 3 v1">
  <p:cSld name="CUSTOM_43">
    <p:spTree>
      <p:nvGrpSpPr>
        <p:cNvPr id="1932" name="Shape 1932"/>
        <p:cNvGrpSpPr/>
        <p:nvPr/>
      </p:nvGrpSpPr>
      <p:grpSpPr>
        <a:xfrm>
          <a:off x="0" y="0"/>
          <a:ext cx="0" cy="0"/>
          <a:chOff x="0" y="0"/>
          <a:chExt cx="0" cy="0"/>
        </a:xfrm>
      </p:grpSpPr>
      <p:sp>
        <p:nvSpPr>
          <p:cNvPr id="1933" name="Google Shape;1933;p62"/>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934" name="Google Shape;1934;p62"/>
          <p:cNvSpPr/>
          <p:nvPr/>
        </p:nvSpPr>
        <p:spPr>
          <a:xfrm>
            <a:off x="7941900" y="0"/>
            <a:ext cx="1200600" cy="5143500"/>
          </a:xfrm>
          <a:prstGeom prst="rect">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935" name="Google Shape;1935;p62"/>
          <p:cNvGrpSpPr/>
          <p:nvPr/>
        </p:nvGrpSpPr>
        <p:grpSpPr>
          <a:xfrm>
            <a:off x="5341838" y="-869090"/>
            <a:ext cx="1238898" cy="1238898"/>
            <a:chOff x="2421225" y="305100"/>
            <a:chExt cx="1684200" cy="1684200"/>
          </a:xfrm>
        </p:grpSpPr>
        <p:sp>
          <p:nvSpPr>
            <p:cNvPr id="1936" name="Google Shape;1936;p62"/>
            <p:cNvSpPr/>
            <p:nvPr/>
          </p:nvSpPr>
          <p:spPr>
            <a:xfrm rot="-5400000">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37" name="Google Shape;1937;p62"/>
            <p:cNvSpPr/>
            <p:nvPr/>
          </p:nvSpPr>
          <p:spPr>
            <a:xfrm>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38" name="Google Shape;1938;p62"/>
            <p:cNvSpPr/>
            <p:nvPr/>
          </p:nvSpPr>
          <p:spPr>
            <a:xfrm rot="-8100000">
              <a:off x="3039778" y="304985"/>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39" name="Google Shape;1939;p62"/>
            <p:cNvSpPr/>
            <p:nvPr/>
          </p:nvSpPr>
          <p:spPr>
            <a:xfrm rot="-2700000">
              <a:off x="3039689" y="305076"/>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940" name="Google Shape;1940;p62"/>
          <p:cNvGrpSpPr/>
          <p:nvPr/>
        </p:nvGrpSpPr>
        <p:grpSpPr>
          <a:xfrm>
            <a:off x="8664825" y="4507225"/>
            <a:ext cx="849600" cy="697200"/>
            <a:chOff x="489200" y="476250"/>
            <a:chExt cx="849600" cy="697200"/>
          </a:xfrm>
        </p:grpSpPr>
        <p:sp>
          <p:nvSpPr>
            <p:cNvPr id="1941" name="Google Shape;1941;p62"/>
            <p:cNvSpPr/>
            <p:nvPr/>
          </p:nvSpPr>
          <p:spPr>
            <a:xfrm>
              <a:off x="489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42" name="Google Shape;1942;p62"/>
            <p:cNvSpPr/>
            <p:nvPr/>
          </p:nvSpPr>
          <p:spPr>
            <a:xfrm>
              <a:off x="6416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43" name="Google Shape;1943;p62"/>
            <p:cNvSpPr/>
            <p:nvPr/>
          </p:nvSpPr>
          <p:spPr>
            <a:xfrm>
              <a:off x="7940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44" name="Google Shape;1944;p62"/>
            <p:cNvSpPr/>
            <p:nvPr/>
          </p:nvSpPr>
          <p:spPr>
            <a:xfrm>
              <a:off x="9464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45" name="Google Shape;1945;p62"/>
            <p:cNvSpPr/>
            <p:nvPr/>
          </p:nvSpPr>
          <p:spPr>
            <a:xfrm>
              <a:off x="10988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46" name="Google Shape;1946;p62"/>
            <p:cNvSpPr/>
            <p:nvPr/>
          </p:nvSpPr>
          <p:spPr>
            <a:xfrm>
              <a:off x="1251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47" name="Google Shape;1947;p62"/>
            <p:cNvSpPr/>
            <p:nvPr/>
          </p:nvSpPr>
          <p:spPr>
            <a:xfrm>
              <a:off x="489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48" name="Google Shape;1948;p62"/>
            <p:cNvSpPr/>
            <p:nvPr/>
          </p:nvSpPr>
          <p:spPr>
            <a:xfrm>
              <a:off x="6416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49" name="Google Shape;1949;p62"/>
            <p:cNvSpPr/>
            <p:nvPr/>
          </p:nvSpPr>
          <p:spPr>
            <a:xfrm>
              <a:off x="7940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50" name="Google Shape;1950;p62"/>
            <p:cNvSpPr/>
            <p:nvPr/>
          </p:nvSpPr>
          <p:spPr>
            <a:xfrm>
              <a:off x="9464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51" name="Google Shape;1951;p62"/>
            <p:cNvSpPr/>
            <p:nvPr/>
          </p:nvSpPr>
          <p:spPr>
            <a:xfrm>
              <a:off x="10988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52" name="Google Shape;1952;p62"/>
            <p:cNvSpPr/>
            <p:nvPr/>
          </p:nvSpPr>
          <p:spPr>
            <a:xfrm>
              <a:off x="1251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53" name="Google Shape;1953;p62"/>
            <p:cNvSpPr/>
            <p:nvPr/>
          </p:nvSpPr>
          <p:spPr>
            <a:xfrm>
              <a:off x="489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54" name="Google Shape;1954;p62"/>
            <p:cNvSpPr/>
            <p:nvPr/>
          </p:nvSpPr>
          <p:spPr>
            <a:xfrm>
              <a:off x="6416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55" name="Google Shape;1955;p62"/>
            <p:cNvSpPr/>
            <p:nvPr/>
          </p:nvSpPr>
          <p:spPr>
            <a:xfrm>
              <a:off x="7940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56" name="Google Shape;1956;p62"/>
            <p:cNvSpPr/>
            <p:nvPr/>
          </p:nvSpPr>
          <p:spPr>
            <a:xfrm>
              <a:off x="9464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57" name="Google Shape;1957;p62"/>
            <p:cNvSpPr/>
            <p:nvPr/>
          </p:nvSpPr>
          <p:spPr>
            <a:xfrm>
              <a:off x="10988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58" name="Google Shape;1958;p62"/>
            <p:cNvSpPr/>
            <p:nvPr/>
          </p:nvSpPr>
          <p:spPr>
            <a:xfrm>
              <a:off x="1251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59" name="Google Shape;1959;p62"/>
            <p:cNvSpPr/>
            <p:nvPr/>
          </p:nvSpPr>
          <p:spPr>
            <a:xfrm>
              <a:off x="489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60" name="Google Shape;1960;p62"/>
            <p:cNvSpPr/>
            <p:nvPr/>
          </p:nvSpPr>
          <p:spPr>
            <a:xfrm>
              <a:off x="6416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61" name="Google Shape;1961;p62"/>
            <p:cNvSpPr/>
            <p:nvPr/>
          </p:nvSpPr>
          <p:spPr>
            <a:xfrm>
              <a:off x="7940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62" name="Google Shape;1962;p62"/>
            <p:cNvSpPr/>
            <p:nvPr/>
          </p:nvSpPr>
          <p:spPr>
            <a:xfrm>
              <a:off x="9464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63" name="Google Shape;1963;p62"/>
            <p:cNvSpPr/>
            <p:nvPr/>
          </p:nvSpPr>
          <p:spPr>
            <a:xfrm>
              <a:off x="10988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64" name="Google Shape;1964;p62"/>
            <p:cNvSpPr/>
            <p:nvPr/>
          </p:nvSpPr>
          <p:spPr>
            <a:xfrm>
              <a:off x="1251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65" name="Google Shape;1965;p62"/>
            <p:cNvSpPr/>
            <p:nvPr/>
          </p:nvSpPr>
          <p:spPr>
            <a:xfrm>
              <a:off x="489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66" name="Google Shape;1966;p62"/>
            <p:cNvSpPr/>
            <p:nvPr/>
          </p:nvSpPr>
          <p:spPr>
            <a:xfrm>
              <a:off x="6416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67" name="Google Shape;1967;p62"/>
            <p:cNvSpPr/>
            <p:nvPr/>
          </p:nvSpPr>
          <p:spPr>
            <a:xfrm>
              <a:off x="7940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68" name="Google Shape;1968;p62"/>
            <p:cNvSpPr/>
            <p:nvPr/>
          </p:nvSpPr>
          <p:spPr>
            <a:xfrm>
              <a:off x="9464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69" name="Google Shape;1969;p62"/>
            <p:cNvSpPr/>
            <p:nvPr/>
          </p:nvSpPr>
          <p:spPr>
            <a:xfrm>
              <a:off x="10988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70" name="Google Shape;1970;p62"/>
            <p:cNvSpPr/>
            <p:nvPr/>
          </p:nvSpPr>
          <p:spPr>
            <a:xfrm>
              <a:off x="1251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1971" name="Google Shape;1971;p62"/>
          <p:cNvSpPr/>
          <p:nvPr/>
        </p:nvSpPr>
        <p:spPr>
          <a:xfrm>
            <a:off x="311700" y="2014000"/>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972" name="Google Shape;1972;p62"/>
          <p:cNvSpPr txBox="1"/>
          <p:nvPr/>
        </p:nvSpPr>
        <p:spPr>
          <a:xfrm>
            <a:off x="413550" y="2080750"/>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A</a:t>
            </a:r>
            <a:endParaRPr b="1">
              <a:solidFill>
                <a:schemeClr val="dk2"/>
              </a:solidFill>
              <a:latin typeface="Sintony"/>
              <a:ea typeface="Sintony"/>
              <a:cs typeface="Sintony"/>
              <a:sym typeface="Sintony"/>
            </a:endParaRPr>
          </a:p>
        </p:txBody>
      </p:sp>
      <p:sp>
        <p:nvSpPr>
          <p:cNvPr id="1973" name="Google Shape;1973;p62"/>
          <p:cNvSpPr txBox="1"/>
          <p:nvPr>
            <p:ph idx="1" type="body"/>
          </p:nvPr>
        </p:nvSpPr>
        <p:spPr>
          <a:xfrm>
            <a:off x="1027600" y="2080750"/>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974" name="Google Shape;1974;p62"/>
          <p:cNvSpPr/>
          <p:nvPr/>
        </p:nvSpPr>
        <p:spPr>
          <a:xfrm>
            <a:off x="311700" y="4113100"/>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975" name="Google Shape;1975;p62"/>
          <p:cNvSpPr txBox="1"/>
          <p:nvPr/>
        </p:nvSpPr>
        <p:spPr>
          <a:xfrm>
            <a:off x="413550" y="4179850"/>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C</a:t>
            </a:r>
            <a:endParaRPr b="1">
              <a:solidFill>
                <a:schemeClr val="dk2"/>
              </a:solidFill>
              <a:latin typeface="Sintony"/>
              <a:ea typeface="Sintony"/>
              <a:cs typeface="Sintony"/>
              <a:sym typeface="Sintony"/>
            </a:endParaRPr>
          </a:p>
        </p:txBody>
      </p:sp>
      <p:sp>
        <p:nvSpPr>
          <p:cNvPr id="1976" name="Google Shape;1976;p62"/>
          <p:cNvSpPr txBox="1"/>
          <p:nvPr>
            <p:ph idx="2" type="body"/>
          </p:nvPr>
        </p:nvSpPr>
        <p:spPr>
          <a:xfrm>
            <a:off x="1027600" y="4179850"/>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977" name="Google Shape;1977;p62"/>
          <p:cNvSpPr/>
          <p:nvPr/>
        </p:nvSpPr>
        <p:spPr>
          <a:xfrm>
            <a:off x="311700" y="3096913"/>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1978" name="Google Shape;1978;p62"/>
          <p:cNvSpPr txBox="1"/>
          <p:nvPr/>
        </p:nvSpPr>
        <p:spPr>
          <a:xfrm>
            <a:off x="413550" y="3163663"/>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B</a:t>
            </a:r>
            <a:endParaRPr b="1">
              <a:solidFill>
                <a:schemeClr val="dk2"/>
              </a:solidFill>
              <a:latin typeface="Sintony"/>
              <a:ea typeface="Sintony"/>
              <a:cs typeface="Sintony"/>
              <a:sym typeface="Sintony"/>
            </a:endParaRPr>
          </a:p>
        </p:txBody>
      </p:sp>
      <p:sp>
        <p:nvSpPr>
          <p:cNvPr id="1979" name="Google Shape;1979;p62"/>
          <p:cNvSpPr txBox="1"/>
          <p:nvPr>
            <p:ph idx="3" type="body"/>
          </p:nvPr>
        </p:nvSpPr>
        <p:spPr>
          <a:xfrm>
            <a:off x="1027600" y="3163663"/>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ingle Quiz Options 3 v2">
  <p:cSld name="CUSTOM_44">
    <p:spTree>
      <p:nvGrpSpPr>
        <p:cNvPr id="1980" name="Shape 1980"/>
        <p:cNvGrpSpPr/>
        <p:nvPr/>
      </p:nvGrpSpPr>
      <p:grpSpPr>
        <a:xfrm>
          <a:off x="0" y="0"/>
          <a:ext cx="0" cy="0"/>
          <a:chOff x="0" y="0"/>
          <a:chExt cx="0" cy="0"/>
        </a:xfrm>
      </p:grpSpPr>
      <p:sp>
        <p:nvSpPr>
          <p:cNvPr id="1981" name="Google Shape;1981;p63"/>
          <p:cNvSpPr/>
          <p:nvPr/>
        </p:nvSpPr>
        <p:spPr>
          <a:xfrm>
            <a:off x="-6325" y="-9475"/>
            <a:ext cx="4572000" cy="5143500"/>
          </a:xfrm>
          <a:prstGeom prst="rect">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1982" name="Google Shape;1982;p63"/>
          <p:cNvGrpSpPr/>
          <p:nvPr/>
        </p:nvGrpSpPr>
        <p:grpSpPr>
          <a:xfrm>
            <a:off x="2949443" y="-1639892"/>
            <a:ext cx="3245117" cy="3245117"/>
            <a:chOff x="2645475" y="456275"/>
            <a:chExt cx="697200" cy="697200"/>
          </a:xfrm>
        </p:grpSpPr>
        <p:sp>
          <p:nvSpPr>
            <p:cNvPr id="1983" name="Google Shape;1983;p63"/>
            <p:cNvSpPr/>
            <p:nvPr/>
          </p:nvSpPr>
          <p:spPr>
            <a:xfrm>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84" name="Google Shape;1984;p63"/>
            <p:cNvSpPr/>
            <p:nvPr/>
          </p:nvSpPr>
          <p:spPr>
            <a:xfrm rot="-5400000">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85" name="Google Shape;1985;p63"/>
            <p:cNvSpPr/>
            <p:nvPr/>
          </p:nvSpPr>
          <p:spPr>
            <a:xfrm rot="-2700000">
              <a:off x="2977290" y="456299"/>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86" name="Google Shape;1986;p63"/>
            <p:cNvSpPr/>
            <p:nvPr/>
          </p:nvSpPr>
          <p:spPr>
            <a:xfrm rot="-8100000">
              <a:off x="2977349" y="456394"/>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87" name="Google Shape;1987;p63"/>
            <p:cNvSpPr/>
            <p:nvPr/>
          </p:nvSpPr>
          <p:spPr>
            <a:xfrm rot="-1387885">
              <a:off x="2977170" y="456436"/>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88" name="Google Shape;1988;p63"/>
            <p:cNvSpPr/>
            <p:nvPr/>
          </p:nvSpPr>
          <p:spPr>
            <a:xfrm rot="-6787885">
              <a:off x="2977359" y="456451"/>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89" name="Google Shape;1989;p63"/>
            <p:cNvSpPr/>
            <p:nvPr/>
          </p:nvSpPr>
          <p:spPr>
            <a:xfrm rot="-4109047">
              <a:off x="2977190" y="456337"/>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90" name="Google Shape;1990;p63"/>
            <p:cNvSpPr/>
            <p:nvPr/>
          </p:nvSpPr>
          <p:spPr>
            <a:xfrm rot="-9509047">
              <a:off x="2977270" y="456558"/>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1991" name="Google Shape;1991;p63"/>
          <p:cNvGrpSpPr/>
          <p:nvPr/>
        </p:nvGrpSpPr>
        <p:grpSpPr>
          <a:xfrm>
            <a:off x="-160150" y="4587550"/>
            <a:ext cx="849600" cy="697200"/>
            <a:chOff x="489200" y="476250"/>
            <a:chExt cx="849600" cy="697200"/>
          </a:xfrm>
        </p:grpSpPr>
        <p:sp>
          <p:nvSpPr>
            <p:cNvPr id="1992" name="Google Shape;1992;p63"/>
            <p:cNvSpPr/>
            <p:nvPr/>
          </p:nvSpPr>
          <p:spPr>
            <a:xfrm>
              <a:off x="489200" y="4762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93" name="Google Shape;1993;p63"/>
            <p:cNvSpPr/>
            <p:nvPr/>
          </p:nvSpPr>
          <p:spPr>
            <a:xfrm>
              <a:off x="641600" y="4762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94" name="Google Shape;1994;p63"/>
            <p:cNvSpPr/>
            <p:nvPr/>
          </p:nvSpPr>
          <p:spPr>
            <a:xfrm>
              <a:off x="794000" y="4762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95" name="Google Shape;1995;p63"/>
            <p:cNvSpPr/>
            <p:nvPr/>
          </p:nvSpPr>
          <p:spPr>
            <a:xfrm>
              <a:off x="946400" y="4762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96" name="Google Shape;1996;p63"/>
            <p:cNvSpPr/>
            <p:nvPr/>
          </p:nvSpPr>
          <p:spPr>
            <a:xfrm>
              <a:off x="1098800" y="4762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97" name="Google Shape;1997;p63"/>
            <p:cNvSpPr/>
            <p:nvPr/>
          </p:nvSpPr>
          <p:spPr>
            <a:xfrm>
              <a:off x="1251200" y="4762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98" name="Google Shape;1998;p63"/>
            <p:cNvSpPr/>
            <p:nvPr/>
          </p:nvSpPr>
          <p:spPr>
            <a:xfrm>
              <a:off x="489200" y="6286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1999" name="Google Shape;1999;p63"/>
            <p:cNvSpPr/>
            <p:nvPr/>
          </p:nvSpPr>
          <p:spPr>
            <a:xfrm>
              <a:off x="641600" y="6286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00" name="Google Shape;2000;p63"/>
            <p:cNvSpPr/>
            <p:nvPr/>
          </p:nvSpPr>
          <p:spPr>
            <a:xfrm>
              <a:off x="794000" y="6286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01" name="Google Shape;2001;p63"/>
            <p:cNvSpPr/>
            <p:nvPr/>
          </p:nvSpPr>
          <p:spPr>
            <a:xfrm>
              <a:off x="946400" y="6286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02" name="Google Shape;2002;p63"/>
            <p:cNvSpPr/>
            <p:nvPr/>
          </p:nvSpPr>
          <p:spPr>
            <a:xfrm>
              <a:off x="1098800" y="6286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03" name="Google Shape;2003;p63"/>
            <p:cNvSpPr/>
            <p:nvPr/>
          </p:nvSpPr>
          <p:spPr>
            <a:xfrm>
              <a:off x="1251200" y="6286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04" name="Google Shape;2004;p63"/>
            <p:cNvSpPr/>
            <p:nvPr/>
          </p:nvSpPr>
          <p:spPr>
            <a:xfrm>
              <a:off x="489200" y="7810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05" name="Google Shape;2005;p63"/>
            <p:cNvSpPr/>
            <p:nvPr/>
          </p:nvSpPr>
          <p:spPr>
            <a:xfrm>
              <a:off x="641600" y="7810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06" name="Google Shape;2006;p63"/>
            <p:cNvSpPr/>
            <p:nvPr/>
          </p:nvSpPr>
          <p:spPr>
            <a:xfrm>
              <a:off x="794000" y="7810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07" name="Google Shape;2007;p63"/>
            <p:cNvSpPr/>
            <p:nvPr/>
          </p:nvSpPr>
          <p:spPr>
            <a:xfrm>
              <a:off x="946400" y="7810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08" name="Google Shape;2008;p63"/>
            <p:cNvSpPr/>
            <p:nvPr/>
          </p:nvSpPr>
          <p:spPr>
            <a:xfrm>
              <a:off x="1098800" y="7810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09" name="Google Shape;2009;p63"/>
            <p:cNvSpPr/>
            <p:nvPr/>
          </p:nvSpPr>
          <p:spPr>
            <a:xfrm>
              <a:off x="1251200" y="7810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10" name="Google Shape;2010;p63"/>
            <p:cNvSpPr/>
            <p:nvPr/>
          </p:nvSpPr>
          <p:spPr>
            <a:xfrm>
              <a:off x="489200" y="9334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11" name="Google Shape;2011;p63"/>
            <p:cNvSpPr/>
            <p:nvPr/>
          </p:nvSpPr>
          <p:spPr>
            <a:xfrm>
              <a:off x="641600" y="9334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12" name="Google Shape;2012;p63"/>
            <p:cNvSpPr/>
            <p:nvPr/>
          </p:nvSpPr>
          <p:spPr>
            <a:xfrm>
              <a:off x="794000" y="9334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13" name="Google Shape;2013;p63"/>
            <p:cNvSpPr/>
            <p:nvPr/>
          </p:nvSpPr>
          <p:spPr>
            <a:xfrm>
              <a:off x="946400" y="9334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14" name="Google Shape;2014;p63"/>
            <p:cNvSpPr/>
            <p:nvPr/>
          </p:nvSpPr>
          <p:spPr>
            <a:xfrm>
              <a:off x="1098800" y="9334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15" name="Google Shape;2015;p63"/>
            <p:cNvSpPr/>
            <p:nvPr/>
          </p:nvSpPr>
          <p:spPr>
            <a:xfrm>
              <a:off x="1251200" y="9334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16" name="Google Shape;2016;p63"/>
            <p:cNvSpPr/>
            <p:nvPr/>
          </p:nvSpPr>
          <p:spPr>
            <a:xfrm>
              <a:off x="489200" y="10858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17" name="Google Shape;2017;p63"/>
            <p:cNvSpPr/>
            <p:nvPr/>
          </p:nvSpPr>
          <p:spPr>
            <a:xfrm>
              <a:off x="641600" y="10858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18" name="Google Shape;2018;p63"/>
            <p:cNvSpPr/>
            <p:nvPr/>
          </p:nvSpPr>
          <p:spPr>
            <a:xfrm>
              <a:off x="794000" y="10858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19" name="Google Shape;2019;p63"/>
            <p:cNvSpPr/>
            <p:nvPr/>
          </p:nvSpPr>
          <p:spPr>
            <a:xfrm>
              <a:off x="946400" y="10858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20" name="Google Shape;2020;p63"/>
            <p:cNvSpPr/>
            <p:nvPr/>
          </p:nvSpPr>
          <p:spPr>
            <a:xfrm>
              <a:off x="1098800" y="10858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21" name="Google Shape;2021;p63"/>
            <p:cNvSpPr/>
            <p:nvPr/>
          </p:nvSpPr>
          <p:spPr>
            <a:xfrm>
              <a:off x="1251200" y="1085850"/>
              <a:ext cx="87600" cy="87600"/>
            </a:xfrm>
            <a:prstGeom prst="ellipse">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2022" name="Google Shape;2022;p63"/>
          <p:cNvSpPr txBox="1"/>
          <p:nvPr>
            <p:ph type="title"/>
          </p:nvPr>
        </p:nvSpPr>
        <p:spPr>
          <a:xfrm>
            <a:off x="311700" y="2285400"/>
            <a:ext cx="3858900" cy="572700"/>
          </a:xfrm>
          <a:prstGeom prst="rect">
            <a:avLst/>
          </a:prstGeom>
        </p:spPr>
        <p:txBody>
          <a:bodyPr anchorCtr="0" anchor="ctr" bIns="0" lIns="0" spcFirstLastPara="1" rIns="0" wrap="square" tIns="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23" name="Google Shape;2023;p63"/>
          <p:cNvSpPr/>
          <p:nvPr/>
        </p:nvSpPr>
        <p:spPr>
          <a:xfrm>
            <a:off x="4958325" y="1008600"/>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2024" name="Google Shape;2024;p63"/>
          <p:cNvSpPr/>
          <p:nvPr/>
        </p:nvSpPr>
        <p:spPr>
          <a:xfrm>
            <a:off x="4958325" y="2215050"/>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2025" name="Google Shape;2025;p63"/>
          <p:cNvSpPr/>
          <p:nvPr/>
        </p:nvSpPr>
        <p:spPr>
          <a:xfrm>
            <a:off x="4958325" y="3421500"/>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2026" name="Google Shape;2026;p63"/>
          <p:cNvSpPr txBox="1"/>
          <p:nvPr>
            <p:ph idx="1" type="body"/>
          </p:nvPr>
        </p:nvSpPr>
        <p:spPr>
          <a:xfrm>
            <a:off x="5554125" y="1165200"/>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027" name="Google Shape;2027;p63"/>
          <p:cNvSpPr txBox="1"/>
          <p:nvPr>
            <p:ph idx="2" type="body"/>
          </p:nvPr>
        </p:nvSpPr>
        <p:spPr>
          <a:xfrm>
            <a:off x="5554125" y="2371649"/>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028" name="Google Shape;2028;p63"/>
          <p:cNvSpPr txBox="1"/>
          <p:nvPr>
            <p:ph idx="3" type="body"/>
          </p:nvPr>
        </p:nvSpPr>
        <p:spPr>
          <a:xfrm>
            <a:off x="5554125" y="3584851"/>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029" name="Google Shape;2029;p63"/>
          <p:cNvSpPr txBox="1"/>
          <p:nvPr>
            <p:ph idx="4" type="subTitle"/>
          </p:nvPr>
        </p:nvSpPr>
        <p:spPr>
          <a:xfrm>
            <a:off x="5102325" y="1165200"/>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0" name="Google Shape;2030;p63"/>
          <p:cNvSpPr txBox="1"/>
          <p:nvPr>
            <p:ph idx="5" type="subTitle"/>
          </p:nvPr>
        </p:nvSpPr>
        <p:spPr>
          <a:xfrm>
            <a:off x="5102325" y="2371650"/>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1" name="Google Shape;2031;p63"/>
          <p:cNvSpPr txBox="1"/>
          <p:nvPr>
            <p:ph idx="6" type="subTitle"/>
          </p:nvPr>
        </p:nvSpPr>
        <p:spPr>
          <a:xfrm>
            <a:off x="5102325" y="3578100"/>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32" name="Google Shape;2032;p63"/>
          <p:cNvSpPr/>
          <p:nvPr/>
        </p:nvSpPr>
        <p:spPr>
          <a:xfrm>
            <a:off x="8107375" y="0"/>
            <a:ext cx="1035000" cy="51435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ingle Quiz Options 2 v1">
  <p:cSld name="CUSTOM_45">
    <p:spTree>
      <p:nvGrpSpPr>
        <p:cNvPr id="2033" name="Shape 2033"/>
        <p:cNvGrpSpPr/>
        <p:nvPr/>
      </p:nvGrpSpPr>
      <p:grpSpPr>
        <a:xfrm>
          <a:off x="0" y="0"/>
          <a:ext cx="0" cy="0"/>
          <a:chOff x="0" y="0"/>
          <a:chExt cx="0" cy="0"/>
        </a:xfrm>
      </p:grpSpPr>
      <p:sp>
        <p:nvSpPr>
          <p:cNvPr id="2034" name="Google Shape;2034;p64"/>
          <p:cNvSpPr txBox="1"/>
          <p:nvPr>
            <p:ph type="title"/>
          </p:nvPr>
        </p:nvSpPr>
        <p:spPr>
          <a:xfrm>
            <a:off x="311700" y="445025"/>
            <a:ext cx="8520600" cy="572700"/>
          </a:xfrm>
          <a:prstGeom prst="rect">
            <a:avLst/>
          </a:prstGeom>
        </p:spPr>
        <p:txBody>
          <a:bodyPr anchorCtr="0" anchor="t" bIns="0" lIns="0" spcFirstLastPara="1" rIns="0" wrap="square" tIns="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2035" name="Google Shape;2035;p64"/>
          <p:cNvSpPr/>
          <p:nvPr/>
        </p:nvSpPr>
        <p:spPr>
          <a:xfrm>
            <a:off x="476425" y="2478800"/>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2036" name="Google Shape;2036;p64"/>
          <p:cNvSpPr txBox="1"/>
          <p:nvPr/>
        </p:nvSpPr>
        <p:spPr>
          <a:xfrm>
            <a:off x="578275" y="2545550"/>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A</a:t>
            </a:r>
            <a:endParaRPr b="1">
              <a:solidFill>
                <a:schemeClr val="dk2"/>
              </a:solidFill>
              <a:latin typeface="Sintony"/>
              <a:ea typeface="Sintony"/>
              <a:cs typeface="Sintony"/>
              <a:sym typeface="Sintony"/>
            </a:endParaRPr>
          </a:p>
        </p:txBody>
      </p:sp>
      <p:sp>
        <p:nvSpPr>
          <p:cNvPr id="2037" name="Google Shape;2037;p64"/>
          <p:cNvSpPr txBox="1"/>
          <p:nvPr>
            <p:ph idx="1" type="body"/>
          </p:nvPr>
        </p:nvSpPr>
        <p:spPr>
          <a:xfrm>
            <a:off x="1192325" y="2545550"/>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038" name="Google Shape;2038;p64"/>
          <p:cNvSpPr/>
          <p:nvPr/>
        </p:nvSpPr>
        <p:spPr>
          <a:xfrm>
            <a:off x="4963675" y="2478800"/>
            <a:ext cx="583200" cy="5337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2039" name="Google Shape;2039;p64"/>
          <p:cNvSpPr txBox="1"/>
          <p:nvPr/>
        </p:nvSpPr>
        <p:spPr>
          <a:xfrm>
            <a:off x="5065525" y="2545550"/>
            <a:ext cx="3795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a:solidFill>
                  <a:schemeClr val="dk2"/>
                </a:solidFill>
                <a:latin typeface="Sintony"/>
                <a:ea typeface="Sintony"/>
                <a:cs typeface="Sintony"/>
                <a:sym typeface="Sintony"/>
              </a:rPr>
              <a:t>B</a:t>
            </a:r>
            <a:endParaRPr b="1">
              <a:solidFill>
                <a:schemeClr val="dk2"/>
              </a:solidFill>
              <a:latin typeface="Sintony"/>
              <a:ea typeface="Sintony"/>
              <a:cs typeface="Sintony"/>
              <a:sym typeface="Sintony"/>
            </a:endParaRPr>
          </a:p>
        </p:txBody>
      </p:sp>
      <p:sp>
        <p:nvSpPr>
          <p:cNvPr id="2040" name="Google Shape;2040;p64"/>
          <p:cNvSpPr txBox="1"/>
          <p:nvPr>
            <p:ph idx="2" type="body"/>
          </p:nvPr>
        </p:nvSpPr>
        <p:spPr>
          <a:xfrm>
            <a:off x="5679575" y="2545550"/>
            <a:ext cx="29880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grpSp>
        <p:nvGrpSpPr>
          <p:cNvPr id="2041" name="Google Shape;2041;p64"/>
          <p:cNvGrpSpPr/>
          <p:nvPr/>
        </p:nvGrpSpPr>
        <p:grpSpPr>
          <a:xfrm>
            <a:off x="7561623" y="-1622713"/>
            <a:ext cx="3245117" cy="3245117"/>
            <a:chOff x="2645475" y="456275"/>
            <a:chExt cx="697200" cy="697200"/>
          </a:xfrm>
        </p:grpSpPr>
        <p:sp>
          <p:nvSpPr>
            <p:cNvPr id="2042" name="Google Shape;2042;p64"/>
            <p:cNvSpPr/>
            <p:nvPr/>
          </p:nvSpPr>
          <p:spPr>
            <a:xfrm>
              <a:off x="2977275" y="456275"/>
              <a:ext cx="33600" cy="69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43" name="Google Shape;2043;p64"/>
            <p:cNvSpPr/>
            <p:nvPr/>
          </p:nvSpPr>
          <p:spPr>
            <a:xfrm rot="-5400000">
              <a:off x="2977275" y="456275"/>
              <a:ext cx="33600" cy="69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44" name="Google Shape;2044;p64"/>
            <p:cNvSpPr/>
            <p:nvPr/>
          </p:nvSpPr>
          <p:spPr>
            <a:xfrm rot="-2700000">
              <a:off x="2977290" y="456299"/>
              <a:ext cx="33517" cy="69706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45" name="Google Shape;2045;p64"/>
            <p:cNvSpPr/>
            <p:nvPr/>
          </p:nvSpPr>
          <p:spPr>
            <a:xfrm rot="-8100000">
              <a:off x="2977349" y="456394"/>
              <a:ext cx="33517" cy="69706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46" name="Google Shape;2046;p64"/>
            <p:cNvSpPr/>
            <p:nvPr/>
          </p:nvSpPr>
          <p:spPr>
            <a:xfrm rot="-1387885">
              <a:off x="2977170" y="456436"/>
              <a:ext cx="33601" cy="69712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47" name="Google Shape;2047;p64"/>
            <p:cNvSpPr/>
            <p:nvPr/>
          </p:nvSpPr>
          <p:spPr>
            <a:xfrm rot="-6787885">
              <a:off x="2977359" y="456451"/>
              <a:ext cx="33601" cy="69712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48" name="Google Shape;2048;p64"/>
            <p:cNvSpPr/>
            <p:nvPr/>
          </p:nvSpPr>
          <p:spPr>
            <a:xfrm rot="-4109047">
              <a:off x="2977190" y="456337"/>
              <a:ext cx="33537" cy="69691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49" name="Google Shape;2049;p64"/>
            <p:cNvSpPr/>
            <p:nvPr/>
          </p:nvSpPr>
          <p:spPr>
            <a:xfrm rot="-9509047">
              <a:off x="2977270" y="456558"/>
              <a:ext cx="33537" cy="69691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2050" name="Google Shape;2050;p64"/>
          <p:cNvSpPr/>
          <p:nvPr/>
        </p:nvSpPr>
        <p:spPr>
          <a:xfrm>
            <a:off x="-6325" y="4710925"/>
            <a:ext cx="9144000" cy="432600"/>
          </a:xfrm>
          <a:prstGeom prst="rect">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2051" name="Google Shape;2051;p64"/>
          <p:cNvGrpSpPr/>
          <p:nvPr/>
        </p:nvGrpSpPr>
        <p:grpSpPr>
          <a:xfrm>
            <a:off x="-163969" y="3247308"/>
            <a:ext cx="1356286" cy="1356286"/>
            <a:chOff x="2421225" y="305100"/>
            <a:chExt cx="1684200" cy="1684200"/>
          </a:xfrm>
        </p:grpSpPr>
        <p:sp>
          <p:nvSpPr>
            <p:cNvPr id="2052" name="Google Shape;2052;p64"/>
            <p:cNvSpPr/>
            <p:nvPr/>
          </p:nvSpPr>
          <p:spPr>
            <a:xfrm rot="-5400000">
              <a:off x="3039675" y="305100"/>
              <a:ext cx="447300" cy="168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53" name="Google Shape;2053;p64"/>
            <p:cNvSpPr/>
            <p:nvPr/>
          </p:nvSpPr>
          <p:spPr>
            <a:xfrm>
              <a:off x="3039675" y="305100"/>
              <a:ext cx="447300" cy="168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54" name="Google Shape;2054;p64"/>
            <p:cNvSpPr/>
            <p:nvPr/>
          </p:nvSpPr>
          <p:spPr>
            <a:xfrm rot="-8100000">
              <a:off x="3039778" y="304985"/>
              <a:ext cx="447174" cy="1684328"/>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55" name="Google Shape;2055;p64"/>
            <p:cNvSpPr/>
            <p:nvPr/>
          </p:nvSpPr>
          <p:spPr>
            <a:xfrm rot="-2700000">
              <a:off x="3039689" y="305076"/>
              <a:ext cx="447174" cy="1684328"/>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ingle Quiz Options 2 v2">
  <p:cSld name="CUSTOM_46">
    <p:spTree>
      <p:nvGrpSpPr>
        <p:cNvPr id="2056" name="Shape 2056"/>
        <p:cNvGrpSpPr/>
        <p:nvPr/>
      </p:nvGrpSpPr>
      <p:grpSpPr>
        <a:xfrm>
          <a:off x="0" y="0"/>
          <a:ext cx="0" cy="0"/>
          <a:chOff x="0" y="0"/>
          <a:chExt cx="0" cy="0"/>
        </a:xfrm>
      </p:grpSpPr>
      <p:sp>
        <p:nvSpPr>
          <p:cNvPr id="2057" name="Google Shape;2057;p65"/>
          <p:cNvSpPr/>
          <p:nvPr/>
        </p:nvSpPr>
        <p:spPr>
          <a:xfrm>
            <a:off x="8107375" y="0"/>
            <a:ext cx="1035000" cy="51435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58" name="Google Shape;2058;p65"/>
          <p:cNvSpPr/>
          <p:nvPr/>
        </p:nvSpPr>
        <p:spPr>
          <a:xfrm>
            <a:off x="-6325" y="-9475"/>
            <a:ext cx="4572000" cy="51435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2059" name="Google Shape;2059;p65"/>
          <p:cNvGrpSpPr/>
          <p:nvPr/>
        </p:nvGrpSpPr>
        <p:grpSpPr>
          <a:xfrm>
            <a:off x="-349421" y="4449362"/>
            <a:ext cx="856753" cy="856753"/>
            <a:chOff x="2421225" y="305100"/>
            <a:chExt cx="1684200" cy="1684200"/>
          </a:xfrm>
        </p:grpSpPr>
        <p:sp>
          <p:nvSpPr>
            <p:cNvPr id="2060" name="Google Shape;2060;p65"/>
            <p:cNvSpPr/>
            <p:nvPr/>
          </p:nvSpPr>
          <p:spPr>
            <a:xfrm rot="-5400000">
              <a:off x="3039675" y="305100"/>
              <a:ext cx="447300" cy="168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61" name="Google Shape;2061;p65"/>
            <p:cNvSpPr/>
            <p:nvPr/>
          </p:nvSpPr>
          <p:spPr>
            <a:xfrm>
              <a:off x="3039675" y="305100"/>
              <a:ext cx="447300" cy="16842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62" name="Google Shape;2062;p65"/>
            <p:cNvSpPr/>
            <p:nvPr/>
          </p:nvSpPr>
          <p:spPr>
            <a:xfrm rot="-8100000">
              <a:off x="3039778" y="304985"/>
              <a:ext cx="447174" cy="1684328"/>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63" name="Google Shape;2063;p65"/>
            <p:cNvSpPr/>
            <p:nvPr/>
          </p:nvSpPr>
          <p:spPr>
            <a:xfrm rot="-2700000">
              <a:off x="3039689" y="305076"/>
              <a:ext cx="447174" cy="1684328"/>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2064" name="Google Shape;2064;p65"/>
          <p:cNvSpPr txBox="1"/>
          <p:nvPr>
            <p:ph type="title"/>
          </p:nvPr>
        </p:nvSpPr>
        <p:spPr>
          <a:xfrm>
            <a:off x="311700" y="2285400"/>
            <a:ext cx="3907200" cy="572700"/>
          </a:xfrm>
          <a:prstGeom prst="rect">
            <a:avLst/>
          </a:prstGeom>
        </p:spPr>
        <p:txBody>
          <a:bodyPr anchorCtr="0" anchor="ctr"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065" name="Google Shape;2065;p65"/>
          <p:cNvSpPr/>
          <p:nvPr/>
        </p:nvSpPr>
        <p:spPr>
          <a:xfrm rot="527322">
            <a:off x="8359046" y="-350619"/>
            <a:ext cx="1044565" cy="968065"/>
          </a:xfrm>
          <a:prstGeom prst="star8">
            <a:avLst>
              <a:gd fmla="val 30113"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66" name="Google Shape;2066;p65"/>
          <p:cNvSpPr/>
          <p:nvPr/>
        </p:nvSpPr>
        <p:spPr>
          <a:xfrm>
            <a:off x="4958325" y="1611825"/>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2067" name="Google Shape;2067;p65"/>
          <p:cNvSpPr/>
          <p:nvPr/>
        </p:nvSpPr>
        <p:spPr>
          <a:xfrm>
            <a:off x="4958325" y="2818275"/>
            <a:ext cx="2756400" cy="713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2068" name="Google Shape;2068;p65"/>
          <p:cNvSpPr txBox="1"/>
          <p:nvPr>
            <p:ph idx="1" type="body"/>
          </p:nvPr>
        </p:nvSpPr>
        <p:spPr>
          <a:xfrm>
            <a:off x="5554125" y="1768425"/>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069" name="Google Shape;2069;p65"/>
          <p:cNvSpPr txBox="1"/>
          <p:nvPr>
            <p:ph idx="2" type="body"/>
          </p:nvPr>
        </p:nvSpPr>
        <p:spPr>
          <a:xfrm>
            <a:off x="5554125" y="2974874"/>
            <a:ext cx="1903500" cy="4002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070" name="Google Shape;2070;p65"/>
          <p:cNvSpPr txBox="1"/>
          <p:nvPr>
            <p:ph idx="3" type="subTitle"/>
          </p:nvPr>
        </p:nvSpPr>
        <p:spPr>
          <a:xfrm>
            <a:off x="5102325" y="176842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71" name="Google Shape;2071;p65"/>
          <p:cNvSpPr txBox="1"/>
          <p:nvPr>
            <p:ph idx="4" type="subTitle"/>
          </p:nvPr>
        </p:nvSpPr>
        <p:spPr>
          <a:xfrm>
            <a:off x="5102325" y="2974875"/>
            <a:ext cx="379500" cy="400200"/>
          </a:xfrm>
          <a:prstGeom prst="rect">
            <a:avLst/>
          </a:prstGeom>
        </p:spPr>
        <p:txBody>
          <a:bodyPr anchorCtr="0" anchor="ctr" bIns="0" lIns="0" spcFirstLastPara="1" rIns="0" wrap="square" tIns="0">
            <a:noAutofit/>
          </a:bodyPr>
          <a:lstStyle>
            <a:lvl1pPr lvl="0">
              <a:spcBef>
                <a:spcPts val="0"/>
              </a:spcBef>
              <a:spcAft>
                <a:spcPts val="0"/>
              </a:spcAft>
              <a:buClr>
                <a:schemeClr val="dk1"/>
              </a:buClr>
              <a:buSzPts val="1400"/>
              <a:buNone/>
              <a:defRPr>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rue False v1">
  <p:cSld name="CUSTOM_38">
    <p:bg>
      <p:bgPr>
        <a:solidFill>
          <a:schemeClr val="accent5"/>
        </a:solidFill>
      </p:bgPr>
    </p:bg>
    <p:spTree>
      <p:nvGrpSpPr>
        <p:cNvPr id="2072" name="Shape 2072"/>
        <p:cNvGrpSpPr/>
        <p:nvPr/>
      </p:nvGrpSpPr>
      <p:grpSpPr>
        <a:xfrm>
          <a:off x="0" y="0"/>
          <a:ext cx="0" cy="0"/>
          <a:chOff x="0" y="0"/>
          <a:chExt cx="0" cy="0"/>
        </a:xfrm>
      </p:grpSpPr>
      <p:grpSp>
        <p:nvGrpSpPr>
          <p:cNvPr id="2073" name="Google Shape;2073;p66"/>
          <p:cNvGrpSpPr/>
          <p:nvPr/>
        </p:nvGrpSpPr>
        <p:grpSpPr>
          <a:xfrm>
            <a:off x="2834943" y="2724872"/>
            <a:ext cx="3245117" cy="3245117"/>
            <a:chOff x="2645475" y="456275"/>
            <a:chExt cx="697200" cy="697200"/>
          </a:xfrm>
        </p:grpSpPr>
        <p:sp>
          <p:nvSpPr>
            <p:cNvPr id="2074" name="Google Shape;2074;p66"/>
            <p:cNvSpPr/>
            <p:nvPr/>
          </p:nvSpPr>
          <p:spPr>
            <a:xfrm>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75" name="Google Shape;2075;p66"/>
            <p:cNvSpPr/>
            <p:nvPr/>
          </p:nvSpPr>
          <p:spPr>
            <a:xfrm rot="-5400000">
              <a:off x="2977275" y="456275"/>
              <a:ext cx="33600" cy="697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76" name="Google Shape;2076;p66"/>
            <p:cNvSpPr/>
            <p:nvPr/>
          </p:nvSpPr>
          <p:spPr>
            <a:xfrm rot="-2700000">
              <a:off x="2977290" y="456299"/>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77" name="Google Shape;2077;p66"/>
            <p:cNvSpPr/>
            <p:nvPr/>
          </p:nvSpPr>
          <p:spPr>
            <a:xfrm rot="-8100000">
              <a:off x="2977349" y="456394"/>
              <a:ext cx="33517" cy="697066"/>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78" name="Google Shape;2078;p66"/>
            <p:cNvSpPr/>
            <p:nvPr/>
          </p:nvSpPr>
          <p:spPr>
            <a:xfrm rot="-1387885">
              <a:off x="2977170" y="456436"/>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79" name="Google Shape;2079;p66"/>
            <p:cNvSpPr/>
            <p:nvPr/>
          </p:nvSpPr>
          <p:spPr>
            <a:xfrm rot="-6787885">
              <a:off x="2977359" y="456451"/>
              <a:ext cx="33601" cy="697122"/>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80" name="Google Shape;2080;p66"/>
            <p:cNvSpPr/>
            <p:nvPr/>
          </p:nvSpPr>
          <p:spPr>
            <a:xfrm rot="-4109047">
              <a:off x="2977190" y="456337"/>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081" name="Google Shape;2081;p66"/>
            <p:cNvSpPr/>
            <p:nvPr/>
          </p:nvSpPr>
          <p:spPr>
            <a:xfrm rot="-9509047">
              <a:off x="2977270" y="456558"/>
              <a:ext cx="33537" cy="696919"/>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2082" name="Google Shape;2082;p66"/>
          <p:cNvGrpSpPr/>
          <p:nvPr/>
        </p:nvGrpSpPr>
        <p:grpSpPr>
          <a:xfrm>
            <a:off x="-506371" y="-486939"/>
            <a:ext cx="2780592" cy="2762189"/>
            <a:chOff x="740850" y="1775184"/>
            <a:chExt cx="1994400" cy="1981200"/>
          </a:xfrm>
        </p:grpSpPr>
        <p:cxnSp>
          <p:nvCxnSpPr>
            <p:cNvPr id="2083" name="Google Shape;2083;p66"/>
            <p:cNvCxnSpPr/>
            <p:nvPr/>
          </p:nvCxnSpPr>
          <p:spPr>
            <a:xfrm>
              <a:off x="747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84" name="Google Shape;2084;p66"/>
            <p:cNvCxnSpPr/>
            <p:nvPr/>
          </p:nvCxnSpPr>
          <p:spPr>
            <a:xfrm>
              <a:off x="899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85" name="Google Shape;2085;p66"/>
            <p:cNvCxnSpPr/>
            <p:nvPr/>
          </p:nvCxnSpPr>
          <p:spPr>
            <a:xfrm>
              <a:off x="1052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86" name="Google Shape;2086;p66"/>
            <p:cNvCxnSpPr/>
            <p:nvPr/>
          </p:nvCxnSpPr>
          <p:spPr>
            <a:xfrm>
              <a:off x="1204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87" name="Google Shape;2087;p66"/>
            <p:cNvCxnSpPr/>
            <p:nvPr/>
          </p:nvCxnSpPr>
          <p:spPr>
            <a:xfrm>
              <a:off x="13570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88" name="Google Shape;2088;p66"/>
            <p:cNvCxnSpPr/>
            <p:nvPr/>
          </p:nvCxnSpPr>
          <p:spPr>
            <a:xfrm>
              <a:off x="1509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89" name="Google Shape;2089;p66"/>
            <p:cNvCxnSpPr/>
            <p:nvPr/>
          </p:nvCxnSpPr>
          <p:spPr>
            <a:xfrm>
              <a:off x="1661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90" name="Google Shape;2090;p66"/>
            <p:cNvCxnSpPr/>
            <p:nvPr/>
          </p:nvCxnSpPr>
          <p:spPr>
            <a:xfrm>
              <a:off x="1814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91" name="Google Shape;2091;p66"/>
            <p:cNvCxnSpPr/>
            <p:nvPr/>
          </p:nvCxnSpPr>
          <p:spPr>
            <a:xfrm>
              <a:off x="1966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92" name="Google Shape;2092;p66"/>
            <p:cNvCxnSpPr/>
            <p:nvPr/>
          </p:nvCxnSpPr>
          <p:spPr>
            <a:xfrm>
              <a:off x="21190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93" name="Google Shape;2093;p66"/>
            <p:cNvCxnSpPr/>
            <p:nvPr/>
          </p:nvCxnSpPr>
          <p:spPr>
            <a:xfrm>
              <a:off x="22714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94" name="Google Shape;2094;p66"/>
            <p:cNvCxnSpPr/>
            <p:nvPr/>
          </p:nvCxnSpPr>
          <p:spPr>
            <a:xfrm>
              <a:off x="24238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95" name="Google Shape;2095;p66"/>
            <p:cNvCxnSpPr/>
            <p:nvPr/>
          </p:nvCxnSpPr>
          <p:spPr>
            <a:xfrm>
              <a:off x="25762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96" name="Google Shape;2096;p66"/>
            <p:cNvCxnSpPr/>
            <p:nvPr/>
          </p:nvCxnSpPr>
          <p:spPr>
            <a:xfrm>
              <a:off x="2728650" y="1776025"/>
              <a:ext cx="0" cy="1980300"/>
            </a:xfrm>
            <a:prstGeom prst="straightConnector1">
              <a:avLst/>
            </a:prstGeom>
            <a:noFill/>
            <a:ln cap="flat" cmpd="sng" w="9525">
              <a:solidFill>
                <a:schemeClr val="dk2"/>
              </a:solidFill>
              <a:prstDash val="solid"/>
              <a:round/>
              <a:headEnd len="med" w="med" type="none"/>
              <a:tailEnd len="med" w="med" type="none"/>
            </a:ln>
          </p:spPr>
        </p:cxnSp>
        <p:cxnSp>
          <p:nvCxnSpPr>
            <p:cNvPr id="2097" name="Google Shape;2097;p66"/>
            <p:cNvCxnSpPr/>
            <p:nvPr/>
          </p:nvCxnSpPr>
          <p:spPr>
            <a:xfrm>
              <a:off x="1738050" y="777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098" name="Google Shape;2098;p66"/>
            <p:cNvCxnSpPr/>
            <p:nvPr/>
          </p:nvCxnSpPr>
          <p:spPr>
            <a:xfrm>
              <a:off x="1738050" y="930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099" name="Google Shape;2099;p66"/>
            <p:cNvCxnSpPr/>
            <p:nvPr/>
          </p:nvCxnSpPr>
          <p:spPr>
            <a:xfrm>
              <a:off x="1738050" y="1082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100" name="Google Shape;2100;p66"/>
            <p:cNvCxnSpPr/>
            <p:nvPr/>
          </p:nvCxnSpPr>
          <p:spPr>
            <a:xfrm>
              <a:off x="1738050" y="12351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101" name="Google Shape;2101;p66"/>
            <p:cNvCxnSpPr/>
            <p:nvPr/>
          </p:nvCxnSpPr>
          <p:spPr>
            <a:xfrm>
              <a:off x="1738050" y="13875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102" name="Google Shape;2102;p66"/>
            <p:cNvCxnSpPr/>
            <p:nvPr/>
          </p:nvCxnSpPr>
          <p:spPr>
            <a:xfrm>
              <a:off x="1738050" y="1539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103" name="Google Shape;2103;p66"/>
            <p:cNvCxnSpPr/>
            <p:nvPr/>
          </p:nvCxnSpPr>
          <p:spPr>
            <a:xfrm>
              <a:off x="1738050" y="1692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104" name="Google Shape;2104;p66"/>
            <p:cNvCxnSpPr/>
            <p:nvPr/>
          </p:nvCxnSpPr>
          <p:spPr>
            <a:xfrm>
              <a:off x="1738050" y="1844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105" name="Google Shape;2105;p66"/>
            <p:cNvCxnSpPr/>
            <p:nvPr/>
          </p:nvCxnSpPr>
          <p:spPr>
            <a:xfrm>
              <a:off x="1738050" y="19971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106" name="Google Shape;2106;p66"/>
            <p:cNvCxnSpPr/>
            <p:nvPr/>
          </p:nvCxnSpPr>
          <p:spPr>
            <a:xfrm>
              <a:off x="1738050" y="21495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107" name="Google Shape;2107;p66"/>
            <p:cNvCxnSpPr/>
            <p:nvPr/>
          </p:nvCxnSpPr>
          <p:spPr>
            <a:xfrm>
              <a:off x="1738050" y="23019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108" name="Google Shape;2108;p66"/>
            <p:cNvCxnSpPr/>
            <p:nvPr/>
          </p:nvCxnSpPr>
          <p:spPr>
            <a:xfrm>
              <a:off x="1738050" y="24543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109" name="Google Shape;2109;p66"/>
            <p:cNvCxnSpPr/>
            <p:nvPr/>
          </p:nvCxnSpPr>
          <p:spPr>
            <a:xfrm>
              <a:off x="1738050" y="2606784"/>
              <a:ext cx="0" cy="1994400"/>
            </a:xfrm>
            <a:prstGeom prst="straightConnector1">
              <a:avLst/>
            </a:prstGeom>
            <a:noFill/>
            <a:ln cap="flat" cmpd="sng" w="9525">
              <a:solidFill>
                <a:schemeClr val="dk2"/>
              </a:solidFill>
              <a:prstDash val="solid"/>
              <a:round/>
              <a:headEnd len="med" w="med" type="none"/>
              <a:tailEnd len="med" w="med" type="none"/>
            </a:ln>
          </p:spPr>
        </p:cxnSp>
        <p:cxnSp>
          <p:nvCxnSpPr>
            <p:cNvPr id="2110" name="Google Shape;2110;p66"/>
            <p:cNvCxnSpPr/>
            <p:nvPr/>
          </p:nvCxnSpPr>
          <p:spPr>
            <a:xfrm>
              <a:off x="1738050" y="2759184"/>
              <a:ext cx="0" cy="1994400"/>
            </a:xfrm>
            <a:prstGeom prst="straightConnector1">
              <a:avLst/>
            </a:prstGeom>
            <a:noFill/>
            <a:ln cap="flat" cmpd="sng" w="9525">
              <a:solidFill>
                <a:schemeClr val="dk2"/>
              </a:solidFill>
              <a:prstDash val="solid"/>
              <a:round/>
              <a:headEnd len="med" w="med" type="none"/>
              <a:tailEnd len="med" w="med" type="none"/>
            </a:ln>
          </p:spPr>
        </p:cxnSp>
      </p:grpSp>
      <p:sp>
        <p:nvSpPr>
          <p:cNvPr id="2111" name="Google Shape;2111;p66"/>
          <p:cNvSpPr/>
          <p:nvPr/>
        </p:nvSpPr>
        <p:spPr>
          <a:xfrm>
            <a:off x="849504" y="878400"/>
            <a:ext cx="7464900" cy="34629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12" name="Google Shape;2112;p66"/>
          <p:cNvSpPr/>
          <p:nvPr/>
        </p:nvSpPr>
        <p:spPr>
          <a:xfrm>
            <a:off x="683800" y="802200"/>
            <a:ext cx="7547400" cy="34629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13" name="Google Shape;2113;p66"/>
          <p:cNvSpPr/>
          <p:nvPr/>
        </p:nvSpPr>
        <p:spPr>
          <a:xfrm>
            <a:off x="3005200" y="3524100"/>
            <a:ext cx="10362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Sintony"/>
              <a:ea typeface="Sintony"/>
              <a:cs typeface="Sintony"/>
              <a:sym typeface="Sintony"/>
            </a:endParaRPr>
          </a:p>
        </p:txBody>
      </p:sp>
      <p:sp>
        <p:nvSpPr>
          <p:cNvPr id="2114" name="Google Shape;2114;p66"/>
          <p:cNvSpPr/>
          <p:nvPr/>
        </p:nvSpPr>
        <p:spPr>
          <a:xfrm>
            <a:off x="4738900" y="3524100"/>
            <a:ext cx="1036200" cy="4764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grpSp>
        <p:nvGrpSpPr>
          <p:cNvPr id="2115" name="Google Shape;2115;p66"/>
          <p:cNvGrpSpPr/>
          <p:nvPr/>
        </p:nvGrpSpPr>
        <p:grpSpPr>
          <a:xfrm>
            <a:off x="8683585" y="-254414"/>
            <a:ext cx="697259" cy="697259"/>
            <a:chOff x="2421225" y="305100"/>
            <a:chExt cx="1684200" cy="1684200"/>
          </a:xfrm>
        </p:grpSpPr>
        <p:sp>
          <p:nvSpPr>
            <p:cNvPr id="2116" name="Google Shape;2116;p66"/>
            <p:cNvSpPr/>
            <p:nvPr/>
          </p:nvSpPr>
          <p:spPr>
            <a:xfrm rot="-5400000">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17" name="Google Shape;2117;p66"/>
            <p:cNvSpPr/>
            <p:nvPr/>
          </p:nvSpPr>
          <p:spPr>
            <a:xfrm>
              <a:off x="3039675" y="305100"/>
              <a:ext cx="447300" cy="1684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18" name="Google Shape;2118;p66"/>
            <p:cNvSpPr/>
            <p:nvPr/>
          </p:nvSpPr>
          <p:spPr>
            <a:xfrm rot="-8100000">
              <a:off x="3039778" y="304985"/>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19" name="Google Shape;2119;p66"/>
            <p:cNvSpPr/>
            <p:nvPr/>
          </p:nvSpPr>
          <p:spPr>
            <a:xfrm rot="-2700000">
              <a:off x="3039689" y="305076"/>
              <a:ext cx="447174" cy="1684328"/>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2120" name="Google Shape;2120;p66"/>
          <p:cNvSpPr txBox="1"/>
          <p:nvPr>
            <p:ph type="title"/>
          </p:nvPr>
        </p:nvSpPr>
        <p:spPr>
          <a:xfrm>
            <a:off x="902500" y="1050325"/>
            <a:ext cx="7110000" cy="1883700"/>
          </a:xfrm>
          <a:prstGeom prst="rect">
            <a:avLst/>
          </a:prstGeom>
        </p:spPr>
        <p:txBody>
          <a:bodyPr anchorCtr="0" anchor="t" bIns="0" lIns="0" spcFirstLastPara="1" rIns="0" wrap="square" tIns="0">
            <a:noAutofit/>
          </a:bodyPr>
          <a:lstStyle>
            <a:lvl1pPr lvl="0" algn="ctr">
              <a:spcBef>
                <a:spcPts val="0"/>
              </a:spcBef>
              <a:spcAft>
                <a:spcPts val="0"/>
              </a:spcAft>
              <a:buClr>
                <a:schemeClr val="lt1"/>
              </a:buClr>
              <a:buSzPts val="2000"/>
              <a:buNone/>
              <a:defRPr>
                <a:solidFill>
                  <a:schemeClr val="lt1"/>
                </a:solidFill>
              </a:defRPr>
            </a:lvl1pPr>
            <a:lvl2pPr lvl="1" algn="ctr">
              <a:spcBef>
                <a:spcPts val="0"/>
              </a:spcBef>
              <a:spcAft>
                <a:spcPts val="0"/>
              </a:spcAft>
              <a:buClr>
                <a:schemeClr val="lt1"/>
              </a:buClr>
              <a:buSzPts val="2000"/>
              <a:buNone/>
              <a:defRPr>
                <a:solidFill>
                  <a:schemeClr val="lt1"/>
                </a:solidFill>
              </a:defRPr>
            </a:lvl2pPr>
            <a:lvl3pPr lvl="2" algn="ctr">
              <a:spcBef>
                <a:spcPts val="0"/>
              </a:spcBef>
              <a:spcAft>
                <a:spcPts val="0"/>
              </a:spcAft>
              <a:buClr>
                <a:schemeClr val="lt1"/>
              </a:buClr>
              <a:buSzPts val="2000"/>
              <a:buNone/>
              <a:defRPr>
                <a:solidFill>
                  <a:schemeClr val="lt1"/>
                </a:solidFill>
              </a:defRPr>
            </a:lvl3pPr>
            <a:lvl4pPr lvl="3" algn="ctr">
              <a:spcBef>
                <a:spcPts val="0"/>
              </a:spcBef>
              <a:spcAft>
                <a:spcPts val="0"/>
              </a:spcAft>
              <a:buClr>
                <a:schemeClr val="lt1"/>
              </a:buClr>
              <a:buSzPts val="2000"/>
              <a:buNone/>
              <a:defRPr>
                <a:solidFill>
                  <a:schemeClr val="lt1"/>
                </a:solidFill>
              </a:defRPr>
            </a:lvl4pPr>
            <a:lvl5pPr lvl="4" algn="ctr">
              <a:spcBef>
                <a:spcPts val="0"/>
              </a:spcBef>
              <a:spcAft>
                <a:spcPts val="0"/>
              </a:spcAft>
              <a:buClr>
                <a:schemeClr val="lt1"/>
              </a:buClr>
              <a:buSzPts val="2000"/>
              <a:buNone/>
              <a:defRPr>
                <a:solidFill>
                  <a:schemeClr val="lt1"/>
                </a:solidFill>
              </a:defRPr>
            </a:lvl5pPr>
            <a:lvl6pPr lvl="5" algn="ctr">
              <a:spcBef>
                <a:spcPts val="0"/>
              </a:spcBef>
              <a:spcAft>
                <a:spcPts val="0"/>
              </a:spcAft>
              <a:buClr>
                <a:schemeClr val="lt1"/>
              </a:buClr>
              <a:buSzPts val="2000"/>
              <a:buNone/>
              <a:defRPr>
                <a:solidFill>
                  <a:schemeClr val="lt1"/>
                </a:solidFill>
              </a:defRPr>
            </a:lvl6pPr>
            <a:lvl7pPr lvl="6" algn="ctr">
              <a:spcBef>
                <a:spcPts val="0"/>
              </a:spcBef>
              <a:spcAft>
                <a:spcPts val="0"/>
              </a:spcAft>
              <a:buClr>
                <a:schemeClr val="lt1"/>
              </a:buClr>
              <a:buSzPts val="2000"/>
              <a:buNone/>
              <a:defRPr>
                <a:solidFill>
                  <a:schemeClr val="lt1"/>
                </a:solidFill>
              </a:defRPr>
            </a:lvl7pPr>
            <a:lvl8pPr lvl="7" algn="ctr">
              <a:spcBef>
                <a:spcPts val="0"/>
              </a:spcBef>
              <a:spcAft>
                <a:spcPts val="0"/>
              </a:spcAft>
              <a:buClr>
                <a:schemeClr val="lt1"/>
              </a:buClr>
              <a:buSzPts val="2000"/>
              <a:buNone/>
              <a:defRPr>
                <a:solidFill>
                  <a:schemeClr val="lt1"/>
                </a:solidFill>
              </a:defRPr>
            </a:lvl8pPr>
            <a:lvl9pPr lvl="8" algn="ctr">
              <a:spcBef>
                <a:spcPts val="0"/>
              </a:spcBef>
              <a:spcAft>
                <a:spcPts val="0"/>
              </a:spcAft>
              <a:buClr>
                <a:schemeClr val="lt1"/>
              </a:buClr>
              <a:buSzPts val="2000"/>
              <a:buNone/>
              <a:defRPr>
                <a:solidFill>
                  <a:schemeClr val="lt1"/>
                </a:solidFill>
              </a:defRPr>
            </a:lvl9pPr>
          </a:lstStyle>
          <a:p/>
        </p:txBody>
      </p:sp>
      <p:grpSp>
        <p:nvGrpSpPr>
          <p:cNvPr id="2121" name="Google Shape;2121;p66"/>
          <p:cNvGrpSpPr/>
          <p:nvPr/>
        </p:nvGrpSpPr>
        <p:grpSpPr>
          <a:xfrm rot="-2700000">
            <a:off x="3131597" y="3695086"/>
            <a:ext cx="162779" cy="93356"/>
            <a:chOff x="3876675" y="1766250"/>
            <a:chExt cx="348900" cy="200100"/>
          </a:xfrm>
        </p:grpSpPr>
        <p:sp>
          <p:nvSpPr>
            <p:cNvPr id="2122" name="Google Shape;2122;p66"/>
            <p:cNvSpPr/>
            <p:nvPr/>
          </p:nvSpPr>
          <p:spPr>
            <a:xfrm>
              <a:off x="3876700" y="1766250"/>
              <a:ext cx="72000" cy="200100"/>
            </a:xfrm>
            <a:prstGeom prst="rect">
              <a:avLst/>
            </a:prstGeom>
            <a:solidFill>
              <a:srgbClr val="3DA9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2123" name="Google Shape;2123;p66"/>
            <p:cNvSpPr/>
            <p:nvPr/>
          </p:nvSpPr>
          <p:spPr>
            <a:xfrm rot="5400000">
              <a:off x="4015125" y="1755900"/>
              <a:ext cx="72000" cy="348900"/>
            </a:xfrm>
            <a:prstGeom prst="rect">
              <a:avLst/>
            </a:prstGeom>
            <a:solidFill>
              <a:srgbClr val="3DA9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grpSp>
      <p:grpSp>
        <p:nvGrpSpPr>
          <p:cNvPr id="2124" name="Google Shape;2124;p66"/>
          <p:cNvGrpSpPr/>
          <p:nvPr/>
        </p:nvGrpSpPr>
        <p:grpSpPr>
          <a:xfrm>
            <a:off x="4853239" y="3683124"/>
            <a:ext cx="158353" cy="158353"/>
            <a:chOff x="3902424" y="2300989"/>
            <a:chExt cx="297600" cy="297600"/>
          </a:xfrm>
        </p:grpSpPr>
        <p:sp>
          <p:nvSpPr>
            <p:cNvPr id="2125" name="Google Shape;2125;p66"/>
            <p:cNvSpPr/>
            <p:nvPr/>
          </p:nvSpPr>
          <p:spPr>
            <a:xfrm rot="2700000">
              <a:off x="4015161" y="2275417"/>
              <a:ext cx="72125" cy="348745"/>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2126" name="Google Shape;2126;p66"/>
            <p:cNvSpPr/>
            <p:nvPr/>
          </p:nvSpPr>
          <p:spPr>
            <a:xfrm rot="-2700000">
              <a:off x="4015161" y="2275417"/>
              <a:ext cx="72125" cy="348745"/>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grpSp>
      <p:sp>
        <p:nvSpPr>
          <p:cNvPr id="2127" name="Google Shape;2127;p66"/>
          <p:cNvSpPr txBox="1"/>
          <p:nvPr>
            <p:ph idx="1" type="body"/>
          </p:nvPr>
        </p:nvSpPr>
        <p:spPr>
          <a:xfrm>
            <a:off x="3393862" y="3623550"/>
            <a:ext cx="647400" cy="2775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b="1"/>
            </a:lvl1pPr>
            <a:lvl2pPr indent="-298450" lvl="1" marL="914400">
              <a:spcBef>
                <a:spcPts val="0"/>
              </a:spcBef>
              <a:spcAft>
                <a:spcPts val="0"/>
              </a:spcAft>
              <a:buSzPts val="1100"/>
              <a:buChar char="○"/>
              <a:defRPr b="1"/>
            </a:lvl2pPr>
            <a:lvl3pPr indent="-298450" lvl="2" marL="1371600">
              <a:spcBef>
                <a:spcPts val="0"/>
              </a:spcBef>
              <a:spcAft>
                <a:spcPts val="0"/>
              </a:spcAft>
              <a:buSzPts val="1100"/>
              <a:buChar char="■"/>
              <a:defRPr b="1"/>
            </a:lvl3pPr>
            <a:lvl4pPr indent="-298450" lvl="3" marL="1828800">
              <a:spcBef>
                <a:spcPts val="0"/>
              </a:spcBef>
              <a:spcAft>
                <a:spcPts val="0"/>
              </a:spcAft>
              <a:buSzPts val="1100"/>
              <a:buChar char="●"/>
              <a:defRPr b="1"/>
            </a:lvl4pPr>
            <a:lvl5pPr indent="-298450" lvl="4" marL="2286000">
              <a:spcBef>
                <a:spcPts val="0"/>
              </a:spcBef>
              <a:spcAft>
                <a:spcPts val="0"/>
              </a:spcAft>
              <a:buSzPts val="1100"/>
              <a:buChar char="○"/>
              <a:defRPr b="1"/>
            </a:lvl5pPr>
            <a:lvl6pPr indent="-298450" lvl="5" marL="2743200">
              <a:spcBef>
                <a:spcPts val="0"/>
              </a:spcBef>
              <a:spcAft>
                <a:spcPts val="0"/>
              </a:spcAft>
              <a:buSzPts val="1100"/>
              <a:buChar char="■"/>
              <a:defRPr b="1"/>
            </a:lvl6pPr>
            <a:lvl7pPr indent="-298450" lvl="6" marL="3200400">
              <a:spcBef>
                <a:spcPts val="0"/>
              </a:spcBef>
              <a:spcAft>
                <a:spcPts val="0"/>
              </a:spcAft>
              <a:buSzPts val="1100"/>
              <a:buChar char="●"/>
              <a:defRPr b="1"/>
            </a:lvl7pPr>
            <a:lvl8pPr indent="-298450" lvl="7" marL="3657600">
              <a:spcBef>
                <a:spcPts val="0"/>
              </a:spcBef>
              <a:spcAft>
                <a:spcPts val="0"/>
              </a:spcAft>
              <a:buSzPts val="1100"/>
              <a:buChar char="○"/>
              <a:defRPr b="1"/>
            </a:lvl8pPr>
            <a:lvl9pPr indent="-298450" lvl="8" marL="4114800">
              <a:spcBef>
                <a:spcPts val="0"/>
              </a:spcBef>
              <a:spcAft>
                <a:spcPts val="0"/>
              </a:spcAft>
              <a:buSzPts val="1100"/>
              <a:buChar char="■"/>
              <a:defRPr b="1"/>
            </a:lvl9pPr>
          </a:lstStyle>
          <a:p/>
        </p:txBody>
      </p:sp>
      <p:sp>
        <p:nvSpPr>
          <p:cNvPr id="2128" name="Google Shape;2128;p66"/>
          <p:cNvSpPr txBox="1"/>
          <p:nvPr>
            <p:ph idx="2" type="body"/>
          </p:nvPr>
        </p:nvSpPr>
        <p:spPr>
          <a:xfrm>
            <a:off x="5090712" y="3623550"/>
            <a:ext cx="647400" cy="2775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b="1"/>
            </a:lvl1pPr>
            <a:lvl2pPr indent="-298450" lvl="1" marL="914400">
              <a:spcBef>
                <a:spcPts val="0"/>
              </a:spcBef>
              <a:spcAft>
                <a:spcPts val="0"/>
              </a:spcAft>
              <a:buSzPts val="1100"/>
              <a:buChar char="○"/>
              <a:defRPr b="1"/>
            </a:lvl2pPr>
            <a:lvl3pPr indent="-298450" lvl="2" marL="1371600">
              <a:spcBef>
                <a:spcPts val="0"/>
              </a:spcBef>
              <a:spcAft>
                <a:spcPts val="0"/>
              </a:spcAft>
              <a:buSzPts val="1100"/>
              <a:buChar char="■"/>
              <a:defRPr b="1"/>
            </a:lvl3pPr>
            <a:lvl4pPr indent="-298450" lvl="3" marL="1828800">
              <a:spcBef>
                <a:spcPts val="0"/>
              </a:spcBef>
              <a:spcAft>
                <a:spcPts val="0"/>
              </a:spcAft>
              <a:buSzPts val="1100"/>
              <a:buChar char="●"/>
              <a:defRPr b="1"/>
            </a:lvl4pPr>
            <a:lvl5pPr indent="-298450" lvl="4" marL="2286000">
              <a:spcBef>
                <a:spcPts val="0"/>
              </a:spcBef>
              <a:spcAft>
                <a:spcPts val="0"/>
              </a:spcAft>
              <a:buSzPts val="1100"/>
              <a:buChar char="○"/>
              <a:defRPr b="1"/>
            </a:lvl5pPr>
            <a:lvl6pPr indent="-298450" lvl="5" marL="2743200">
              <a:spcBef>
                <a:spcPts val="0"/>
              </a:spcBef>
              <a:spcAft>
                <a:spcPts val="0"/>
              </a:spcAft>
              <a:buSzPts val="1100"/>
              <a:buChar char="■"/>
              <a:defRPr b="1"/>
            </a:lvl6pPr>
            <a:lvl7pPr indent="-298450" lvl="6" marL="3200400">
              <a:spcBef>
                <a:spcPts val="0"/>
              </a:spcBef>
              <a:spcAft>
                <a:spcPts val="0"/>
              </a:spcAft>
              <a:buSzPts val="1100"/>
              <a:buChar char="●"/>
              <a:defRPr b="1"/>
            </a:lvl7pPr>
            <a:lvl8pPr indent="-298450" lvl="7" marL="3657600">
              <a:spcBef>
                <a:spcPts val="0"/>
              </a:spcBef>
              <a:spcAft>
                <a:spcPts val="0"/>
              </a:spcAft>
              <a:buSzPts val="1100"/>
              <a:buChar char="○"/>
              <a:defRPr b="1"/>
            </a:lvl8pPr>
            <a:lvl9pPr indent="-298450" lvl="8" marL="4114800">
              <a:spcBef>
                <a:spcPts val="0"/>
              </a:spcBef>
              <a:spcAft>
                <a:spcPts val="0"/>
              </a:spcAft>
              <a:buSzPts val="1100"/>
              <a:buChar char="■"/>
              <a:defRPr b="1"/>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rue False v2">
  <p:cSld name="CUSTOM_39">
    <p:spTree>
      <p:nvGrpSpPr>
        <p:cNvPr id="2129" name="Shape 2129"/>
        <p:cNvGrpSpPr/>
        <p:nvPr/>
      </p:nvGrpSpPr>
      <p:grpSpPr>
        <a:xfrm>
          <a:off x="0" y="0"/>
          <a:ext cx="0" cy="0"/>
          <a:chOff x="0" y="0"/>
          <a:chExt cx="0" cy="0"/>
        </a:xfrm>
      </p:grpSpPr>
      <p:sp>
        <p:nvSpPr>
          <p:cNvPr id="2130" name="Google Shape;2130;p67"/>
          <p:cNvSpPr/>
          <p:nvPr/>
        </p:nvSpPr>
        <p:spPr>
          <a:xfrm>
            <a:off x="5915875" y="2882425"/>
            <a:ext cx="1542900" cy="6222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intony"/>
                <a:ea typeface="Sintony"/>
                <a:cs typeface="Sintony"/>
                <a:sym typeface="Sintony"/>
              </a:rPr>
              <a:t>FALSE</a:t>
            </a:r>
            <a:endParaRPr b="1">
              <a:latin typeface="Sintony"/>
              <a:ea typeface="Sintony"/>
              <a:cs typeface="Sintony"/>
              <a:sym typeface="Sintony"/>
            </a:endParaRPr>
          </a:p>
        </p:txBody>
      </p:sp>
      <p:sp>
        <p:nvSpPr>
          <p:cNvPr id="2131" name="Google Shape;2131;p67"/>
          <p:cNvSpPr/>
          <p:nvPr/>
        </p:nvSpPr>
        <p:spPr>
          <a:xfrm>
            <a:off x="5915875" y="1599800"/>
            <a:ext cx="1542900" cy="622200"/>
          </a:xfrm>
          <a:prstGeom prst="rect">
            <a:avLst/>
          </a:prstGeom>
          <a:solidFill>
            <a:srgbClr val="3DA9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intony"/>
                <a:ea typeface="Sintony"/>
                <a:cs typeface="Sintony"/>
                <a:sym typeface="Sintony"/>
              </a:rPr>
              <a:t>FALSE</a:t>
            </a:r>
            <a:endParaRPr b="1">
              <a:latin typeface="Sintony"/>
              <a:ea typeface="Sintony"/>
              <a:cs typeface="Sintony"/>
              <a:sym typeface="Sintony"/>
            </a:endParaRPr>
          </a:p>
        </p:txBody>
      </p:sp>
      <p:sp>
        <p:nvSpPr>
          <p:cNvPr id="2132" name="Google Shape;2132;p67"/>
          <p:cNvSpPr/>
          <p:nvPr/>
        </p:nvSpPr>
        <p:spPr>
          <a:xfrm>
            <a:off x="760000" y="616313"/>
            <a:ext cx="3432900" cy="3983100"/>
          </a:xfrm>
          <a:prstGeom prst="rect">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33" name="Google Shape;2133;p67"/>
          <p:cNvSpPr/>
          <p:nvPr/>
        </p:nvSpPr>
        <p:spPr>
          <a:xfrm>
            <a:off x="683800" y="544088"/>
            <a:ext cx="3432900" cy="3983100"/>
          </a:xfrm>
          <a:prstGeom prst="rect">
            <a:avLst/>
          </a:prstGeom>
          <a:solidFill>
            <a:schemeClr val="accent6"/>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34" name="Google Shape;2134;p67"/>
          <p:cNvSpPr txBox="1"/>
          <p:nvPr>
            <p:ph type="title"/>
          </p:nvPr>
        </p:nvSpPr>
        <p:spPr>
          <a:xfrm>
            <a:off x="892900" y="1005913"/>
            <a:ext cx="3014700" cy="2944200"/>
          </a:xfrm>
          <a:prstGeom prst="rect">
            <a:avLst/>
          </a:prstGeom>
        </p:spPr>
        <p:txBody>
          <a:bodyPr anchorCtr="0" anchor="ctr" bIns="0" lIns="0" spcFirstLastPara="1" rIns="0" wrap="square" tIns="0">
            <a:noAutofit/>
          </a:bodyPr>
          <a:lstStyle>
            <a:lvl1pPr lvl="0" algn="ctr">
              <a:spcBef>
                <a:spcPts val="0"/>
              </a:spcBef>
              <a:spcAft>
                <a:spcPts val="0"/>
              </a:spcAft>
              <a:buSzPts val="2000"/>
              <a:buNone/>
              <a:defRPr/>
            </a:lvl1pPr>
            <a:lvl2pPr lvl="1" algn="ctr">
              <a:spcBef>
                <a:spcPts val="0"/>
              </a:spcBef>
              <a:spcAft>
                <a:spcPts val="0"/>
              </a:spcAft>
              <a:buClr>
                <a:schemeClr val="lt1"/>
              </a:buClr>
              <a:buSzPts val="2000"/>
              <a:buNone/>
              <a:defRPr>
                <a:solidFill>
                  <a:schemeClr val="lt1"/>
                </a:solidFill>
              </a:defRPr>
            </a:lvl2pPr>
            <a:lvl3pPr lvl="2" algn="ctr">
              <a:spcBef>
                <a:spcPts val="0"/>
              </a:spcBef>
              <a:spcAft>
                <a:spcPts val="0"/>
              </a:spcAft>
              <a:buClr>
                <a:schemeClr val="lt1"/>
              </a:buClr>
              <a:buSzPts val="2000"/>
              <a:buNone/>
              <a:defRPr>
                <a:solidFill>
                  <a:schemeClr val="lt1"/>
                </a:solidFill>
              </a:defRPr>
            </a:lvl3pPr>
            <a:lvl4pPr lvl="3" algn="ctr">
              <a:spcBef>
                <a:spcPts val="0"/>
              </a:spcBef>
              <a:spcAft>
                <a:spcPts val="0"/>
              </a:spcAft>
              <a:buClr>
                <a:schemeClr val="lt1"/>
              </a:buClr>
              <a:buSzPts val="2000"/>
              <a:buNone/>
              <a:defRPr>
                <a:solidFill>
                  <a:schemeClr val="lt1"/>
                </a:solidFill>
              </a:defRPr>
            </a:lvl4pPr>
            <a:lvl5pPr lvl="4" algn="ctr">
              <a:spcBef>
                <a:spcPts val="0"/>
              </a:spcBef>
              <a:spcAft>
                <a:spcPts val="0"/>
              </a:spcAft>
              <a:buClr>
                <a:schemeClr val="lt1"/>
              </a:buClr>
              <a:buSzPts val="2000"/>
              <a:buNone/>
              <a:defRPr>
                <a:solidFill>
                  <a:schemeClr val="lt1"/>
                </a:solidFill>
              </a:defRPr>
            </a:lvl5pPr>
            <a:lvl6pPr lvl="5" algn="ctr">
              <a:spcBef>
                <a:spcPts val="0"/>
              </a:spcBef>
              <a:spcAft>
                <a:spcPts val="0"/>
              </a:spcAft>
              <a:buClr>
                <a:schemeClr val="lt1"/>
              </a:buClr>
              <a:buSzPts val="2000"/>
              <a:buNone/>
              <a:defRPr>
                <a:solidFill>
                  <a:schemeClr val="lt1"/>
                </a:solidFill>
              </a:defRPr>
            </a:lvl6pPr>
            <a:lvl7pPr lvl="6" algn="ctr">
              <a:spcBef>
                <a:spcPts val="0"/>
              </a:spcBef>
              <a:spcAft>
                <a:spcPts val="0"/>
              </a:spcAft>
              <a:buClr>
                <a:schemeClr val="lt1"/>
              </a:buClr>
              <a:buSzPts val="2000"/>
              <a:buNone/>
              <a:defRPr>
                <a:solidFill>
                  <a:schemeClr val="lt1"/>
                </a:solidFill>
              </a:defRPr>
            </a:lvl7pPr>
            <a:lvl8pPr lvl="7" algn="ctr">
              <a:spcBef>
                <a:spcPts val="0"/>
              </a:spcBef>
              <a:spcAft>
                <a:spcPts val="0"/>
              </a:spcAft>
              <a:buClr>
                <a:schemeClr val="lt1"/>
              </a:buClr>
              <a:buSzPts val="2000"/>
              <a:buNone/>
              <a:defRPr>
                <a:solidFill>
                  <a:schemeClr val="lt1"/>
                </a:solidFill>
              </a:defRPr>
            </a:lvl8pPr>
            <a:lvl9pPr lvl="8" algn="ctr">
              <a:spcBef>
                <a:spcPts val="0"/>
              </a:spcBef>
              <a:spcAft>
                <a:spcPts val="0"/>
              </a:spcAft>
              <a:buClr>
                <a:schemeClr val="lt1"/>
              </a:buClr>
              <a:buSzPts val="2000"/>
              <a:buNone/>
              <a:defRPr>
                <a:solidFill>
                  <a:schemeClr val="lt1"/>
                </a:solidFill>
              </a:defRPr>
            </a:lvl9pPr>
          </a:lstStyle>
          <a:p/>
        </p:txBody>
      </p:sp>
      <p:sp>
        <p:nvSpPr>
          <p:cNvPr id="2135" name="Google Shape;2135;p67"/>
          <p:cNvSpPr/>
          <p:nvPr/>
        </p:nvSpPr>
        <p:spPr>
          <a:xfrm>
            <a:off x="5876276" y="1553925"/>
            <a:ext cx="1529400" cy="622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latin typeface="Sintony"/>
              <a:ea typeface="Sintony"/>
              <a:cs typeface="Sintony"/>
              <a:sym typeface="Sintony"/>
            </a:endParaRPr>
          </a:p>
        </p:txBody>
      </p:sp>
      <p:sp>
        <p:nvSpPr>
          <p:cNvPr id="2136" name="Google Shape;2136;p67"/>
          <p:cNvSpPr/>
          <p:nvPr/>
        </p:nvSpPr>
        <p:spPr>
          <a:xfrm>
            <a:off x="5876276" y="2846265"/>
            <a:ext cx="1529400" cy="622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2137" name="Google Shape;2137;p67"/>
          <p:cNvSpPr/>
          <p:nvPr/>
        </p:nvSpPr>
        <p:spPr>
          <a:xfrm>
            <a:off x="4994875" y="1553925"/>
            <a:ext cx="687000" cy="622200"/>
          </a:xfrm>
          <a:prstGeom prst="rect">
            <a:avLst/>
          </a:prstGeom>
          <a:solidFill>
            <a:srgbClr val="3DA95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2138" name="Google Shape;2138;p67"/>
          <p:cNvSpPr/>
          <p:nvPr/>
        </p:nvSpPr>
        <p:spPr>
          <a:xfrm>
            <a:off x="4994875" y="2846274"/>
            <a:ext cx="687000" cy="6222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grpSp>
        <p:nvGrpSpPr>
          <p:cNvPr id="2139" name="Google Shape;2139;p67"/>
          <p:cNvGrpSpPr/>
          <p:nvPr/>
        </p:nvGrpSpPr>
        <p:grpSpPr>
          <a:xfrm rot="-2700227">
            <a:off x="5151902" y="1722461"/>
            <a:ext cx="372951" cy="213894"/>
            <a:chOff x="3876675" y="1766250"/>
            <a:chExt cx="348900" cy="200100"/>
          </a:xfrm>
        </p:grpSpPr>
        <p:sp>
          <p:nvSpPr>
            <p:cNvPr id="2140" name="Google Shape;2140;p67"/>
            <p:cNvSpPr/>
            <p:nvPr/>
          </p:nvSpPr>
          <p:spPr>
            <a:xfrm>
              <a:off x="3876700" y="1766250"/>
              <a:ext cx="72000" cy="200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2141" name="Google Shape;2141;p67"/>
            <p:cNvSpPr/>
            <p:nvPr/>
          </p:nvSpPr>
          <p:spPr>
            <a:xfrm rot="5400000">
              <a:off x="4015125" y="1755900"/>
              <a:ext cx="72000" cy="34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grpSp>
      <p:grpSp>
        <p:nvGrpSpPr>
          <p:cNvPr id="2142" name="Google Shape;2142;p67"/>
          <p:cNvGrpSpPr/>
          <p:nvPr/>
        </p:nvGrpSpPr>
        <p:grpSpPr>
          <a:xfrm>
            <a:off x="5181826" y="3000824"/>
            <a:ext cx="313105" cy="313105"/>
            <a:chOff x="3902424" y="2300989"/>
            <a:chExt cx="297600" cy="297600"/>
          </a:xfrm>
        </p:grpSpPr>
        <p:sp>
          <p:nvSpPr>
            <p:cNvPr id="2143" name="Google Shape;2143;p67"/>
            <p:cNvSpPr/>
            <p:nvPr/>
          </p:nvSpPr>
          <p:spPr>
            <a:xfrm rot="2700000">
              <a:off x="4015161" y="2275417"/>
              <a:ext cx="72125" cy="348745"/>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2144" name="Google Shape;2144;p67"/>
            <p:cNvSpPr/>
            <p:nvPr/>
          </p:nvSpPr>
          <p:spPr>
            <a:xfrm rot="-2700000">
              <a:off x="4015161" y="2275417"/>
              <a:ext cx="72125" cy="348745"/>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grpSp>
      <p:grpSp>
        <p:nvGrpSpPr>
          <p:cNvPr id="2145" name="Google Shape;2145;p67"/>
          <p:cNvGrpSpPr/>
          <p:nvPr/>
        </p:nvGrpSpPr>
        <p:grpSpPr>
          <a:xfrm>
            <a:off x="-349421" y="4449362"/>
            <a:ext cx="856753" cy="856753"/>
            <a:chOff x="2421225" y="305100"/>
            <a:chExt cx="1684200" cy="1684200"/>
          </a:xfrm>
        </p:grpSpPr>
        <p:sp>
          <p:nvSpPr>
            <p:cNvPr id="2146" name="Google Shape;2146;p67"/>
            <p:cNvSpPr/>
            <p:nvPr/>
          </p:nvSpPr>
          <p:spPr>
            <a:xfrm rot="-5400000">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47" name="Google Shape;2147;p67"/>
            <p:cNvSpPr/>
            <p:nvPr/>
          </p:nvSpPr>
          <p:spPr>
            <a:xfrm>
              <a:off x="3039675" y="305100"/>
              <a:ext cx="447300" cy="1684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48" name="Google Shape;2148;p67"/>
            <p:cNvSpPr/>
            <p:nvPr/>
          </p:nvSpPr>
          <p:spPr>
            <a:xfrm rot="-8100000">
              <a:off x="3039778" y="304985"/>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49" name="Google Shape;2149;p67"/>
            <p:cNvSpPr/>
            <p:nvPr/>
          </p:nvSpPr>
          <p:spPr>
            <a:xfrm rot="-2700000">
              <a:off x="3039689" y="305076"/>
              <a:ext cx="447174" cy="168432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2150" name="Google Shape;2150;p67"/>
          <p:cNvSpPr/>
          <p:nvPr/>
        </p:nvSpPr>
        <p:spPr>
          <a:xfrm>
            <a:off x="7941900" y="0"/>
            <a:ext cx="1200600" cy="5143500"/>
          </a:xfrm>
          <a:prstGeom prst="rect">
            <a:avLst/>
          </a:prstGeom>
          <a:solidFill>
            <a:schemeClr val="accen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nvGrpSpPr>
          <p:cNvPr id="2151" name="Google Shape;2151;p67"/>
          <p:cNvGrpSpPr/>
          <p:nvPr/>
        </p:nvGrpSpPr>
        <p:grpSpPr>
          <a:xfrm>
            <a:off x="8664825" y="4507225"/>
            <a:ext cx="849600" cy="697200"/>
            <a:chOff x="489200" y="476250"/>
            <a:chExt cx="849600" cy="697200"/>
          </a:xfrm>
        </p:grpSpPr>
        <p:sp>
          <p:nvSpPr>
            <p:cNvPr id="2152" name="Google Shape;2152;p67"/>
            <p:cNvSpPr/>
            <p:nvPr/>
          </p:nvSpPr>
          <p:spPr>
            <a:xfrm>
              <a:off x="489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53" name="Google Shape;2153;p67"/>
            <p:cNvSpPr/>
            <p:nvPr/>
          </p:nvSpPr>
          <p:spPr>
            <a:xfrm>
              <a:off x="6416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54" name="Google Shape;2154;p67"/>
            <p:cNvSpPr/>
            <p:nvPr/>
          </p:nvSpPr>
          <p:spPr>
            <a:xfrm>
              <a:off x="7940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55" name="Google Shape;2155;p67"/>
            <p:cNvSpPr/>
            <p:nvPr/>
          </p:nvSpPr>
          <p:spPr>
            <a:xfrm>
              <a:off x="9464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56" name="Google Shape;2156;p67"/>
            <p:cNvSpPr/>
            <p:nvPr/>
          </p:nvSpPr>
          <p:spPr>
            <a:xfrm>
              <a:off x="10988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57" name="Google Shape;2157;p67"/>
            <p:cNvSpPr/>
            <p:nvPr/>
          </p:nvSpPr>
          <p:spPr>
            <a:xfrm>
              <a:off x="1251200" y="4762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58" name="Google Shape;2158;p67"/>
            <p:cNvSpPr/>
            <p:nvPr/>
          </p:nvSpPr>
          <p:spPr>
            <a:xfrm>
              <a:off x="489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59" name="Google Shape;2159;p67"/>
            <p:cNvSpPr/>
            <p:nvPr/>
          </p:nvSpPr>
          <p:spPr>
            <a:xfrm>
              <a:off x="6416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60" name="Google Shape;2160;p67"/>
            <p:cNvSpPr/>
            <p:nvPr/>
          </p:nvSpPr>
          <p:spPr>
            <a:xfrm>
              <a:off x="7940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61" name="Google Shape;2161;p67"/>
            <p:cNvSpPr/>
            <p:nvPr/>
          </p:nvSpPr>
          <p:spPr>
            <a:xfrm>
              <a:off x="9464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62" name="Google Shape;2162;p67"/>
            <p:cNvSpPr/>
            <p:nvPr/>
          </p:nvSpPr>
          <p:spPr>
            <a:xfrm>
              <a:off x="10988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63" name="Google Shape;2163;p67"/>
            <p:cNvSpPr/>
            <p:nvPr/>
          </p:nvSpPr>
          <p:spPr>
            <a:xfrm>
              <a:off x="1251200" y="6286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64" name="Google Shape;2164;p67"/>
            <p:cNvSpPr/>
            <p:nvPr/>
          </p:nvSpPr>
          <p:spPr>
            <a:xfrm>
              <a:off x="489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65" name="Google Shape;2165;p67"/>
            <p:cNvSpPr/>
            <p:nvPr/>
          </p:nvSpPr>
          <p:spPr>
            <a:xfrm>
              <a:off x="6416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66" name="Google Shape;2166;p67"/>
            <p:cNvSpPr/>
            <p:nvPr/>
          </p:nvSpPr>
          <p:spPr>
            <a:xfrm>
              <a:off x="7940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67" name="Google Shape;2167;p67"/>
            <p:cNvSpPr/>
            <p:nvPr/>
          </p:nvSpPr>
          <p:spPr>
            <a:xfrm>
              <a:off x="9464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68" name="Google Shape;2168;p67"/>
            <p:cNvSpPr/>
            <p:nvPr/>
          </p:nvSpPr>
          <p:spPr>
            <a:xfrm>
              <a:off x="10988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69" name="Google Shape;2169;p67"/>
            <p:cNvSpPr/>
            <p:nvPr/>
          </p:nvSpPr>
          <p:spPr>
            <a:xfrm>
              <a:off x="1251200" y="7810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70" name="Google Shape;2170;p67"/>
            <p:cNvSpPr/>
            <p:nvPr/>
          </p:nvSpPr>
          <p:spPr>
            <a:xfrm>
              <a:off x="489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71" name="Google Shape;2171;p67"/>
            <p:cNvSpPr/>
            <p:nvPr/>
          </p:nvSpPr>
          <p:spPr>
            <a:xfrm>
              <a:off x="6416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72" name="Google Shape;2172;p67"/>
            <p:cNvSpPr/>
            <p:nvPr/>
          </p:nvSpPr>
          <p:spPr>
            <a:xfrm>
              <a:off x="7940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73" name="Google Shape;2173;p67"/>
            <p:cNvSpPr/>
            <p:nvPr/>
          </p:nvSpPr>
          <p:spPr>
            <a:xfrm>
              <a:off x="9464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74" name="Google Shape;2174;p67"/>
            <p:cNvSpPr/>
            <p:nvPr/>
          </p:nvSpPr>
          <p:spPr>
            <a:xfrm>
              <a:off x="10988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75" name="Google Shape;2175;p67"/>
            <p:cNvSpPr/>
            <p:nvPr/>
          </p:nvSpPr>
          <p:spPr>
            <a:xfrm>
              <a:off x="1251200" y="9334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76" name="Google Shape;2176;p67"/>
            <p:cNvSpPr/>
            <p:nvPr/>
          </p:nvSpPr>
          <p:spPr>
            <a:xfrm>
              <a:off x="489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77" name="Google Shape;2177;p67"/>
            <p:cNvSpPr/>
            <p:nvPr/>
          </p:nvSpPr>
          <p:spPr>
            <a:xfrm>
              <a:off x="6416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78" name="Google Shape;2178;p67"/>
            <p:cNvSpPr/>
            <p:nvPr/>
          </p:nvSpPr>
          <p:spPr>
            <a:xfrm>
              <a:off x="7940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79" name="Google Shape;2179;p67"/>
            <p:cNvSpPr/>
            <p:nvPr/>
          </p:nvSpPr>
          <p:spPr>
            <a:xfrm>
              <a:off x="9464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80" name="Google Shape;2180;p67"/>
            <p:cNvSpPr/>
            <p:nvPr/>
          </p:nvSpPr>
          <p:spPr>
            <a:xfrm>
              <a:off x="10988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81" name="Google Shape;2181;p67"/>
            <p:cNvSpPr/>
            <p:nvPr/>
          </p:nvSpPr>
          <p:spPr>
            <a:xfrm>
              <a:off x="1251200" y="1085850"/>
              <a:ext cx="87600" cy="87600"/>
            </a:xfrm>
            <a:prstGeom prst="ellipse">
              <a:avLst/>
            </a:prstGeom>
            <a:noFill/>
            <a:ln cap="flat"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grpSp>
        <p:nvGrpSpPr>
          <p:cNvPr id="2182" name="Google Shape;2182;p67"/>
          <p:cNvGrpSpPr/>
          <p:nvPr/>
        </p:nvGrpSpPr>
        <p:grpSpPr>
          <a:xfrm>
            <a:off x="8092287" y="-805820"/>
            <a:ext cx="1422149" cy="1422149"/>
            <a:chOff x="2645475" y="456275"/>
            <a:chExt cx="697200" cy="697200"/>
          </a:xfrm>
        </p:grpSpPr>
        <p:sp>
          <p:nvSpPr>
            <p:cNvPr id="2183" name="Google Shape;2183;p67"/>
            <p:cNvSpPr/>
            <p:nvPr/>
          </p:nvSpPr>
          <p:spPr>
            <a:xfrm>
              <a:off x="2977275" y="456275"/>
              <a:ext cx="33600" cy="69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84" name="Google Shape;2184;p67"/>
            <p:cNvSpPr/>
            <p:nvPr/>
          </p:nvSpPr>
          <p:spPr>
            <a:xfrm rot="-5400000">
              <a:off x="2977275" y="456275"/>
              <a:ext cx="33600" cy="697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85" name="Google Shape;2185;p67"/>
            <p:cNvSpPr/>
            <p:nvPr/>
          </p:nvSpPr>
          <p:spPr>
            <a:xfrm rot="-2700000">
              <a:off x="2977290" y="456299"/>
              <a:ext cx="33517" cy="697066"/>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86" name="Google Shape;2186;p67"/>
            <p:cNvSpPr/>
            <p:nvPr/>
          </p:nvSpPr>
          <p:spPr>
            <a:xfrm rot="-8100000">
              <a:off x="2977349" y="456394"/>
              <a:ext cx="33517" cy="697066"/>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87" name="Google Shape;2187;p67"/>
            <p:cNvSpPr/>
            <p:nvPr/>
          </p:nvSpPr>
          <p:spPr>
            <a:xfrm rot="-1387885">
              <a:off x="2977170" y="456436"/>
              <a:ext cx="33601" cy="697122"/>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88" name="Google Shape;2188;p67"/>
            <p:cNvSpPr/>
            <p:nvPr/>
          </p:nvSpPr>
          <p:spPr>
            <a:xfrm rot="-6787885">
              <a:off x="2977359" y="456451"/>
              <a:ext cx="33601" cy="697122"/>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89" name="Google Shape;2189;p67"/>
            <p:cNvSpPr/>
            <p:nvPr/>
          </p:nvSpPr>
          <p:spPr>
            <a:xfrm rot="-4109047">
              <a:off x="2977190" y="456337"/>
              <a:ext cx="33537" cy="696919"/>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90" name="Google Shape;2190;p67"/>
            <p:cNvSpPr/>
            <p:nvPr/>
          </p:nvSpPr>
          <p:spPr>
            <a:xfrm rot="-9509047">
              <a:off x="2977270" y="456558"/>
              <a:ext cx="33537" cy="696919"/>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2191" name="Google Shape;2191;p67"/>
          <p:cNvSpPr txBox="1"/>
          <p:nvPr>
            <p:ph idx="1" type="body"/>
          </p:nvPr>
        </p:nvSpPr>
        <p:spPr>
          <a:xfrm>
            <a:off x="6061525" y="1688475"/>
            <a:ext cx="1158900" cy="353100"/>
          </a:xfrm>
          <a:prstGeom prst="rect">
            <a:avLst/>
          </a:prstGeom>
        </p:spPr>
        <p:txBody>
          <a:bodyPr anchorCtr="0" anchor="ctr" bIns="0" lIns="0" spcFirstLastPara="1" rIns="0" wrap="square" tIns="0">
            <a:noAutofit/>
          </a:bodyPr>
          <a:lstStyle>
            <a:lvl1pPr indent="-317500" lvl="0" marL="457200" algn="ctr">
              <a:spcBef>
                <a:spcPts val="0"/>
              </a:spcBef>
              <a:spcAft>
                <a:spcPts val="0"/>
              </a:spcAft>
              <a:buSzPts val="1400"/>
              <a:buChar char="●"/>
              <a:defRPr b="1" sz="1400"/>
            </a:lvl1pPr>
            <a:lvl2pPr indent="-317500" lvl="1" marL="914400" algn="ctr">
              <a:spcBef>
                <a:spcPts val="0"/>
              </a:spcBef>
              <a:spcAft>
                <a:spcPts val="0"/>
              </a:spcAft>
              <a:buSzPts val="1400"/>
              <a:buChar char="○"/>
              <a:defRPr b="1" sz="1400"/>
            </a:lvl2pPr>
            <a:lvl3pPr indent="-317500" lvl="2" marL="1371600" algn="ctr">
              <a:spcBef>
                <a:spcPts val="0"/>
              </a:spcBef>
              <a:spcAft>
                <a:spcPts val="0"/>
              </a:spcAft>
              <a:buSzPts val="1400"/>
              <a:buChar char="■"/>
              <a:defRPr b="1" sz="1400"/>
            </a:lvl3pPr>
            <a:lvl4pPr indent="-317500" lvl="3" marL="1828800" algn="ctr">
              <a:spcBef>
                <a:spcPts val="0"/>
              </a:spcBef>
              <a:spcAft>
                <a:spcPts val="0"/>
              </a:spcAft>
              <a:buSzPts val="1400"/>
              <a:buChar char="●"/>
              <a:defRPr b="1" sz="1400"/>
            </a:lvl4pPr>
            <a:lvl5pPr indent="-317500" lvl="4" marL="2286000" algn="ctr">
              <a:spcBef>
                <a:spcPts val="0"/>
              </a:spcBef>
              <a:spcAft>
                <a:spcPts val="0"/>
              </a:spcAft>
              <a:buSzPts val="1400"/>
              <a:buChar char="○"/>
              <a:defRPr b="1" sz="1400"/>
            </a:lvl5pPr>
            <a:lvl6pPr indent="-317500" lvl="5" marL="2743200" algn="ctr">
              <a:spcBef>
                <a:spcPts val="0"/>
              </a:spcBef>
              <a:spcAft>
                <a:spcPts val="0"/>
              </a:spcAft>
              <a:buSzPts val="1400"/>
              <a:buChar char="■"/>
              <a:defRPr b="1" sz="1400"/>
            </a:lvl6pPr>
            <a:lvl7pPr indent="-317500" lvl="6" marL="3200400" algn="ctr">
              <a:spcBef>
                <a:spcPts val="0"/>
              </a:spcBef>
              <a:spcAft>
                <a:spcPts val="0"/>
              </a:spcAft>
              <a:buSzPts val="1400"/>
              <a:buChar char="●"/>
              <a:defRPr b="1" sz="1400"/>
            </a:lvl7pPr>
            <a:lvl8pPr indent="-317500" lvl="7" marL="3657600" algn="ctr">
              <a:spcBef>
                <a:spcPts val="0"/>
              </a:spcBef>
              <a:spcAft>
                <a:spcPts val="0"/>
              </a:spcAft>
              <a:buSzPts val="1400"/>
              <a:buChar char="○"/>
              <a:defRPr b="1" sz="1400"/>
            </a:lvl8pPr>
            <a:lvl9pPr indent="-317500" lvl="8" marL="4114800" algn="ctr">
              <a:spcBef>
                <a:spcPts val="0"/>
              </a:spcBef>
              <a:spcAft>
                <a:spcPts val="0"/>
              </a:spcAft>
              <a:buSzPts val="1400"/>
              <a:buChar char="■"/>
              <a:defRPr b="1" sz="1400"/>
            </a:lvl9pPr>
          </a:lstStyle>
          <a:p/>
        </p:txBody>
      </p:sp>
      <p:sp>
        <p:nvSpPr>
          <p:cNvPr id="2192" name="Google Shape;2192;p67"/>
          <p:cNvSpPr txBox="1"/>
          <p:nvPr>
            <p:ph idx="2" type="body"/>
          </p:nvPr>
        </p:nvSpPr>
        <p:spPr>
          <a:xfrm>
            <a:off x="6061525" y="2980825"/>
            <a:ext cx="1158900" cy="353100"/>
          </a:xfrm>
          <a:prstGeom prst="rect">
            <a:avLst/>
          </a:prstGeom>
        </p:spPr>
        <p:txBody>
          <a:bodyPr anchorCtr="0" anchor="ctr" bIns="0" lIns="0" spcFirstLastPara="1" rIns="0" wrap="square" tIns="0">
            <a:noAutofit/>
          </a:bodyPr>
          <a:lstStyle>
            <a:lvl1pPr indent="-317500" lvl="0" marL="457200" algn="ctr">
              <a:spcBef>
                <a:spcPts val="0"/>
              </a:spcBef>
              <a:spcAft>
                <a:spcPts val="0"/>
              </a:spcAft>
              <a:buSzPts val="1400"/>
              <a:buChar char="●"/>
              <a:defRPr b="1" sz="1400"/>
            </a:lvl1pPr>
            <a:lvl2pPr indent="-317500" lvl="1" marL="914400" algn="ctr">
              <a:spcBef>
                <a:spcPts val="0"/>
              </a:spcBef>
              <a:spcAft>
                <a:spcPts val="0"/>
              </a:spcAft>
              <a:buSzPts val="1400"/>
              <a:buChar char="○"/>
              <a:defRPr b="1" sz="1400"/>
            </a:lvl2pPr>
            <a:lvl3pPr indent="-317500" lvl="2" marL="1371600" algn="ctr">
              <a:spcBef>
                <a:spcPts val="0"/>
              </a:spcBef>
              <a:spcAft>
                <a:spcPts val="0"/>
              </a:spcAft>
              <a:buSzPts val="1400"/>
              <a:buChar char="■"/>
              <a:defRPr b="1" sz="1400"/>
            </a:lvl3pPr>
            <a:lvl4pPr indent="-317500" lvl="3" marL="1828800" algn="ctr">
              <a:spcBef>
                <a:spcPts val="0"/>
              </a:spcBef>
              <a:spcAft>
                <a:spcPts val="0"/>
              </a:spcAft>
              <a:buSzPts val="1400"/>
              <a:buChar char="●"/>
              <a:defRPr b="1" sz="1400"/>
            </a:lvl4pPr>
            <a:lvl5pPr indent="-317500" lvl="4" marL="2286000" algn="ctr">
              <a:spcBef>
                <a:spcPts val="0"/>
              </a:spcBef>
              <a:spcAft>
                <a:spcPts val="0"/>
              </a:spcAft>
              <a:buSzPts val="1400"/>
              <a:buChar char="○"/>
              <a:defRPr b="1" sz="1400"/>
            </a:lvl5pPr>
            <a:lvl6pPr indent="-317500" lvl="5" marL="2743200" algn="ctr">
              <a:spcBef>
                <a:spcPts val="0"/>
              </a:spcBef>
              <a:spcAft>
                <a:spcPts val="0"/>
              </a:spcAft>
              <a:buSzPts val="1400"/>
              <a:buChar char="■"/>
              <a:defRPr b="1" sz="1400"/>
            </a:lvl6pPr>
            <a:lvl7pPr indent="-317500" lvl="6" marL="3200400" algn="ctr">
              <a:spcBef>
                <a:spcPts val="0"/>
              </a:spcBef>
              <a:spcAft>
                <a:spcPts val="0"/>
              </a:spcAft>
              <a:buSzPts val="1400"/>
              <a:buChar char="●"/>
              <a:defRPr b="1" sz="1400"/>
            </a:lvl7pPr>
            <a:lvl8pPr indent="-317500" lvl="7" marL="3657600" algn="ctr">
              <a:spcBef>
                <a:spcPts val="0"/>
              </a:spcBef>
              <a:spcAft>
                <a:spcPts val="0"/>
              </a:spcAft>
              <a:buSzPts val="1400"/>
              <a:buChar char="○"/>
              <a:defRPr b="1" sz="1400"/>
            </a:lvl8pPr>
            <a:lvl9pPr indent="-317500" lvl="8" marL="4114800" algn="ctr">
              <a:spcBef>
                <a:spcPts val="0"/>
              </a:spcBef>
              <a:spcAft>
                <a:spcPts val="0"/>
              </a:spcAft>
              <a:buSzPts val="1400"/>
              <a:buChar char="■"/>
              <a:defRPr b="1" sz="1400"/>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rue False v3">
  <p:cSld name="CUSTOM_40">
    <p:spTree>
      <p:nvGrpSpPr>
        <p:cNvPr id="2193" name="Shape 2193"/>
        <p:cNvGrpSpPr/>
        <p:nvPr/>
      </p:nvGrpSpPr>
      <p:grpSpPr>
        <a:xfrm>
          <a:off x="0" y="0"/>
          <a:ext cx="0" cy="0"/>
          <a:chOff x="0" y="0"/>
          <a:chExt cx="0" cy="0"/>
        </a:xfrm>
      </p:grpSpPr>
      <p:sp>
        <p:nvSpPr>
          <p:cNvPr id="2194" name="Google Shape;2194;p68"/>
          <p:cNvSpPr txBox="1"/>
          <p:nvPr>
            <p:ph type="title"/>
          </p:nvPr>
        </p:nvSpPr>
        <p:spPr>
          <a:xfrm>
            <a:off x="311700" y="445025"/>
            <a:ext cx="8520600" cy="1787400"/>
          </a:xfrm>
          <a:prstGeom prst="rect">
            <a:avLst/>
          </a:prstGeom>
        </p:spPr>
        <p:txBody>
          <a:bodyPr anchorCtr="0" anchor="t" bIns="0" lIns="0" spcFirstLastPara="1" rIns="0" wrap="square" tIns="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grpSp>
        <p:nvGrpSpPr>
          <p:cNvPr id="2195" name="Google Shape;2195;p68"/>
          <p:cNvGrpSpPr/>
          <p:nvPr/>
        </p:nvGrpSpPr>
        <p:grpSpPr>
          <a:xfrm>
            <a:off x="7755823" y="-1920813"/>
            <a:ext cx="3245117" cy="3245117"/>
            <a:chOff x="2645475" y="456275"/>
            <a:chExt cx="697200" cy="697200"/>
          </a:xfrm>
        </p:grpSpPr>
        <p:sp>
          <p:nvSpPr>
            <p:cNvPr id="2196" name="Google Shape;2196;p68"/>
            <p:cNvSpPr/>
            <p:nvPr/>
          </p:nvSpPr>
          <p:spPr>
            <a:xfrm>
              <a:off x="2977275" y="456275"/>
              <a:ext cx="33600" cy="69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97" name="Google Shape;2197;p68"/>
            <p:cNvSpPr/>
            <p:nvPr/>
          </p:nvSpPr>
          <p:spPr>
            <a:xfrm rot="-5400000">
              <a:off x="2977275" y="456275"/>
              <a:ext cx="33600" cy="697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98" name="Google Shape;2198;p68"/>
            <p:cNvSpPr/>
            <p:nvPr/>
          </p:nvSpPr>
          <p:spPr>
            <a:xfrm rot="-2700000">
              <a:off x="2977290" y="456299"/>
              <a:ext cx="33517" cy="69706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199" name="Google Shape;2199;p68"/>
            <p:cNvSpPr/>
            <p:nvPr/>
          </p:nvSpPr>
          <p:spPr>
            <a:xfrm rot="-8100000">
              <a:off x="2977349" y="456394"/>
              <a:ext cx="33517" cy="697066"/>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00" name="Google Shape;2200;p68"/>
            <p:cNvSpPr/>
            <p:nvPr/>
          </p:nvSpPr>
          <p:spPr>
            <a:xfrm rot="-1387885">
              <a:off x="2977170" y="456436"/>
              <a:ext cx="33601" cy="69712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01" name="Google Shape;2201;p68"/>
            <p:cNvSpPr/>
            <p:nvPr/>
          </p:nvSpPr>
          <p:spPr>
            <a:xfrm rot="-6787885">
              <a:off x="2977359" y="456451"/>
              <a:ext cx="33601" cy="697122"/>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02" name="Google Shape;2202;p68"/>
            <p:cNvSpPr/>
            <p:nvPr/>
          </p:nvSpPr>
          <p:spPr>
            <a:xfrm rot="-4109047">
              <a:off x="2977190" y="456337"/>
              <a:ext cx="33537" cy="69691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03" name="Google Shape;2203;p68"/>
            <p:cNvSpPr/>
            <p:nvPr/>
          </p:nvSpPr>
          <p:spPr>
            <a:xfrm rot="-9509047">
              <a:off x="2977270" y="456558"/>
              <a:ext cx="33537" cy="696919"/>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grpSp>
      <p:sp>
        <p:nvSpPr>
          <p:cNvPr id="2204" name="Google Shape;2204;p68"/>
          <p:cNvSpPr/>
          <p:nvPr/>
        </p:nvSpPr>
        <p:spPr>
          <a:xfrm>
            <a:off x="-6325" y="4710925"/>
            <a:ext cx="9144000" cy="432600"/>
          </a:xfrm>
          <a:prstGeom prst="rect">
            <a:avLst/>
          </a:prstGeom>
          <a:solidFill>
            <a:schemeClr val="accent1"/>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05" name="Google Shape;2205;p68"/>
          <p:cNvSpPr/>
          <p:nvPr/>
        </p:nvSpPr>
        <p:spPr>
          <a:xfrm>
            <a:off x="5935375" y="2882425"/>
            <a:ext cx="1542900" cy="622200"/>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intony"/>
                <a:ea typeface="Sintony"/>
                <a:cs typeface="Sintony"/>
                <a:sym typeface="Sintony"/>
              </a:rPr>
              <a:t>FALSE</a:t>
            </a:r>
            <a:endParaRPr b="1">
              <a:latin typeface="Sintony"/>
              <a:ea typeface="Sintony"/>
              <a:cs typeface="Sintony"/>
              <a:sym typeface="Sintony"/>
            </a:endParaRPr>
          </a:p>
        </p:txBody>
      </p:sp>
      <p:sp>
        <p:nvSpPr>
          <p:cNvPr id="2206" name="Google Shape;2206;p68"/>
          <p:cNvSpPr/>
          <p:nvPr/>
        </p:nvSpPr>
        <p:spPr>
          <a:xfrm>
            <a:off x="2586725" y="2905363"/>
            <a:ext cx="1542900" cy="622200"/>
          </a:xfrm>
          <a:prstGeom prst="rect">
            <a:avLst/>
          </a:prstGeom>
          <a:solidFill>
            <a:srgbClr val="3DA957"/>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Sintony"/>
                <a:ea typeface="Sintony"/>
                <a:cs typeface="Sintony"/>
                <a:sym typeface="Sintony"/>
              </a:rPr>
              <a:t>FALSE</a:t>
            </a:r>
            <a:endParaRPr b="1">
              <a:latin typeface="Sintony"/>
              <a:ea typeface="Sintony"/>
              <a:cs typeface="Sintony"/>
              <a:sym typeface="Sintony"/>
            </a:endParaRPr>
          </a:p>
        </p:txBody>
      </p:sp>
      <p:sp>
        <p:nvSpPr>
          <p:cNvPr id="2207" name="Google Shape;2207;p68"/>
          <p:cNvSpPr/>
          <p:nvPr/>
        </p:nvSpPr>
        <p:spPr>
          <a:xfrm>
            <a:off x="2547126" y="2859488"/>
            <a:ext cx="1529400" cy="622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2208" name="Google Shape;2208;p68"/>
          <p:cNvSpPr/>
          <p:nvPr/>
        </p:nvSpPr>
        <p:spPr>
          <a:xfrm>
            <a:off x="5895776" y="2846265"/>
            <a:ext cx="1529400" cy="622200"/>
          </a:xfrm>
          <a:prstGeom prst="rect">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2209" name="Google Shape;2209;p68"/>
          <p:cNvSpPr/>
          <p:nvPr/>
        </p:nvSpPr>
        <p:spPr>
          <a:xfrm>
            <a:off x="1665725" y="2859488"/>
            <a:ext cx="687000" cy="622200"/>
          </a:xfrm>
          <a:prstGeom prst="rect">
            <a:avLst/>
          </a:prstGeom>
          <a:solidFill>
            <a:srgbClr val="3DA95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sp>
        <p:nvSpPr>
          <p:cNvPr id="2210" name="Google Shape;2210;p68"/>
          <p:cNvSpPr/>
          <p:nvPr/>
        </p:nvSpPr>
        <p:spPr>
          <a:xfrm>
            <a:off x="5014375" y="2846274"/>
            <a:ext cx="687000" cy="622200"/>
          </a:xfrm>
          <a:prstGeom prst="rect">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Sintony"/>
              <a:ea typeface="Sintony"/>
              <a:cs typeface="Sintony"/>
              <a:sym typeface="Sintony"/>
            </a:endParaRPr>
          </a:p>
        </p:txBody>
      </p:sp>
      <p:grpSp>
        <p:nvGrpSpPr>
          <p:cNvPr id="2211" name="Google Shape;2211;p68"/>
          <p:cNvGrpSpPr/>
          <p:nvPr/>
        </p:nvGrpSpPr>
        <p:grpSpPr>
          <a:xfrm rot="-2700227">
            <a:off x="1822752" y="3028024"/>
            <a:ext cx="372951" cy="213894"/>
            <a:chOff x="3876675" y="1766250"/>
            <a:chExt cx="348900" cy="200100"/>
          </a:xfrm>
        </p:grpSpPr>
        <p:sp>
          <p:nvSpPr>
            <p:cNvPr id="2212" name="Google Shape;2212;p68"/>
            <p:cNvSpPr/>
            <p:nvPr/>
          </p:nvSpPr>
          <p:spPr>
            <a:xfrm>
              <a:off x="3876700" y="1766250"/>
              <a:ext cx="72000" cy="2001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2213" name="Google Shape;2213;p68"/>
            <p:cNvSpPr/>
            <p:nvPr/>
          </p:nvSpPr>
          <p:spPr>
            <a:xfrm rot="5400000">
              <a:off x="4015125" y="1755900"/>
              <a:ext cx="72000" cy="3489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grpSp>
      <p:grpSp>
        <p:nvGrpSpPr>
          <p:cNvPr id="2214" name="Google Shape;2214;p68"/>
          <p:cNvGrpSpPr/>
          <p:nvPr/>
        </p:nvGrpSpPr>
        <p:grpSpPr>
          <a:xfrm>
            <a:off x="5201326" y="3000824"/>
            <a:ext cx="313105" cy="313105"/>
            <a:chOff x="3902424" y="2300989"/>
            <a:chExt cx="297600" cy="297600"/>
          </a:xfrm>
        </p:grpSpPr>
        <p:sp>
          <p:nvSpPr>
            <p:cNvPr id="2215" name="Google Shape;2215;p68"/>
            <p:cNvSpPr/>
            <p:nvPr/>
          </p:nvSpPr>
          <p:spPr>
            <a:xfrm rot="2700000">
              <a:off x="4015161" y="2275417"/>
              <a:ext cx="72125" cy="348745"/>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2216" name="Google Shape;2216;p68"/>
            <p:cNvSpPr/>
            <p:nvPr/>
          </p:nvSpPr>
          <p:spPr>
            <a:xfrm rot="-2700000">
              <a:off x="4015161" y="2275417"/>
              <a:ext cx="72125" cy="348745"/>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grpSp>
      <p:sp>
        <p:nvSpPr>
          <p:cNvPr id="2217" name="Google Shape;2217;p68"/>
          <p:cNvSpPr/>
          <p:nvPr/>
        </p:nvSpPr>
        <p:spPr>
          <a:xfrm rot="527322">
            <a:off x="-486504" y="1840231"/>
            <a:ext cx="1044565" cy="968065"/>
          </a:xfrm>
          <a:prstGeom prst="star8">
            <a:avLst>
              <a:gd fmla="val 30113"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sp>
        <p:nvSpPr>
          <p:cNvPr id="2218" name="Google Shape;2218;p68"/>
          <p:cNvSpPr txBox="1"/>
          <p:nvPr>
            <p:ph idx="1" type="body"/>
          </p:nvPr>
        </p:nvSpPr>
        <p:spPr>
          <a:xfrm>
            <a:off x="6081025" y="2994050"/>
            <a:ext cx="1158900" cy="353100"/>
          </a:xfrm>
          <a:prstGeom prst="rect">
            <a:avLst/>
          </a:prstGeom>
        </p:spPr>
        <p:txBody>
          <a:bodyPr anchorCtr="0" anchor="ctr" bIns="0" lIns="0" spcFirstLastPara="1" rIns="0" wrap="square" tIns="0">
            <a:noAutofit/>
          </a:bodyPr>
          <a:lstStyle>
            <a:lvl1pPr indent="-317500" lvl="0" marL="457200" algn="ctr">
              <a:spcBef>
                <a:spcPts val="0"/>
              </a:spcBef>
              <a:spcAft>
                <a:spcPts val="0"/>
              </a:spcAft>
              <a:buSzPts val="1400"/>
              <a:buChar char="●"/>
              <a:defRPr b="1" sz="1400"/>
            </a:lvl1pPr>
            <a:lvl2pPr indent="-317500" lvl="1" marL="914400" algn="ctr">
              <a:spcBef>
                <a:spcPts val="0"/>
              </a:spcBef>
              <a:spcAft>
                <a:spcPts val="0"/>
              </a:spcAft>
              <a:buSzPts val="1400"/>
              <a:buChar char="○"/>
              <a:defRPr b="1" sz="1400"/>
            </a:lvl2pPr>
            <a:lvl3pPr indent="-317500" lvl="2" marL="1371600" algn="ctr">
              <a:spcBef>
                <a:spcPts val="0"/>
              </a:spcBef>
              <a:spcAft>
                <a:spcPts val="0"/>
              </a:spcAft>
              <a:buSzPts val="1400"/>
              <a:buChar char="■"/>
              <a:defRPr b="1" sz="1400"/>
            </a:lvl3pPr>
            <a:lvl4pPr indent="-317500" lvl="3" marL="1828800" algn="ctr">
              <a:spcBef>
                <a:spcPts val="0"/>
              </a:spcBef>
              <a:spcAft>
                <a:spcPts val="0"/>
              </a:spcAft>
              <a:buSzPts val="1400"/>
              <a:buChar char="●"/>
              <a:defRPr b="1" sz="1400"/>
            </a:lvl4pPr>
            <a:lvl5pPr indent="-317500" lvl="4" marL="2286000" algn="ctr">
              <a:spcBef>
                <a:spcPts val="0"/>
              </a:spcBef>
              <a:spcAft>
                <a:spcPts val="0"/>
              </a:spcAft>
              <a:buSzPts val="1400"/>
              <a:buChar char="○"/>
              <a:defRPr b="1" sz="1400"/>
            </a:lvl5pPr>
            <a:lvl6pPr indent="-317500" lvl="5" marL="2743200" algn="ctr">
              <a:spcBef>
                <a:spcPts val="0"/>
              </a:spcBef>
              <a:spcAft>
                <a:spcPts val="0"/>
              </a:spcAft>
              <a:buSzPts val="1400"/>
              <a:buChar char="■"/>
              <a:defRPr b="1" sz="1400"/>
            </a:lvl6pPr>
            <a:lvl7pPr indent="-317500" lvl="6" marL="3200400" algn="ctr">
              <a:spcBef>
                <a:spcPts val="0"/>
              </a:spcBef>
              <a:spcAft>
                <a:spcPts val="0"/>
              </a:spcAft>
              <a:buSzPts val="1400"/>
              <a:buChar char="●"/>
              <a:defRPr b="1" sz="1400"/>
            </a:lvl7pPr>
            <a:lvl8pPr indent="-317500" lvl="7" marL="3657600" algn="ctr">
              <a:spcBef>
                <a:spcPts val="0"/>
              </a:spcBef>
              <a:spcAft>
                <a:spcPts val="0"/>
              </a:spcAft>
              <a:buSzPts val="1400"/>
              <a:buChar char="○"/>
              <a:defRPr b="1" sz="1400"/>
            </a:lvl8pPr>
            <a:lvl9pPr indent="-317500" lvl="8" marL="4114800" algn="ctr">
              <a:spcBef>
                <a:spcPts val="0"/>
              </a:spcBef>
              <a:spcAft>
                <a:spcPts val="0"/>
              </a:spcAft>
              <a:buSzPts val="1400"/>
              <a:buChar char="■"/>
              <a:defRPr b="1" sz="1400"/>
            </a:lvl9pPr>
          </a:lstStyle>
          <a:p/>
        </p:txBody>
      </p:sp>
      <p:sp>
        <p:nvSpPr>
          <p:cNvPr id="2219" name="Google Shape;2219;p68"/>
          <p:cNvSpPr txBox="1"/>
          <p:nvPr>
            <p:ph idx="2" type="body"/>
          </p:nvPr>
        </p:nvSpPr>
        <p:spPr>
          <a:xfrm>
            <a:off x="2732375" y="2980825"/>
            <a:ext cx="1158900" cy="353100"/>
          </a:xfrm>
          <a:prstGeom prst="rect">
            <a:avLst/>
          </a:prstGeom>
        </p:spPr>
        <p:txBody>
          <a:bodyPr anchorCtr="0" anchor="ctr" bIns="0" lIns="0" spcFirstLastPara="1" rIns="0" wrap="square" tIns="0">
            <a:noAutofit/>
          </a:bodyPr>
          <a:lstStyle>
            <a:lvl1pPr indent="-317500" lvl="0" marL="457200" algn="ctr">
              <a:spcBef>
                <a:spcPts val="0"/>
              </a:spcBef>
              <a:spcAft>
                <a:spcPts val="0"/>
              </a:spcAft>
              <a:buSzPts val="1400"/>
              <a:buChar char="●"/>
              <a:defRPr b="1" sz="1400"/>
            </a:lvl1pPr>
            <a:lvl2pPr indent="-317500" lvl="1" marL="914400" algn="ctr">
              <a:spcBef>
                <a:spcPts val="0"/>
              </a:spcBef>
              <a:spcAft>
                <a:spcPts val="0"/>
              </a:spcAft>
              <a:buSzPts val="1400"/>
              <a:buChar char="○"/>
              <a:defRPr b="1" sz="1400"/>
            </a:lvl2pPr>
            <a:lvl3pPr indent="-317500" lvl="2" marL="1371600" algn="ctr">
              <a:spcBef>
                <a:spcPts val="0"/>
              </a:spcBef>
              <a:spcAft>
                <a:spcPts val="0"/>
              </a:spcAft>
              <a:buSzPts val="1400"/>
              <a:buChar char="■"/>
              <a:defRPr b="1" sz="1400"/>
            </a:lvl3pPr>
            <a:lvl4pPr indent="-317500" lvl="3" marL="1828800" algn="ctr">
              <a:spcBef>
                <a:spcPts val="0"/>
              </a:spcBef>
              <a:spcAft>
                <a:spcPts val="0"/>
              </a:spcAft>
              <a:buSzPts val="1400"/>
              <a:buChar char="●"/>
              <a:defRPr b="1" sz="1400"/>
            </a:lvl4pPr>
            <a:lvl5pPr indent="-317500" lvl="4" marL="2286000" algn="ctr">
              <a:spcBef>
                <a:spcPts val="0"/>
              </a:spcBef>
              <a:spcAft>
                <a:spcPts val="0"/>
              </a:spcAft>
              <a:buSzPts val="1400"/>
              <a:buChar char="○"/>
              <a:defRPr b="1" sz="1400"/>
            </a:lvl5pPr>
            <a:lvl6pPr indent="-317500" lvl="5" marL="2743200" algn="ctr">
              <a:spcBef>
                <a:spcPts val="0"/>
              </a:spcBef>
              <a:spcAft>
                <a:spcPts val="0"/>
              </a:spcAft>
              <a:buSzPts val="1400"/>
              <a:buChar char="■"/>
              <a:defRPr b="1" sz="1400"/>
            </a:lvl6pPr>
            <a:lvl7pPr indent="-317500" lvl="6" marL="3200400" algn="ctr">
              <a:spcBef>
                <a:spcPts val="0"/>
              </a:spcBef>
              <a:spcAft>
                <a:spcPts val="0"/>
              </a:spcAft>
              <a:buSzPts val="1400"/>
              <a:buChar char="●"/>
              <a:defRPr b="1" sz="1400"/>
            </a:lvl7pPr>
            <a:lvl8pPr indent="-317500" lvl="7" marL="3657600" algn="ctr">
              <a:spcBef>
                <a:spcPts val="0"/>
              </a:spcBef>
              <a:spcAft>
                <a:spcPts val="0"/>
              </a:spcAft>
              <a:buSzPts val="1400"/>
              <a:buChar char="○"/>
              <a:defRPr b="1" sz="1400"/>
            </a:lvl8pPr>
            <a:lvl9pPr indent="-317500" lvl="8" marL="4114800" algn="ctr">
              <a:spcBef>
                <a:spcPts val="0"/>
              </a:spcBef>
              <a:spcAft>
                <a:spcPts val="0"/>
              </a:spcAft>
              <a:buSzPts val="1400"/>
              <a:buChar char="■"/>
              <a:defRPr b="1" sz="14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55" Type="http://schemas.openxmlformats.org/officeDocument/2006/relationships/slideLayout" Target="../slideLayouts/slideLayout66.xml"/><Relationship Id="rId10" Type="http://schemas.openxmlformats.org/officeDocument/2006/relationships/slideLayout" Target="../slideLayouts/slideLayout21.xml"/><Relationship Id="rId54" Type="http://schemas.openxmlformats.org/officeDocument/2006/relationships/slideLayout" Target="../slideLayouts/slideLayout65.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56" Type="http://schemas.openxmlformats.org/officeDocument/2006/relationships/theme" Target="../theme/theme1.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0" lIns="0" spcFirstLastPara="1" rIns="0" wrap="square" tIns="0">
            <a:noAutofit/>
          </a:bodyPr>
          <a:lstStyle>
            <a:lvl1pPr lvl="0">
              <a:spcBef>
                <a:spcPts val="0"/>
              </a:spcBef>
              <a:spcAft>
                <a:spcPts val="0"/>
              </a:spcAft>
              <a:buClr>
                <a:schemeClr val="dk1"/>
              </a:buClr>
              <a:buSzPts val="2000"/>
              <a:buFont typeface="Englebert"/>
              <a:buNone/>
              <a:defRPr b="1" sz="2000">
                <a:solidFill>
                  <a:schemeClr val="dk1"/>
                </a:solidFill>
                <a:latin typeface="Englebert"/>
                <a:ea typeface="Englebert"/>
                <a:cs typeface="Englebert"/>
                <a:sym typeface="Englebert"/>
              </a:defRPr>
            </a:lvl1pPr>
            <a:lvl2pPr lvl="1">
              <a:spcBef>
                <a:spcPts val="0"/>
              </a:spcBef>
              <a:spcAft>
                <a:spcPts val="0"/>
              </a:spcAft>
              <a:buClr>
                <a:schemeClr val="dk1"/>
              </a:buClr>
              <a:buSzPts val="2000"/>
              <a:buFont typeface="Englebert"/>
              <a:buNone/>
              <a:defRPr b="1" sz="2000">
                <a:solidFill>
                  <a:schemeClr val="dk1"/>
                </a:solidFill>
                <a:latin typeface="Englebert"/>
                <a:ea typeface="Englebert"/>
                <a:cs typeface="Englebert"/>
                <a:sym typeface="Englebert"/>
              </a:defRPr>
            </a:lvl2pPr>
            <a:lvl3pPr lvl="2">
              <a:spcBef>
                <a:spcPts val="0"/>
              </a:spcBef>
              <a:spcAft>
                <a:spcPts val="0"/>
              </a:spcAft>
              <a:buClr>
                <a:schemeClr val="dk1"/>
              </a:buClr>
              <a:buSzPts val="2000"/>
              <a:buFont typeface="Englebert"/>
              <a:buNone/>
              <a:defRPr b="1" sz="2000">
                <a:solidFill>
                  <a:schemeClr val="dk1"/>
                </a:solidFill>
                <a:latin typeface="Englebert"/>
                <a:ea typeface="Englebert"/>
                <a:cs typeface="Englebert"/>
                <a:sym typeface="Englebert"/>
              </a:defRPr>
            </a:lvl3pPr>
            <a:lvl4pPr lvl="3">
              <a:spcBef>
                <a:spcPts val="0"/>
              </a:spcBef>
              <a:spcAft>
                <a:spcPts val="0"/>
              </a:spcAft>
              <a:buClr>
                <a:schemeClr val="dk1"/>
              </a:buClr>
              <a:buSzPts val="2000"/>
              <a:buFont typeface="Englebert"/>
              <a:buNone/>
              <a:defRPr b="1" sz="2000">
                <a:solidFill>
                  <a:schemeClr val="dk1"/>
                </a:solidFill>
                <a:latin typeface="Englebert"/>
                <a:ea typeface="Englebert"/>
                <a:cs typeface="Englebert"/>
                <a:sym typeface="Englebert"/>
              </a:defRPr>
            </a:lvl4pPr>
            <a:lvl5pPr lvl="4">
              <a:spcBef>
                <a:spcPts val="0"/>
              </a:spcBef>
              <a:spcAft>
                <a:spcPts val="0"/>
              </a:spcAft>
              <a:buClr>
                <a:schemeClr val="dk1"/>
              </a:buClr>
              <a:buSzPts val="2000"/>
              <a:buFont typeface="Englebert"/>
              <a:buNone/>
              <a:defRPr b="1" sz="2000">
                <a:solidFill>
                  <a:schemeClr val="dk1"/>
                </a:solidFill>
                <a:latin typeface="Englebert"/>
                <a:ea typeface="Englebert"/>
                <a:cs typeface="Englebert"/>
                <a:sym typeface="Englebert"/>
              </a:defRPr>
            </a:lvl5pPr>
            <a:lvl6pPr lvl="5">
              <a:spcBef>
                <a:spcPts val="0"/>
              </a:spcBef>
              <a:spcAft>
                <a:spcPts val="0"/>
              </a:spcAft>
              <a:buClr>
                <a:schemeClr val="dk1"/>
              </a:buClr>
              <a:buSzPts val="2000"/>
              <a:buFont typeface="Englebert"/>
              <a:buNone/>
              <a:defRPr b="1" sz="2000">
                <a:solidFill>
                  <a:schemeClr val="dk1"/>
                </a:solidFill>
                <a:latin typeface="Englebert"/>
                <a:ea typeface="Englebert"/>
                <a:cs typeface="Englebert"/>
                <a:sym typeface="Englebert"/>
              </a:defRPr>
            </a:lvl6pPr>
            <a:lvl7pPr lvl="6">
              <a:spcBef>
                <a:spcPts val="0"/>
              </a:spcBef>
              <a:spcAft>
                <a:spcPts val="0"/>
              </a:spcAft>
              <a:buClr>
                <a:schemeClr val="dk1"/>
              </a:buClr>
              <a:buSzPts val="2000"/>
              <a:buFont typeface="Englebert"/>
              <a:buNone/>
              <a:defRPr b="1" sz="2000">
                <a:solidFill>
                  <a:schemeClr val="dk1"/>
                </a:solidFill>
                <a:latin typeface="Englebert"/>
                <a:ea typeface="Englebert"/>
                <a:cs typeface="Englebert"/>
                <a:sym typeface="Englebert"/>
              </a:defRPr>
            </a:lvl7pPr>
            <a:lvl8pPr lvl="7">
              <a:spcBef>
                <a:spcPts val="0"/>
              </a:spcBef>
              <a:spcAft>
                <a:spcPts val="0"/>
              </a:spcAft>
              <a:buClr>
                <a:schemeClr val="dk1"/>
              </a:buClr>
              <a:buSzPts val="2000"/>
              <a:buFont typeface="Englebert"/>
              <a:buNone/>
              <a:defRPr b="1" sz="2000">
                <a:solidFill>
                  <a:schemeClr val="dk1"/>
                </a:solidFill>
                <a:latin typeface="Englebert"/>
                <a:ea typeface="Englebert"/>
                <a:cs typeface="Englebert"/>
                <a:sym typeface="Englebert"/>
              </a:defRPr>
            </a:lvl8pPr>
            <a:lvl9pPr lvl="8">
              <a:spcBef>
                <a:spcPts val="0"/>
              </a:spcBef>
              <a:spcAft>
                <a:spcPts val="0"/>
              </a:spcAft>
              <a:buClr>
                <a:schemeClr val="dk1"/>
              </a:buClr>
              <a:buSzPts val="2000"/>
              <a:buFont typeface="Englebert"/>
              <a:buNone/>
              <a:defRPr b="1" sz="2000">
                <a:solidFill>
                  <a:schemeClr val="dk1"/>
                </a:solidFill>
                <a:latin typeface="Englebert"/>
                <a:ea typeface="Englebert"/>
                <a:cs typeface="Englebert"/>
                <a:sym typeface="Englebert"/>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0" lIns="0" spcFirstLastPara="1" rIns="0" wrap="square" tIns="0">
            <a:noAutofit/>
          </a:bodyPr>
          <a:lstStyle>
            <a:lvl1pPr indent="-298450" lvl="0" marL="457200">
              <a:lnSpc>
                <a:spcPct val="100000"/>
              </a:lnSpc>
              <a:spcBef>
                <a:spcPts val="0"/>
              </a:spcBef>
              <a:spcAft>
                <a:spcPts val="0"/>
              </a:spcAft>
              <a:buClr>
                <a:schemeClr val="dk2"/>
              </a:buClr>
              <a:buSzPts val="1100"/>
              <a:buFont typeface="Sintony"/>
              <a:buChar char="●"/>
              <a:defRPr sz="1100">
                <a:solidFill>
                  <a:schemeClr val="dk2"/>
                </a:solidFill>
                <a:latin typeface="Sintony"/>
                <a:ea typeface="Sintony"/>
                <a:cs typeface="Sintony"/>
                <a:sym typeface="Sintony"/>
              </a:defRPr>
            </a:lvl1pPr>
            <a:lvl2pPr indent="-298450" lvl="1" marL="914400">
              <a:lnSpc>
                <a:spcPct val="100000"/>
              </a:lnSpc>
              <a:spcBef>
                <a:spcPts val="0"/>
              </a:spcBef>
              <a:spcAft>
                <a:spcPts val="0"/>
              </a:spcAft>
              <a:buClr>
                <a:schemeClr val="dk2"/>
              </a:buClr>
              <a:buSzPts val="1100"/>
              <a:buFont typeface="Sintony"/>
              <a:buChar char="○"/>
              <a:defRPr sz="1100">
                <a:solidFill>
                  <a:schemeClr val="dk2"/>
                </a:solidFill>
                <a:latin typeface="Sintony"/>
                <a:ea typeface="Sintony"/>
                <a:cs typeface="Sintony"/>
                <a:sym typeface="Sintony"/>
              </a:defRPr>
            </a:lvl2pPr>
            <a:lvl3pPr indent="-298450" lvl="2" marL="1371600">
              <a:lnSpc>
                <a:spcPct val="100000"/>
              </a:lnSpc>
              <a:spcBef>
                <a:spcPts val="0"/>
              </a:spcBef>
              <a:spcAft>
                <a:spcPts val="0"/>
              </a:spcAft>
              <a:buClr>
                <a:schemeClr val="dk2"/>
              </a:buClr>
              <a:buSzPts val="1100"/>
              <a:buFont typeface="Sintony"/>
              <a:buChar char="■"/>
              <a:defRPr sz="1100">
                <a:solidFill>
                  <a:schemeClr val="dk2"/>
                </a:solidFill>
                <a:latin typeface="Sintony"/>
                <a:ea typeface="Sintony"/>
                <a:cs typeface="Sintony"/>
                <a:sym typeface="Sintony"/>
              </a:defRPr>
            </a:lvl3pPr>
            <a:lvl4pPr indent="-298450" lvl="3" marL="1828800">
              <a:lnSpc>
                <a:spcPct val="100000"/>
              </a:lnSpc>
              <a:spcBef>
                <a:spcPts val="0"/>
              </a:spcBef>
              <a:spcAft>
                <a:spcPts val="0"/>
              </a:spcAft>
              <a:buClr>
                <a:schemeClr val="dk2"/>
              </a:buClr>
              <a:buSzPts val="1100"/>
              <a:buFont typeface="Sintony"/>
              <a:buChar char="●"/>
              <a:defRPr sz="1100">
                <a:solidFill>
                  <a:schemeClr val="dk2"/>
                </a:solidFill>
                <a:latin typeface="Sintony"/>
                <a:ea typeface="Sintony"/>
                <a:cs typeface="Sintony"/>
                <a:sym typeface="Sintony"/>
              </a:defRPr>
            </a:lvl4pPr>
            <a:lvl5pPr indent="-298450" lvl="4" marL="2286000">
              <a:lnSpc>
                <a:spcPct val="100000"/>
              </a:lnSpc>
              <a:spcBef>
                <a:spcPts val="0"/>
              </a:spcBef>
              <a:spcAft>
                <a:spcPts val="0"/>
              </a:spcAft>
              <a:buClr>
                <a:schemeClr val="dk2"/>
              </a:buClr>
              <a:buSzPts val="1100"/>
              <a:buFont typeface="Sintony"/>
              <a:buChar char="○"/>
              <a:defRPr sz="1100">
                <a:solidFill>
                  <a:schemeClr val="dk2"/>
                </a:solidFill>
                <a:latin typeface="Sintony"/>
                <a:ea typeface="Sintony"/>
                <a:cs typeface="Sintony"/>
                <a:sym typeface="Sintony"/>
              </a:defRPr>
            </a:lvl5pPr>
            <a:lvl6pPr indent="-298450" lvl="5" marL="2743200">
              <a:lnSpc>
                <a:spcPct val="100000"/>
              </a:lnSpc>
              <a:spcBef>
                <a:spcPts val="0"/>
              </a:spcBef>
              <a:spcAft>
                <a:spcPts val="0"/>
              </a:spcAft>
              <a:buClr>
                <a:schemeClr val="dk2"/>
              </a:buClr>
              <a:buSzPts val="1100"/>
              <a:buFont typeface="Sintony"/>
              <a:buChar char="■"/>
              <a:defRPr sz="1100">
                <a:solidFill>
                  <a:schemeClr val="dk2"/>
                </a:solidFill>
                <a:latin typeface="Sintony"/>
                <a:ea typeface="Sintony"/>
                <a:cs typeface="Sintony"/>
                <a:sym typeface="Sintony"/>
              </a:defRPr>
            </a:lvl6pPr>
            <a:lvl7pPr indent="-298450" lvl="6" marL="3200400">
              <a:lnSpc>
                <a:spcPct val="100000"/>
              </a:lnSpc>
              <a:spcBef>
                <a:spcPts val="0"/>
              </a:spcBef>
              <a:spcAft>
                <a:spcPts val="0"/>
              </a:spcAft>
              <a:buClr>
                <a:schemeClr val="dk2"/>
              </a:buClr>
              <a:buSzPts val="1100"/>
              <a:buFont typeface="Sintony"/>
              <a:buChar char="●"/>
              <a:defRPr sz="1100">
                <a:solidFill>
                  <a:schemeClr val="dk2"/>
                </a:solidFill>
                <a:latin typeface="Sintony"/>
                <a:ea typeface="Sintony"/>
                <a:cs typeface="Sintony"/>
                <a:sym typeface="Sintony"/>
              </a:defRPr>
            </a:lvl7pPr>
            <a:lvl8pPr indent="-298450" lvl="7" marL="3657600">
              <a:lnSpc>
                <a:spcPct val="100000"/>
              </a:lnSpc>
              <a:spcBef>
                <a:spcPts val="0"/>
              </a:spcBef>
              <a:spcAft>
                <a:spcPts val="0"/>
              </a:spcAft>
              <a:buClr>
                <a:schemeClr val="dk2"/>
              </a:buClr>
              <a:buSzPts val="1100"/>
              <a:buFont typeface="Sintony"/>
              <a:buChar char="○"/>
              <a:defRPr sz="1100">
                <a:solidFill>
                  <a:schemeClr val="dk2"/>
                </a:solidFill>
                <a:latin typeface="Sintony"/>
                <a:ea typeface="Sintony"/>
                <a:cs typeface="Sintony"/>
                <a:sym typeface="Sintony"/>
              </a:defRPr>
            </a:lvl8pPr>
            <a:lvl9pPr indent="-298450" lvl="8" marL="4114800">
              <a:lnSpc>
                <a:spcPct val="100000"/>
              </a:lnSpc>
              <a:spcBef>
                <a:spcPts val="0"/>
              </a:spcBef>
              <a:spcAft>
                <a:spcPts val="0"/>
              </a:spcAft>
              <a:buClr>
                <a:schemeClr val="dk2"/>
              </a:buClr>
              <a:buSzPts val="1100"/>
              <a:buFont typeface="Sintony"/>
              <a:buChar char="■"/>
              <a:defRPr sz="1100">
                <a:solidFill>
                  <a:schemeClr val="dk2"/>
                </a:solidFill>
                <a:latin typeface="Sintony"/>
                <a:ea typeface="Sintony"/>
                <a:cs typeface="Sintony"/>
                <a:sym typeface="Sintony"/>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xml"/><Relationship Id="rId3" Type="http://schemas.openxmlformats.org/officeDocument/2006/relationships/hyperlink" Target="https://www.cnbc.com/2020/01/23/loneliness-is-rising-younger-workers-and-social-media-users-feel-it-most.html" TargetMode="External"/><Relationship Id="rId4" Type="http://schemas.openxmlformats.org/officeDocument/2006/relationships/hyperlink" Target="https://www.cnbc.com/2020/01/23/loneliness-is-rising-younger-workers-and-social-media-users-feel-it-most.html" TargetMode="External"/><Relationship Id="rId5" Type="http://schemas.openxmlformats.org/officeDocument/2006/relationships/hyperlink" Target="https://www.silouhealth.com/blogs/blogs-silouhealth/the-friendship-recession-why-gen-z-is-lonelier-than-eve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xml"/><Relationship Id="rId3" Type="http://schemas.openxmlformats.org/officeDocument/2006/relationships/hyperlink" Target="http://node.js/Expres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3" name="Shape 2223"/>
        <p:cNvGrpSpPr/>
        <p:nvPr/>
      </p:nvGrpSpPr>
      <p:grpSpPr>
        <a:xfrm>
          <a:off x="0" y="0"/>
          <a:ext cx="0" cy="0"/>
          <a:chOff x="0" y="0"/>
          <a:chExt cx="0" cy="0"/>
        </a:xfrm>
      </p:grpSpPr>
      <p:sp>
        <p:nvSpPr>
          <p:cNvPr id="2224" name="Google Shape;2224;p69"/>
          <p:cNvSpPr/>
          <p:nvPr/>
        </p:nvSpPr>
        <p:spPr>
          <a:xfrm>
            <a:off x="0" y="0"/>
            <a:ext cx="9144000" cy="5143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intony"/>
              <a:ea typeface="Sintony"/>
              <a:cs typeface="Sintony"/>
              <a:sym typeface="Sintony"/>
            </a:endParaRPr>
          </a:p>
        </p:txBody>
      </p:sp>
      <p:pic>
        <p:nvPicPr>
          <p:cNvPr id="2225" name="Google Shape;2225;p69" title="Screenshot 2025-09-14 081534.png"/>
          <p:cNvPicPr preferRelativeResize="0"/>
          <p:nvPr/>
        </p:nvPicPr>
        <p:blipFill>
          <a:blip r:embed="rId3">
            <a:alphaModFix/>
          </a:blip>
          <a:stretch>
            <a:fillRect/>
          </a:stretch>
        </p:blipFill>
        <p:spPr>
          <a:xfrm>
            <a:off x="0" y="0"/>
            <a:ext cx="9241276" cy="5309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7" name="Shape 2287"/>
        <p:cNvGrpSpPr/>
        <p:nvPr/>
      </p:nvGrpSpPr>
      <p:grpSpPr>
        <a:xfrm>
          <a:off x="0" y="0"/>
          <a:ext cx="0" cy="0"/>
          <a:chOff x="0" y="0"/>
          <a:chExt cx="0" cy="0"/>
        </a:xfrm>
      </p:grpSpPr>
      <p:sp>
        <p:nvSpPr>
          <p:cNvPr id="2288" name="Google Shape;2288;p78"/>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Usability and Design Considerations</a:t>
            </a:r>
            <a:endParaRPr/>
          </a:p>
        </p:txBody>
      </p:sp>
      <p:sp>
        <p:nvSpPr>
          <p:cNvPr id="2289" name="Google Shape;2289;p78"/>
          <p:cNvSpPr txBox="1"/>
          <p:nvPr>
            <p:ph idx="1" type="body"/>
          </p:nvPr>
        </p:nvSpPr>
        <p:spPr>
          <a:xfrm>
            <a:off x="3847377" y="1483550"/>
            <a:ext cx="4984800" cy="8280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Our design principles centered on </a:t>
            </a:r>
            <a:r>
              <a:rPr b="1" lang="en"/>
              <a:t>usability</a:t>
            </a:r>
            <a:r>
              <a:rPr lang="en"/>
              <a:t>, </a:t>
            </a:r>
            <a:r>
              <a:rPr b="1" lang="en"/>
              <a:t>accessibility</a:t>
            </a:r>
            <a:r>
              <a:rPr lang="en"/>
              <a:t>, and </a:t>
            </a:r>
            <a:r>
              <a:rPr b="1" lang="en"/>
              <a:t>visual clarity</a:t>
            </a:r>
            <a:r>
              <a:rPr lang="en"/>
              <a:t>.</a:t>
            </a:r>
            <a:endParaRPr/>
          </a:p>
        </p:txBody>
      </p:sp>
      <p:sp>
        <p:nvSpPr>
          <p:cNvPr id="2290" name="Google Shape;2290;p78"/>
          <p:cNvSpPr txBox="1"/>
          <p:nvPr>
            <p:ph idx="2" type="subTitle"/>
          </p:nvPr>
        </p:nvSpPr>
        <p:spPr>
          <a:xfrm>
            <a:off x="311696" y="1483550"/>
            <a:ext cx="3021000" cy="19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Design Principles</a:t>
            </a:r>
            <a:endParaRPr/>
          </a:p>
        </p:txBody>
      </p:sp>
      <p:sp>
        <p:nvSpPr>
          <p:cNvPr id="2291" name="Google Shape;2291;p78"/>
          <p:cNvSpPr txBox="1"/>
          <p:nvPr>
            <p:ph idx="3" type="body"/>
          </p:nvPr>
        </p:nvSpPr>
        <p:spPr>
          <a:xfrm>
            <a:off x="3847350" y="3947500"/>
            <a:ext cx="4984800" cy="8280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We incorporated </a:t>
            </a:r>
            <a:r>
              <a:rPr b="1" lang="en"/>
              <a:t>accessibility features</a:t>
            </a:r>
            <a:r>
              <a:rPr lang="en"/>
              <a:t> to cater to a diverse range of users, including </a:t>
            </a:r>
            <a:r>
              <a:rPr b="1" lang="en"/>
              <a:t>[Specific Accessibility Feature]</a:t>
            </a:r>
            <a:r>
              <a:rPr lang="en"/>
              <a:t>.</a:t>
            </a:r>
            <a:endParaRPr/>
          </a:p>
        </p:txBody>
      </p:sp>
      <p:sp>
        <p:nvSpPr>
          <p:cNvPr id="2292" name="Google Shape;2292;p78"/>
          <p:cNvSpPr txBox="1"/>
          <p:nvPr>
            <p:ph idx="4" type="subTitle"/>
          </p:nvPr>
        </p:nvSpPr>
        <p:spPr>
          <a:xfrm>
            <a:off x="311675" y="3947500"/>
            <a:ext cx="3021000" cy="19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Accessibility</a:t>
            </a:r>
            <a:endParaRPr/>
          </a:p>
        </p:txBody>
      </p:sp>
      <p:sp>
        <p:nvSpPr>
          <p:cNvPr id="2293" name="Google Shape;2293;p78"/>
          <p:cNvSpPr txBox="1"/>
          <p:nvPr>
            <p:ph idx="5" type="body"/>
          </p:nvPr>
        </p:nvSpPr>
        <p:spPr>
          <a:xfrm>
            <a:off x="3847350" y="2756877"/>
            <a:ext cx="4984800" cy="8280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We prioritized a </a:t>
            </a:r>
            <a:r>
              <a:rPr b="1" lang="en"/>
              <a:t>user-friendly</a:t>
            </a:r>
            <a:r>
              <a:rPr lang="en"/>
              <a:t> and </a:t>
            </a:r>
            <a:r>
              <a:rPr b="1" lang="en"/>
              <a:t>intuitive</a:t>
            </a:r>
            <a:r>
              <a:rPr lang="en"/>
              <a:t> experience, ensuring ease of </a:t>
            </a:r>
            <a:r>
              <a:rPr b="1" lang="en"/>
              <a:t>navigation</a:t>
            </a:r>
            <a:r>
              <a:rPr lang="en"/>
              <a:t> and </a:t>
            </a:r>
            <a:r>
              <a:rPr b="1" lang="en"/>
              <a:t>interaction</a:t>
            </a:r>
            <a:r>
              <a:rPr lang="en"/>
              <a:t>.</a:t>
            </a:r>
            <a:endParaRPr/>
          </a:p>
        </p:txBody>
      </p:sp>
      <p:sp>
        <p:nvSpPr>
          <p:cNvPr id="2294" name="Google Shape;2294;p78"/>
          <p:cNvSpPr txBox="1"/>
          <p:nvPr>
            <p:ph idx="6" type="subTitle"/>
          </p:nvPr>
        </p:nvSpPr>
        <p:spPr>
          <a:xfrm>
            <a:off x="311675" y="2756877"/>
            <a:ext cx="3021000" cy="19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User Experience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8" name="Shape 2298"/>
        <p:cNvGrpSpPr/>
        <p:nvPr/>
      </p:nvGrpSpPr>
      <p:grpSpPr>
        <a:xfrm>
          <a:off x="0" y="0"/>
          <a:ext cx="0" cy="0"/>
          <a:chOff x="0" y="0"/>
          <a:chExt cx="0" cy="0"/>
        </a:xfrm>
      </p:grpSpPr>
      <p:sp>
        <p:nvSpPr>
          <p:cNvPr id="2299" name="Google Shape;2299;p79"/>
          <p:cNvSpPr txBox="1"/>
          <p:nvPr>
            <p:ph type="title"/>
          </p:nvPr>
        </p:nvSpPr>
        <p:spPr>
          <a:xfrm>
            <a:off x="507325" y="445025"/>
            <a:ext cx="83250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Challenges and Lessons Learned</a:t>
            </a:r>
            <a:endParaRPr/>
          </a:p>
        </p:txBody>
      </p:sp>
      <p:sp>
        <p:nvSpPr>
          <p:cNvPr id="2300" name="Google Shape;2300;p79"/>
          <p:cNvSpPr txBox="1"/>
          <p:nvPr>
            <p:ph idx="1" type="body"/>
          </p:nvPr>
        </p:nvSpPr>
        <p:spPr>
          <a:xfrm>
            <a:off x="596800" y="1992575"/>
            <a:ext cx="2276100" cy="19920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We encountered challenges such as </a:t>
            </a:r>
            <a:r>
              <a:rPr b="1" lang="en"/>
              <a:t>dependency</a:t>
            </a:r>
            <a:r>
              <a:rPr b="1" lang="en"/>
              <a:t> issue</a:t>
            </a:r>
            <a:r>
              <a:rPr lang="en"/>
              <a:t> and </a:t>
            </a:r>
            <a:r>
              <a:rPr b="1" lang="en"/>
              <a:t>syntax errors</a:t>
            </a:r>
            <a:r>
              <a:rPr lang="en"/>
              <a:t>, which tested our </a:t>
            </a:r>
            <a:r>
              <a:rPr b="1" lang="en"/>
              <a:t>problem-solving skills</a:t>
            </a:r>
            <a:r>
              <a:rPr lang="en"/>
              <a:t>.</a:t>
            </a:r>
            <a:endParaRPr/>
          </a:p>
        </p:txBody>
      </p:sp>
      <p:sp>
        <p:nvSpPr>
          <p:cNvPr id="2301" name="Google Shape;2301;p79"/>
          <p:cNvSpPr txBox="1"/>
          <p:nvPr>
            <p:ph idx="2" type="subTitle"/>
          </p:nvPr>
        </p:nvSpPr>
        <p:spPr>
          <a:xfrm>
            <a:off x="596800" y="1483550"/>
            <a:ext cx="2276100" cy="19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Obstacles Faced</a:t>
            </a:r>
            <a:endParaRPr/>
          </a:p>
        </p:txBody>
      </p:sp>
      <p:sp>
        <p:nvSpPr>
          <p:cNvPr id="2302" name="Google Shape;2302;p79"/>
          <p:cNvSpPr txBox="1"/>
          <p:nvPr>
            <p:ph idx="3" type="body"/>
          </p:nvPr>
        </p:nvSpPr>
        <p:spPr>
          <a:xfrm>
            <a:off x="6556200" y="1992600"/>
            <a:ext cx="2276100" cy="19920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These challenges fostered </a:t>
            </a:r>
            <a:r>
              <a:rPr b="1" lang="en"/>
              <a:t>growth</a:t>
            </a:r>
            <a:r>
              <a:rPr lang="en"/>
              <a:t> and </a:t>
            </a:r>
            <a:r>
              <a:rPr b="1" lang="en"/>
              <a:t>adaptation</a:t>
            </a:r>
            <a:r>
              <a:rPr lang="en"/>
              <a:t>, enabling us to create a more </a:t>
            </a:r>
            <a:r>
              <a:rPr b="1" lang="en"/>
              <a:t>robust</a:t>
            </a:r>
            <a:r>
              <a:rPr lang="en"/>
              <a:t> and </a:t>
            </a:r>
            <a:r>
              <a:rPr b="1" lang="en"/>
              <a:t>innovative</a:t>
            </a:r>
            <a:r>
              <a:rPr lang="en"/>
              <a:t> solution.</a:t>
            </a:r>
            <a:endParaRPr/>
          </a:p>
        </p:txBody>
      </p:sp>
      <p:sp>
        <p:nvSpPr>
          <p:cNvPr id="2303" name="Google Shape;2303;p79"/>
          <p:cNvSpPr txBox="1"/>
          <p:nvPr>
            <p:ph idx="4" type="subTitle"/>
          </p:nvPr>
        </p:nvSpPr>
        <p:spPr>
          <a:xfrm>
            <a:off x="6556200" y="1483575"/>
            <a:ext cx="2276100" cy="19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Growth and Adaptation</a:t>
            </a:r>
            <a:endParaRPr/>
          </a:p>
        </p:txBody>
      </p:sp>
      <p:sp>
        <p:nvSpPr>
          <p:cNvPr id="2304" name="Google Shape;2304;p79"/>
          <p:cNvSpPr txBox="1"/>
          <p:nvPr>
            <p:ph idx="5" type="body"/>
          </p:nvPr>
        </p:nvSpPr>
        <p:spPr>
          <a:xfrm>
            <a:off x="3525850" y="1992625"/>
            <a:ext cx="2276100" cy="19920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We learned the importance of </a:t>
            </a:r>
            <a:r>
              <a:rPr b="1" lang="en"/>
              <a:t>teamwork </a:t>
            </a:r>
            <a:r>
              <a:rPr lang="en"/>
              <a:t> and </a:t>
            </a:r>
            <a:r>
              <a:rPr b="1" lang="en"/>
              <a:t>patience</a:t>
            </a:r>
            <a:r>
              <a:rPr lang="en"/>
              <a:t>, which significantly contributed to the final development of our prototype.</a:t>
            </a:r>
            <a:endParaRPr/>
          </a:p>
        </p:txBody>
      </p:sp>
      <p:sp>
        <p:nvSpPr>
          <p:cNvPr id="2305" name="Google Shape;2305;p79"/>
          <p:cNvSpPr txBox="1"/>
          <p:nvPr>
            <p:ph idx="6" type="subTitle"/>
          </p:nvPr>
        </p:nvSpPr>
        <p:spPr>
          <a:xfrm>
            <a:off x="3525850" y="1483600"/>
            <a:ext cx="2276100" cy="19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Valuable Lessons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9" name="Shape 2309"/>
        <p:cNvGrpSpPr/>
        <p:nvPr/>
      </p:nvGrpSpPr>
      <p:grpSpPr>
        <a:xfrm>
          <a:off x="0" y="0"/>
          <a:ext cx="0" cy="0"/>
          <a:chOff x="0" y="0"/>
          <a:chExt cx="0" cy="0"/>
        </a:xfrm>
      </p:grpSpPr>
      <p:sp>
        <p:nvSpPr>
          <p:cNvPr id="2310" name="Google Shape;2310;p80"/>
          <p:cNvSpPr txBox="1"/>
          <p:nvPr>
            <p:ph type="title"/>
          </p:nvPr>
        </p:nvSpPr>
        <p:spPr>
          <a:xfrm>
            <a:off x="311700" y="445025"/>
            <a:ext cx="85206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Sustainability and Future Directions</a:t>
            </a:r>
            <a:endParaRPr/>
          </a:p>
        </p:txBody>
      </p:sp>
      <p:sp>
        <p:nvSpPr>
          <p:cNvPr id="2311" name="Google Shape;2311;p80"/>
          <p:cNvSpPr txBox="1"/>
          <p:nvPr>
            <p:ph idx="1" type="body"/>
          </p:nvPr>
        </p:nvSpPr>
        <p:spPr>
          <a:xfrm>
            <a:off x="3847377" y="1483550"/>
            <a:ext cx="4984800" cy="8280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Our solution is designed for </a:t>
            </a:r>
            <a:r>
              <a:rPr b="1" lang="en"/>
              <a:t>scalability</a:t>
            </a:r>
            <a:r>
              <a:rPr lang="en"/>
              <a:t>, allowing it to accommodate a growing </a:t>
            </a:r>
            <a:r>
              <a:rPr b="1" lang="en"/>
              <a:t>user base</a:t>
            </a:r>
            <a:r>
              <a:rPr lang="en"/>
              <a:t> and expanding </a:t>
            </a:r>
            <a:r>
              <a:rPr b="1" lang="en"/>
              <a:t>functionality</a:t>
            </a:r>
            <a:r>
              <a:rPr lang="en"/>
              <a:t>.</a:t>
            </a:r>
            <a:endParaRPr/>
          </a:p>
        </p:txBody>
      </p:sp>
      <p:sp>
        <p:nvSpPr>
          <p:cNvPr id="2312" name="Google Shape;2312;p80"/>
          <p:cNvSpPr txBox="1"/>
          <p:nvPr>
            <p:ph idx="2" type="subTitle"/>
          </p:nvPr>
        </p:nvSpPr>
        <p:spPr>
          <a:xfrm>
            <a:off x="311696" y="1483550"/>
            <a:ext cx="3021000" cy="19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Scalability</a:t>
            </a:r>
            <a:endParaRPr/>
          </a:p>
        </p:txBody>
      </p:sp>
      <p:sp>
        <p:nvSpPr>
          <p:cNvPr id="2313" name="Google Shape;2313;p80"/>
          <p:cNvSpPr txBox="1"/>
          <p:nvPr>
            <p:ph idx="3" type="body"/>
          </p:nvPr>
        </p:nvSpPr>
        <p:spPr>
          <a:xfrm>
            <a:off x="3847350" y="3947500"/>
            <a:ext cx="4984800" cy="8280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Our long-term vision is to </a:t>
            </a:r>
            <a:r>
              <a:rPr b="1" lang="en"/>
              <a:t>[Future Goal]</a:t>
            </a:r>
            <a:r>
              <a:rPr lang="en"/>
              <a:t>, solidifying our prototype's position as a </a:t>
            </a:r>
            <a:r>
              <a:rPr b="1" lang="en"/>
              <a:t>valuable</a:t>
            </a:r>
            <a:r>
              <a:rPr lang="en"/>
              <a:t> and </a:t>
            </a:r>
            <a:r>
              <a:rPr b="1" lang="en"/>
              <a:t>sustainable solution</a:t>
            </a:r>
            <a:r>
              <a:rPr lang="en"/>
              <a:t>.</a:t>
            </a:r>
            <a:endParaRPr/>
          </a:p>
        </p:txBody>
      </p:sp>
      <p:sp>
        <p:nvSpPr>
          <p:cNvPr id="2314" name="Google Shape;2314;p80"/>
          <p:cNvSpPr txBox="1"/>
          <p:nvPr>
            <p:ph idx="4" type="subTitle"/>
          </p:nvPr>
        </p:nvSpPr>
        <p:spPr>
          <a:xfrm>
            <a:off x="311675" y="3947500"/>
            <a:ext cx="3021000" cy="19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Long-Term Vision</a:t>
            </a:r>
            <a:endParaRPr/>
          </a:p>
        </p:txBody>
      </p:sp>
      <p:sp>
        <p:nvSpPr>
          <p:cNvPr id="2315" name="Google Shape;2315;p80"/>
          <p:cNvSpPr txBox="1"/>
          <p:nvPr>
            <p:ph idx="5" type="body"/>
          </p:nvPr>
        </p:nvSpPr>
        <p:spPr>
          <a:xfrm>
            <a:off x="3847350" y="2756877"/>
            <a:ext cx="4984800" cy="8280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Future enhancements include </a:t>
            </a:r>
            <a:r>
              <a:rPr b="1" lang="en"/>
              <a:t>the dev</a:t>
            </a:r>
            <a:r>
              <a:rPr lang="en"/>
              <a:t> and </a:t>
            </a:r>
            <a:r>
              <a:rPr b="1" lang="en"/>
              <a:t>[Enhancement 2]</a:t>
            </a:r>
            <a:r>
              <a:rPr lang="en"/>
              <a:t>, which will further increase its </a:t>
            </a:r>
            <a:r>
              <a:rPr b="1" lang="en"/>
              <a:t>reach</a:t>
            </a:r>
            <a:r>
              <a:rPr lang="en"/>
              <a:t> and </a:t>
            </a:r>
            <a:r>
              <a:rPr b="1" lang="en"/>
              <a:t>impact</a:t>
            </a:r>
            <a:r>
              <a:rPr lang="en"/>
              <a:t>.</a:t>
            </a:r>
            <a:endParaRPr/>
          </a:p>
        </p:txBody>
      </p:sp>
      <p:sp>
        <p:nvSpPr>
          <p:cNvPr id="2316" name="Google Shape;2316;p80"/>
          <p:cNvSpPr txBox="1"/>
          <p:nvPr>
            <p:ph idx="6" type="subTitle"/>
          </p:nvPr>
        </p:nvSpPr>
        <p:spPr>
          <a:xfrm>
            <a:off x="311675" y="2756877"/>
            <a:ext cx="3021000" cy="195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Potential Enhancements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0" name="Shape 2320"/>
        <p:cNvGrpSpPr/>
        <p:nvPr/>
      </p:nvGrpSpPr>
      <p:grpSpPr>
        <a:xfrm>
          <a:off x="0" y="0"/>
          <a:ext cx="0" cy="0"/>
          <a:chOff x="0" y="0"/>
          <a:chExt cx="0" cy="0"/>
        </a:xfrm>
      </p:grpSpPr>
      <p:sp>
        <p:nvSpPr>
          <p:cNvPr id="2321" name="Google Shape;2321;p81"/>
          <p:cNvSpPr txBox="1"/>
          <p:nvPr>
            <p:ph type="title"/>
          </p:nvPr>
        </p:nvSpPr>
        <p:spPr>
          <a:xfrm>
            <a:off x="608850" y="690499"/>
            <a:ext cx="7877700" cy="42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Thank You and Q&amp;A</a:t>
            </a:r>
            <a:endParaRPr/>
          </a:p>
        </p:txBody>
      </p:sp>
      <p:sp>
        <p:nvSpPr>
          <p:cNvPr id="2322" name="Google Shape;2322;p81"/>
          <p:cNvSpPr txBox="1"/>
          <p:nvPr>
            <p:ph idx="1" type="body"/>
          </p:nvPr>
        </p:nvSpPr>
        <p:spPr>
          <a:xfrm>
            <a:off x="608850" y="1555625"/>
            <a:ext cx="7877700" cy="300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Gratitude</a:t>
            </a:r>
            <a:endParaRPr b="1"/>
          </a:p>
          <a:p>
            <a:pPr indent="0" lvl="0" marL="0" rtl="0" algn="l">
              <a:spcBef>
                <a:spcPts val="1200"/>
              </a:spcBef>
              <a:spcAft>
                <a:spcPts val="0"/>
              </a:spcAft>
              <a:buNone/>
            </a:pPr>
            <a:r>
              <a:rPr lang="en"/>
              <a:t>Thank you for your time and consideration. We are eager to answer any questions you may have.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Invitation</a:t>
            </a:r>
            <a:endParaRPr b="1"/>
          </a:p>
          <a:p>
            <a:pPr indent="0" lvl="0" marL="0" rtl="0" algn="l">
              <a:spcBef>
                <a:spcPts val="1200"/>
              </a:spcBef>
              <a:spcAft>
                <a:spcPts val="0"/>
              </a:spcAft>
              <a:buNone/>
            </a:pPr>
            <a:r>
              <a:rPr lang="en"/>
              <a:t>We welcome your feedback and look forward to a stimulating discussion about our prototype.</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Enthusiasm</a:t>
            </a:r>
            <a:endParaRPr b="1"/>
          </a:p>
          <a:p>
            <a:pPr indent="0" lvl="0" marL="0" rtl="0" algn="l">
              <a:spcBef>
                <a:spcPts val="1200"/>
              </a:spcBef>
              <a:spcAft>
                <a:spcPts val="1200"/>
              </a:spcAft>
              <a:buNone/>
            </a:pPr>
            <a:r>
              <a:rPr lang="en"/>
              <a:t>We are enthusiastic about the potential of our solution and its ability to make a positive difference. </a:t>
            </a:r>
            <a:r>
              <a:rPr b="1" lang="en"/>
              <a:t>(Open the floor for questions)</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9" name="Shape 2229"/>
        <p:cNvGrpSpPr/>
        <p:nvPr/>
      </p:nvGrpSpPr>
      <p:grpSpPr>
        <a:xfrm>
          <a:off x="0" y="0"/>
          <a:ext cx="0" cy="0"/>
          <a:chOff x="0" y="0"/>
          <a:chExt cx="0" cy="0"/>
        </a:xfrm>
      </p:grpSpPr>
      <p:sp>
        <p:nvSpPr>
          <p:cNvPr id="2230" name="Google Shape;2230;p70"/>
          <p:cNvSpPr txBox="1"/>
          <p:nvPr>
            <p:ph type="title"/>
          </p:nvPr>
        </p:nvSpPr>
        <p:spPr>
          <a:xfrm rot="483">
            <a:off x="4481029" y="353705"/>
            <a:ext cx="42678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Introducing Our Prototype</a:t>
            </a:r>
            <a:endParaRPr/>
          </a:p>
        </p:txBody>
      </p:sp>
      <p:sp>
        <p:nvSpPr>
          <p:cNvPr id="2231" name="Google Shape;2231;p70"/>
          <p:cNvSpPr txBox="1"/>
          <p:nvPr>
            <p:ph idx="1" type="body"/>
          </p:nvPr>
        </p:nvSpPr>
        <p:spPr>
          <a:xfrm>
            <a:off x="4564525" y="1311700"/>
            <a:ext cx="4267800" cy="3245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The Spark of Innovation</a:t>
            </a:r>
            <a:endParaRPr b="1"/>
          </a:p>
          <a:p>
            <a:pPr indent="0" lvl="0" marL="0" rtl="0" algn="l">
              <a:spcBef>
                <a:spcPts val="1200"/>
              </a:spcBef>
              <a:spcAft>
                <a:spcPts val="0"/>
              </a:spcAft>
              <a:buNone/>
            </a:pPr>
            <a:r>
              <a:rPr lang="en"/>
              <a:t>Our prototype, </a:t>
            </a:r>
            <a:r>
              <a:rPr b="1" lang="en"/>
              <a:t>Cherry Bomb Campus</a:t>
            </a:r>
            <a:r>
              <a:rPr lang="en"/>
              <a:t>, was born from a desire to </a:t>
            </a:r>
            <a:r>
              <a:rPr b="1" lang="en"/>
              <a:t>reimagine</a:t>
            </a:r>
            <a:r>
              <a:rPr lang="en"/>
              <a:t> how student connectivity and resource sharing  is approached. We saw an opportunity to inject </a:t>
            </a:r>
            <a:r>
              <a:rPr b="1" lang="en"/>
              <a:t>fresh creativity</a:t>
            </a:r>
            <a:r>
              <a:rPr lang="en"/>
              <a:t> into solving a persistent problem.</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The Problem We're Tackling</a:t>
            </a:r>
            <a:endParaRPr b="1"/>
          </a:p>
          <a:p>
            <a:pPr indent="0" lvl="0" marL="0" rtl="0" algn="l">
              <a:spcBef>
                <a:spcPts val="1200"/>
              </a:spcBef>
              <a:spcAft>
                <a:spcPts val="0"/>
              </a:spcAft>
              <a:buNone/>
            </a:pPr>
            <a:r>
              <a:rPr lang="en"/>
              <a:t>We're addressing the challenge of </a:t>
            </a:r>
            <a:r>
              <a:rPr b="1" lang="en"/>
              <a:t>fragmented and impersonal university communities where students struggle to connect and build </a:t>
            </a:r>
            <a:r>
              <a:rPr b="1" lang="en"/>
              <a:t>networks</a:t>
            </a:r>
            <a:r>
              <a:rPr b="1" lang="en"/>
              <a:t> </a:t>
            </a:r>
            <a:r>
              <a:rPr b="1" lang="en"/>
              <a:t>beyond</a:t>
            </a:r>
            <a:r>
              <a:rPr b="1" lang="en"/>
              <a:t> their immediate circles</a:t>
            </a:r>
            <a:r>
              <a:rPr lang="en"/>
              <a:t>. Current solutions often fall short by </a:t>
            </a:r>
            <a:r>
              <a:rPr b="1" lang="en"/>
              <a:t>being overly formal or lacking incentive</a:t>
            </a:r>
            <a:r>
              <a:rPr lang="en"/>
              <a:t>.</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b="1" lang="en"/>
              <a:t>Our Visio</a:t>
            </a:r>
            <a:r>
              <a:rPr lang="en"/>
              <a:t>n</a:t>
            </a:r>
            <a:endParaRPr/>
          </a:p>
          <a:p>
            <a:pPr indent="0" lvl="0" marL="0" rtl="0" algn="l">
              <a:spcBef>
                <a:spcPts val="1200"/>
              </a:spcBef>
              <a:spcAft>
                <a:spcPts val="0"/>
              </a:spcAft>
              <a:buNone/>
            </a:pPr>
            <a:r>
              <a:rPr lang="en"/>
              <a:t>Our prototype offers a</a:t>
            </a:r>
            <a:r>
              <a:rPr b="1" lang="en"/>
              <a:t> novel and inventiv</a:t>
            </a:r>
            <a:r>
              <a:rPr lang="en"/>
              <a:t>e approach, promising a more</a:t>
            </a:r>
            <a:r>
              <a:rPr b="1" lang="en"/>
              <a:t> effective and user-friendl</a:t>
            </a:r>
            <a:r>
              <a:rPr lang="en"/>
              <a:t>y experience.</a:t>
            </a:r>
            <a:endParaRPr/>
          </a:p>
          <a:p>
            <a:pPr indent="0" lvl="0" marL="0" rtl="0" algn="l">
              <a:spcBef>
                <a:spcPts val="1200"/>
              </a:spcBef>
              <a:spcAft>
                <a:spcPts val="1200"/>
              </a:spcAft>
              <a:buNone/>
            </a:pPr>
            <a:r>
              <a:t/>
            </a:r>
            <a:endParaRPr/>
          </a:p>
        </p:txBody>
      </p:sp>
      <p:pic>
        <p:nvPicPr>
          <p:cNvPr id="2232" name="Google Shape;2232;p70"/>
          <p:cNvPicPr preferRelativeResize="0"/>
          <p:nvPr>
            <p:ph idx="2" type="pic"/>
          </p:nvPr>
        </p:nvPicPr>
        <p:blipFill rotWithShape="1">
          <a:blip r:embed="rId3">
            <a:alphaModFix/>
          </a:blip>
          <a:srcRect b="0" l="396" r="386" t="0"/>
          <a:stretch/>
        </p:blipFill>
        <p:spPr>
          <a:xfrm>
            <a:off x="311700" y="673775"/>
            <a:ext cx="3680100" cy="37091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6" name="Shape 2236"/>
        <p:cNvGrpSpPr/>
        <p:nvPr/>
      </p:nvGrpSpPr>
      <p:grpSpPr>
        <a:xfrm>
          <a:off x="0" y="0"/>
          <a:ext cx="0" cy="0"/>
          <a:chOff x="0" y="0"/>
          <a:chExt cx="0" cy="0"/>
        </a:xfrm>
      </p:grpSpPr>
      <p:sp>
        <p:nvSpPr>
          <p:cNvPr id="2237" name="Google Shape;2237;p71"/>
          <p:cNvSpPr txBox="1"/>
          <p:nvPr>
            <p:ph type="title"/>
          </p:nvPr>
        </p:nvSpPr>
        <p:spPr>
          <a:xfrm>
            <a:off x="608850" y="690499"/>
            <a:ext cx="7877700" cy="42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Problem Statement</a:t>
            </a:r>
            <a:endParaRPr/>
          </a:p>
        </p:txBody>
      </p:sp>
      <p:sp>
        <p:nvSpPr>
          <p:cNvPr id="2238" name="Google Shape;2238;p71"/>
          <p:cNvSpPr txBox="1"/>
          <p:nvPr>
            <p:ph idx="1" type="body"/>
          </p:nvPr>
        </p:nvSpPr>
        <p:spPr>
          <a:xfrm>
            <a:off x="633150" y="1163325"/>
            <a:ext cx="7877700" cy="3358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The Real-World Need</a:t>
            </a:r>
            <a:endParaRPr b="1"/>
          </a:p>
          <a:p>
            <a:pPr indent="0" lvl="0" marL="0" rtl="0" algn="l">
              <a:spcBef>
                <a:spcPts val="1200"/>
              </a:spcBef>
              <a:spcAft>
                <a:spcPts val="0"/>
              </a:spcAft>
              <a:buNone/>
            </a:pPr>
            <a:r>
              <a:rPr lang="en"/>
              <a:t>The problem of digital isolation and poor communication skills affects Gen Z students by limiting their ability to form meaningful, real-world connections and engage confidently in social settings. This leads to increased loneliness, reduced emotional well-being, and a diminished quality of life rooted in virtual interactions rather than authentic relationships</a:t>
            </a:r>
            <a:endParaRPr/>
          </a:p>
          <a:p>
            <a:pPr indent="0" lvl="0" marL="0" rtl="0" algn="l">
              <a:spcBef>
                <a:spcPts val="1200"/>
              </a:spcBef>
              <a:spcAft>
                <a:spcPts val="0"/>
              </a:spcAft>
              <a:buNone/>
            </a:pPr>
            <a:r>
              <a:rPr b="1" lang="en"/>
              <a:t>Research Insights</a:t>
            </a:r>
            <a:endParaRPr b="1"/>
          </a:p>
          <a:p>
            <a:pPr indent="0" lvl="0" marL="0" rtl="0" algn="l">
              <a:spcBef>
                <a:spcPts val="1200"/>
              </a:spcBef>
              <a:spcAft>
                <a:spcPts val="0"/>
              </a:spcAft>
              <a:buNone/>
            </a:pPr>
            <a:r>
              <a:rPr lang="en"/>
              <a:t>Our research revealed that </a:t>
            </a:r>
            <a:r>
              <a:rPr b="1" lang="en" u="sng">
                <a:solidFill>
                  <a:schemeClr val="hlink"/>
                </a:solidFill>
                <a:latin typeface="Arial"/>
                <a:ea typeface="Arial"/>
                <a:cs typeface="Arial"/>
                <a:sym typeface="Arial"/>
                <a:hlinkClick r:id="rId3"/>
              </a:rPr>
              <a:t>73% </a:t>
            </a:r>
            <a:r>
              <a:rPr lang="en" u="sng">
                <a:solidFill>
                  <a:schemeClr val="hlink"/>
                </a:solidFill>
                <a:latin typeface="Arial"/>
                <a:ea typeface="Arial"/>
                <a:cs typeface="Arial"/>
                <a:sym typeface="Arial"/>
                <a:hlinkClick r:id="rId4"/>
              </a:rPr>
              <a:t>of Gen-Z</a:t>
            </a:r>
            <a:r>
              <a:rPr lang="en"/>
              <a:t> have reported to being lonely and </a:t>
            </a:r>
            <a:r>
              <a:rPr b="1" lang="en" u="sng">
                <a:solidFill>
                  <a:schemeClr val="hlink"/>
                </a:solidFill>
                <a:hlinkClick r:id="rId5"/>
              </a:rPr>
              <a:t>43%</a:t>
            </a:r>
            <a:r>
              <a:rPr b="1" lang="en"/>
              <a:t> </a:t>
            </a:r>
            <a:r>
              <a:rPr lang="en"/>
              <a:t>shown to not have friends. This underscored the need for a solution that bridged the gap between social media and the real world.</a:t>
            </a:r>
            <a:endParaRPr/>
          </a:p>
          <a:p>
            <a:pPr indent="0" lvl="0" marL="0" rtl="0" algn="l">
              <a:spcBef>
                <a:spcPts val="1200"/>
              </a:spcBef>
              <a:spcAft>
                <a:spcPts val="0"/>
              </a:spcAft>
              <a:buNone/>
            </a:pPr>
            <a:r>
              <a:rPr b="1" lang="en"/>
              <a:t>The Gap We're Fillin</a:t>
            </a:r>
            <a:r>
              <a:rPr lang="en"/>
              <a:t>g</a:t>
            </a:r>
            <a:endParaRPr/>
          </a:p>
          <a:p>
            <a:pPr indent="0" lvl="0" marL="0" rtl="0" algn="l">
              <a:spcBef>
                <a:spcPts val="1200"/>
              </a:spcBef>
              <a:spcAft>
                <a:spcPts val="0"/>
              </a:spcAft>
              <a:buNone/>
            </a:pPr>
            <a:r>
              <a:rPr lang="en"/>
              <a:t>Existing solutions often overlook the importance of real-world social engagement and the need for personalized motivation to step outside digital comfort zones. Our prototype directly addresses these gaps with a unique and tailored approach that blends intelligent recommendations, gamified incentives, and location-based meetups to foster genuine human connection.</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2" name="Shape 2242"/>
        <p:cNvGrpSpPr/>
        <p:nvPr/>
      </p:nvGrpSpPr>
      <p:grpSpPr>
        <a:xfrm>
          <a:off x="0" y="0"/>
          <a:ext cx="0" cy="0"/>
          <a:chOff x="0" y="0"/>
          <a:chExt cx="0" cy="0"/>
        </a:xfrm>
      </p:grpSpPr>
      <p:sp>
        <p:nvSpPr>
          <p:cNvPr id="2243" name="Google Shape;2243;p72"/>
          <p:cNvSpPr txBox="1"/>
          <p:nvPr>
            <p:ph type="title"/>
          </p:nvPr>
        </p:nvSpPr>
        <p:spPr>
          <a:xfrm>
            <a:off x="608850" y="690499"/>
            <a:ext cx="7877700" cy="423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Innovation and Creativity in Our Solution</a:t>
            </a:r>
            <a:endParaRPr/>
          </a:p>
        </p:txBody>
      </p:sp>
      <p:sp>
        <p:nvSpPr>
          <p:cNvPr id="2244" name="Google Shape;2244;p72"/>
          <p:cNvSpPr txBox="1"/>
          <p:nvPr>
            <p:ph idx="1" type="body"/>
          </p:nvPr>
        </p:nvSpPr>
        <p:spPr>
          <a:xfrm>
            <a:off x="608850" y="1555625"/>
            <a:ext cx="7877700" cy="3001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Originality at its Core</a:t>
            </a:r>
            <a:endParaRPr b="1"/>
          </a:p>
          <a:p>
            <a:pPr indent="0" lvl="0" marL="0" rtl="0" algn="l">
              <a:spcBef>
                <a:spcPts val="1200"/>
              </a:spcBef>
              <a:spcAft>
                <a:spcPts val="0"/>
              </a:spcAft>
              <a:buNone/>
            </a:pPr>
            <a:r>
              <a:rPr lang="en"/>
              <a:t>What sets our prototype apart is its </a:t>
            </a:r>
            <a:r>
              <a:rPr b="1" lang="en"/>
              <a:t>original and inventive</a:t>
            </a:r>
            <a:r>
              <a:rPr lang="en"/>
              <a:t> approach to </a:t>
            </a:r>
            <a:r>
              <a:rPr b="1" lang="en"/>
              <a:t>building campus community</a:t>
            </a:r>
            <a:r>
              <a:rPr lang="en"/>
              <a:t>. We've moved beyond conventional thinking to create something truly unique.</a:t>
            </a:r>
            <a:endParaRPr/>
          </a:p>
          <a:p>
            <a:pPr indent="0" lvl="0" marL="0" rtl="0" algn="l">
              <a:spcBef>
                <a:spcPts val="1200"/>
              </a:spcBef>
              <a:spcAft>
                <a:spcPts val="0"/>
              </a:spcAft>
              <a:buNone/>
            </a:pPr>
            <a:r>
              <a:rPr b="1" lang="en"/>
              <a:t>Clever Problem-Solving</a:t>
            </a:r>
            <a:endParaRPr b="1"/>
          </a:p>
          <a:p>
            <a:pPr indent="0" lvl="0" marL="0" rtl="0" algn="l">
              <a:spcBef>
                <a:spcPts val="1200"/>
              </a:spcBef>
              <a:spcAft>
                <a:spcPts val="0"/>
              </a:spcAft>
              <a:buNone/>
            </a:pPr>
            <a:r>
              <a:rPr lang="en"/>
              <a:t>Our solution cleverly integrates </a:t>
            </a:r>
            <a:r>
              <a:rPr b="1" lang="en"/>
              <a:t>a verified student identity system (firebase) </a:t>
            </a:r>
            <a:r>
              <a:rPr lang="en"/>
              <a:t> and a dynamic points-based rewards engine  to achieve </a:t>
            </a:r>
            <a:r>
              <a:rPr b="1" lang="en"/>
              <a:t>a self-sustaining and trusted platform where </a:t>
            </a:r>
            <a:r>
              <a:rPr b="1" lang="en"/>
              <a:t>students</a:t>
            </a:r>
            <a:r>
              <a:rPr b="1" lang="en"/>
              <a:t> are actively rewarded for helping each other</a:t>
            </a:r>
            <a:r>
              <a:rPr lang="en"/>
              <a:t>. This approach is both </a:t>
            </a:r>
            <a:r>
              <a:rPr b="1" lang="en"/>
              <a:t>efficient and effective</a:t>
            </a:r>
            <a:r>
              <a:rPr lang="en"/>
              <a:t>.</a:t>
            </a:r>
            <a:endParaRPr b="1"/>
          </a:p>
          <a:p>
            <a:pPr indent="0" lvl="0" marL="0" rtl="0" algn="l">
              <a:spcBef>
                <a:spcPts val="1200"/>
              </a:spcBef>
              <a:spcAft>
                <a:spcPts val="0"/>
              </a:spcAft>
              <a:buNone/>
            </a:pPr>
            <a:r>
              <a:rPr b="1" lang="en"/>
              <a:t>Differentiating Factor</a:t>
            </a:r>
            <a:r>
              <a:rPr lang="en"/>
              <a:t>s</a:t>
            </a:r>
            <a:endParaRPr/>
          </a:p>
          <a:p>
            <a:pPr indent="0" lvl="0" marL="0" rtl="0" algn="l">
              <a:spcBef>
                <a:spcPts val="1200"/>
              </a:spcBef>
              <a:spcAft>
                <a:spcPts val="0"/>
              </a:spcAft>
              <a:buNone/>
            </a:pPr>
            <a:r>
              <a:rPr lang="en"/>
              <a:t>Unlike existing solutions that</a:t>
            </a:r>
            <a:r>
              <a:rPr b="1" lang="en"/>
              <a:t> rely on impersonal, large scale platforms (like Facebook groups)</a:t>
            </a:r>
            <a:r>
              <a:rPr lang="en"/>
              <a:t> and</a:t>
            </a:r>
            <a:r>
              <a:rPr b="1" lang="en"/>
              <a:t> lack incentives for ongoing engagement</a:t>
            </a:r>
            <a:r>
              <a:rPr lang="en"/>
              <a:t>, our prototype offers</a:t>
            </a:r>
            <a:r>
              <a:rPr b="1" lang="en"/>
              <a:t> a fun, game-like system that rewards users for participation</a:t>
            </a:r>
            <a:r>
              <a:rPr lang="en"/>
              <a:t> and building loyalty and a vibrant economy.</a:t>
            </a:r>
            <a:r>
              <a:rPr b="1" lang="en"/>
              <a:t> </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8" name="Shape 2248"/>
        <p:cNvGrpSpPr/>
        <p:nvPr/>
      </p:nvGrpSpPr>
      <p:grpSpPr>
        <a:xfrm>
          <a:off x="0" y="0"/>
          <a:ext cx="0" cy="0"/>
          <a:chOff x="0" y="0"/>
          <a:chExt cx="0" cy="0"/>
        </a:xfrm>
      </p:grpSpPr>
      <p:sp>
        <p:nvSpPr>
          <p:cNvPr id="2249" name="Google Shape;2249;p73"/>
          <p:cNvSpPr txBox="1"/>
          <p:nvPr>
            <p:ph type="title"/>
          </p:nvPr>
        </p:nvSpPr>
        <p:spPr>
          <a:xfrm>
            <a:off x="4564500" y="445025"/>
            <a:ext cx="42678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Target Audience and Beneficiaries</a:t>
            </a:r>
            <a:endParaRPr/>
          </a:p>
        </p:txBody>
      </p:sp>
      <p:sp>
        <p:nvSpPr>
          <p:cNvPr id="2250" name="Google Shape;2250;p73"/>
          <p:cNvSpPr txBox="1"/>
          <p:nvPr>
            <p:ph idx="1" type="body"/>
          </p:nvPr>
        </p:nvSpPr>
        <p:spPr>
          <a:xfrm>
            <a:off x="4564525" y="1311700"/>
            <a:ext cx="4267800" cy="3245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Who Benefits?</a:t>
            </a:r>
            <a:endParaRPr b="1"/>
          </a:p>
          <a:p>
            <a:pPr indent="0" lvl="0" marL="0" rtl="0" algn="l">
              <a:spcBef>
                <a:spcPts val="1200"/>
              </a:spcBef>
              <a:spcAft>
                <a:spcPts val="0"/>
              </a:spcAft>
              <a:buNone/>
            </a:pPr>
            <a:r>
              <a:rPr lang="en"/>
              <a:t>Our primary target audience is </a:t>
            </a:r>
            <a:r>
              <a:rPr b="1" lang="en"/>
              <a:t>University Students</a:t>
            </a:r>
            <a:r>
              <a:rPr lang="en"/>
              <a:t>, who will benefit from our solution by </a:t>
            </a:r>
            <a:r>
              <a:rPr b="1" lang="en"/>
              <a:t>building a connected campus community </a:t>
            </a:r>
            <a:r>
              <a:rPr lang="en"/>
              <a:t> and connecting with others to enhance unity.</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Sustainable Impact</a:t>
            </a:r>
            <a:endParaRPr b="1"/>
          </a:p>
          <a:p>
            <a:pPr indent="0" lvl="0" marL="0" rtl="0" algn="l">
              <a:spcBef>
                <a:spcPts val="1200"/>
              </a:spcBef>
              <a:spcAft>
                <a:spcPts val="0"/>
              </a:spcAft>
              <a:buNone/>
            </a:pPr>
            <a:r>
              <a:rPr lang="en"/>
              <a:t>Our solution is designed to have a </a:t>
            </a:r>
            <a:r>
              <a:rPr b="1" lang="en"/>
              <a:t>sustainable impact</a:t>
            </a:r>
            <a:r>
              <a:rPr lang="en"/>
              <a:t> by creating a an environment that prioritizes the well-being of students. This ensures long-term value for our beneficiaries.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Reach and Scope</a:t>
            </a:r>
            <a:endParaRPr b="1"/>
          </a:p>
          <a:p>
            <a:pPr indent="0" lvl="0" marL="0" rtl="0" algn="l">
              <a:spcBef>
                <a:spcPts val="1200"/>
              </a:spcBef>
              <a:spcAft>
                <a:spcPts val="0"/>
              </a:spcAft>
              <a:buNone/>
            </a:pPr>
            <a:r>
              <a:rPr lang="en"/>
              <a:t>We envision our prototype reaching </a:t>
            </a:r>
            <a:r>
              <a:rPr b="1" lang="en"/>
              <a:t>500</a:t>
            </a:r>
            <a:r>
              <a:rPr lang="en"/>
              <a:t> users within </a:t>
            </a:r>
            <a:r>
              <a:rPr b="1" lang="en"/>
              <a:t>3 months</a:t>
            </a:r>
            <a:r>
              <a:rPr lang="en"/>
              <a:t>, creating a positive ripple effect within the </a:t>
            </a:r>
            <a:r>
              <a:rPr b="1" lang="en"/>
              <a:t>higher education community.</a:t>
            </a:r>
            <a:endParaRPr/>
          </a:p>
          <a:p>
            <a:pPr indent="0" lvl="0" marL="0" rtl="0" algn="l">
              <a:spcBef>
                <a:spcPts val="1200"/>
              </a:spcBef>
              <a:spcAft>
                <a:spcPts val="1200"/>
              </a:spcAft>
              <a:buNone/>
            </a:pPr>
            <a:r>
              <a:t/>
            </a:r>
            <a:endParaRPr/>
          </a:p>
        </p:txBody>
      </p:sp>
      <p:pic>
        <p:nvPicPr>
          <p:cNvPr id="2251" name="Google Shape;2251;p73"/>
          <p:cNvPicPr preferRelativeResize="0"/>
          <p:nvPr>
            <p:ph idx="2" type="pic"/>
          </p:nvPr>
        </p:nvPicPr>
        <p:blipFill rotWithShape="1">
          <a:blip r:embed="rId3">
            <a:alphaModFix/>
          </a:blip>
          <a:srcRect b="0" l="396" r="386" t="0"/>
          <a:stretch/>
        </p:blipFill>
        <p:spPr>
          <a:xfrm>
            <a:off x="311700" y="673775"/>
            <a:ext cx="3680100" cy="370919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5" name="Shape 2255"/>
        <p:cNvGrpSpPr/>
        <p:nvPr/>
      </p:nvGrpSpPr>
      <p:grpSpPr>
        <a:xfrm>
          <a:off x="0" y="0"/>
          <a:ext cx="0" cy="0"/>
          <a:chOff x="0" y="0"/>
          <a:chExt cx="0" cy="0"/>
        </a:xfrm>
      </p:grpSpPr>
      <p:sp>
        <p:nvSpPr>
          <p:cNvPr id="2256" name="Google Shape;2256;p74"/>
          <p:cNvSpPr txBox="1"/>
          <p:nvPr>
            <p:ph type="title"/>
          </p:nvPr>
        </p:nvSpPr>
        <p:spPr>
          <a:xfrm>
            <a:off x="334100" y="366600"/>
            <a:ext cx="84243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Practicality and Feasibility</a:t>
            </a:r>
            <a:endParaRPr/>
          </a:p>
        </p:txBody>
      </p:sp>
      <p:sp>
        <p:nvSpPr>
          <p:cNvPr id="2257" name="Google Shape;2257;p74"/>
          <p:cNvSpPr txBox="1"/>
          <p:nvPr>
            <p:ph idx="1" type="body"/>
          </p:nvPr>
        </p:nvSpPr>
        <p:spPr>
          <a:xfrm>
            <a:off x="311700"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Our prototype leverages readily available resources such as </a:t>
            </a:r>
            <a:r>
              <a:rPr b="1" lang="en"/>
              <a:t>existing university authentication APIs</a:t>
            </a:r>
            <a:r>
              <a:rPr lang="en"/>
              <a:t> and </a:t>
            </a:r>
            <a:r>
              <a:rPr b="1" lang="en"/>
              <a:t>cloud-based scalable infrastructure</a:t>
            </a:r>
            <a:r>
              <a:rPr lang="en"/>
              <a:t>. This ensures that the project is grounded in practicality and can be realistically implemented without relying on scarce or difficult-to-obtain materials.</a:t>
            </a:r>
            <a:endParaRPr/>
          </a:p>
        </p:txBody>
      </p:sp>
      <p:sp>
        <p:nvSpPr>
          <p:cNvPr id="2258" name="Google Shape;2258;p74"/>
          <p:cNvSpPr txBox="1"/>
          <p:nvPr>
            <p:ph idx="2" type="body"/>
          </p:nvPr>
        </p:nvSpPr>
        <p:spPr>
          <a:xfrm>
            <a:off x="6282075"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Our deployment strategy focuses on </a:t>
            </a:r>
            <a:r>
              <a:rPr b="1" lang="en"/>
              <a:t>a scalable architecture</a:t>
            </a:r>
            <a:r>
              <a:rPr lang="en"/>
              <a:t> and </a:t>
            </a:r>
            <a:r>
              <a:rPr b="1" lang="en"/>
              <a:t>a </a:t>
            </a:r>
            <a:r>
              <a:rPr b="1" lang="en"/>
              <a:t>continuous</a:t>
            </a:r>
            <a:r>
              <a:rPr b="1" lang="en"/>
              <a:t> integration pipeline via Github actions</a:t>
            </a:r>
            <a:r>
              <a:rPr lang="en"/>
              <a:t>, ensuring a realistic path to implementation within available constraints. This strategic approach guarantees that the project can be deployed effectively, considering all limitations and challenges.</a:t>
            </a:r>
            <a:endParaRPr/>
          </a:p>
        </p:txBody>
      </p:sp>
      <p:sp>
        <p:nvSpPr>
          <p:cNvPr id="2259" name="Google Shape;2259;p74"/>
          <p:cNvSpPr txBox="1"/>
          <p:nvPr>
            <p:ph idx="3" type="body"/>
          </p:nvPr>
        </p:nvSpPr>
        <p:spPr>
          <a:xfrm>
            <a:off x="3296888"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We've employed </a:t>
            </a:r>
            <a:r>
              <a:rPr b="1" lang="en"/>
              <a:t>a modern React frontend</a:t>
            </a:r>
            <a:r>
              <a:rPr lang="en"/>
              <a:t> and </a:t>
            </a:r>
            <a:r>
              <a:rPr b="1" lang="en"/>
              <a:t>a powerful </a:t>
            </a:r>
            <a:r>
              <a:rPr b="1" lang="en" u="sng">
                <a:solidFill>
                  <a:schemeClr val="hlink"/>
                </a:solidFill>
                <a:hlinkClick r:id="rId3"/>
              </a:rPr>
              <a:t>Node.js/Express</a:t>
            </a:r>
            <a:r>
              <a:rPr b="1" lang="en"/>
              <a:t> backend</a:t>
            </a:r>
            <a:r>
              <a:rPr lang="en"/>
              <a:t>, chosen for their </a:t>
            </a:r>
            <a:r>
              <a:rPr b="1" lang="en"/>
              <a:t>efficiency and suitability</a:t>
            </a:r>
            <a:r>
              <a:rPr lang="en"/>
              <a:t> to our project goals. These technologies were selected to optimize performance and ensure compatibility with the project's objectives.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3" name="Shape 2263"/>
        <p:cNvGrpSpPr/>
        <p:nvPr/>
      </p:nvGrpSpPr>
      <p:grpSpPr>
        <a:xfrm>
          <a:off x="0" y="0"/>
          <a:ext cx="0" cy="0"/>
          <a:chOff x="0" y="0"/>
          <a:chExt cx="0" cy="0"/>
        </a:xfrm>
      </p:grpSpPr>
      <p:sp>
        <p:nvSpPr>
          <p:cNvPr id="2264" name="Google Shape;2264;p75"/>
          <p:cNvSpPr txBox="1"/>
          <p:nvPr>
            <p:ph type="title"/>
          </p:nvPr>
        </p:nvSpPr>
        <p:spPr>
          <a:xfrm>
            <a:off x="311700" y="404700"/>
            <a:ext cx="84243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Team Roles and Collaborative Process</a:t>
            </a:r>
            <a:endParaRPr/>
          </a:p>
        </p:txBody>
      </p:sp>
      <p:sp>
        <p:nvSpPr>
          <p:cNvPr id="2265" name="Google Shape;2265;p75"/>
          <p:cNvSpPr txBox="1"/>
          <p:nvPr>
            <p:ph idx="1" type="body"/>
          </p:nvPr>
        </p:nvSpPr>
        <p:spPr>
          <a:xfrm>
            <a:off x="311700"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Each team member brought unique skills to the table: </a:t>
            </a:r>
            <a:r>
              <a:rPr b="1" lang="en"/>
              <a:t>Siyabonga </a:t>
            </a:r>
            <a:r>
              <a:rPr lang="en"/>
              <a:t> led </a:t>
            </a:r>
            <a:r>
              <a:rPr b="1" lang="en"/>
              <a:t>Backend</a:t>
            </a:r>
            <a:r>
              <a:rPr lang="en"/>
              <a:t>, </a:t>
            </a:r>
            <a:r>
              <a:rPr b="1" lang="en"/>
              <a:t>Blessing</a:t>
            </a:r>
            <a:r>
              <a:rPr lang="en"/>
              <a:t> focused on </a:t>
            </a:r>
            <a:r>
              <a:rPr b="1" lang="en"/>
              <a:t>AI implementation</a:t>
            </a:r>
            <a:r>
              <a:rPr lang="en"/>
              <a:t>, and </a:t>
            </a:r>
            <a:r>
              <a:rPr b="1" lang="en"/>
              <a:t>Moloti</a:t>
            </a:r>
            <a:r>
              <a:rPr lang="en"/>
              <a:t> specialized in </a:t>
            </a:r>
            <a:r>
              <a:rPr b="1" lang="en"/>
              <a:t>frontend</a:t>
            </a:r>
            <a:r>
              <a:rPr lang="en"/>
              <a:t>. This clear delineation of roles ensured that each team member contributed effectively to the project.</a:t>
            </a:r>
            <a:endParaRPr/>
          </a:p>
        </p:txBody>
      </p:sp>
      <p:sp>
        <p:nvSpPr>
          <p:cNvPr id="2266" name="Google Shape;2266;p75"/>
          <p:cNvSpPr txBox="1"/>
          <p:nvPr>
            <p:ph idx="2" type="body"/>
          </p:nvPr>
        </p:nvSpPr>
        <p:spPr>
          <a:xfrm>
            <a:off x="6282075"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Through continuous feedback and iteration, we refined our prototype to its current state, incorporating valuable insights from each team member. This iterative approach ensured that the final product was optimized for performance and usability.</a:t>
            </a:r>
            <a:endParaRPr/>
          </a:p>
        </p:txBody>
      </p:sp>
      <p:sp>
        <p:nvSpPr>
          <p:cNvPr id="2267" name="Google Shape;2267;p75"/>
          <p:cNvSpPr txBox="1"/>
          <p:nvPr>
            <p:ph idx="3" type="body"/>
          </p:nvPr>
        </p:nvSpPr>
        <p:spPr>
          <a:xfrm>
            <a:off x="3296888"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Our collaborative process involved </a:t>
            </a:r>
            <a:r>
              <a:rPr b="1" lang="en"/>
              <a:t>merging of ideas </a:t>
            </a:r>
            <a:r>
              <a:rPr lang="en"/>
              <a:t>and connectivity, fostering a dynamic exchange of ideas. This synergy allowed the team to generate innovative solutions and address challenges effectively.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1" name="Shape 2271"/>
        <p:cNvGrpSpPr/>
        <p:nvPr/>
      </p:nvGrpSpPr>
      <p:grpSpPr>
        <a:xfrm>
          <a:off x="0" y="0"/>
          <a:ext cx="0" cy="0"/>
          <a:chOff x="0" y="0"/>
          <a:chExt cx="0" cy="0"/>
        </a:xfrm>
      </p:grpSpPr>
      <p:sp>
        <p:nvSpPr>
          <p:cNvPr id="2272" name="Google Shape;2272;p76"/>
          <p:cNvSpPr txBox="1"/>
          <p:nvPr>
            <p:ph type="title"/>
          </p:nvPr>
        </p:nvSpPr>
        <p:spPr>
          <a:xfrm>
            <a:off x="311700" y="404700"/>
            <a:ext cx="84243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Demonstrating the Prototype</a:t>
            </a:r>
            <a:endParaRPr/>
          </a:p>
        </p:txBody>
      </p:sp>
      <p:sp>
        <p:nvSpPr>
          <p:cNvPr id="2273" name="Google Shape;2273;p76"/>
          <p:cNvSpPr txBox="1"/>
          <p:nvPr>
            <p:ph idx="1" type="body"/>
          </p:nvPr>
        </p:nvSpPr>
        <p:spPr>
          <a:xfrm>
            <a:off x="311700"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Our prototype's core functionality revolves around </a:t>
            </a:r>
            <a:r>
              <a:rPr b="1" lang="en"/>
              <a:t>Events</a:t>
            </a:r>
            <a:r>
              <a:rPr lang="en"/>
              <a:t> and </a:t>
            </a:r>
            <a:r>
              <a:rPr b="1" lang="en"/>
              <a:t>user interests</a:t>
            </a:r>
            <a:r>
              <a:rPr lang="en"/>
              <a:t>. These features are central to the prototype's operation and provide essential capabilities for users.</a:t>
            </a:r>
            <a:endParaRPr/>
          </a:p>
        </p:txBody>
      </p:sp>
      <p:sp>
        <p:nvSpPr>
          <p:cNvPr id="2274" name="Google Shape;2274;p76"/>
          <p:cNvSpPr txBox="1"/>
          <p:nvPr>
            <p:ph idx="2" type="body"/>
          </p:nvPr>
        </p:nvSpPr>
        <p:spPr>
          <a:xfrm>
            <a:off x="6282075"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t/>
            </a:r>
            <a:endParaRPr/>
          </a:p>
        </p:txBody>
      </p:sp>
      <p:sp>
        <p:nvSpPr>
          <p:cNvPr id="2275" name="Google Shape;2275;p76"/>
          <p:cNvSpPr txBox="1"/>
          <p:nvPr>
            <p:ph idx="3" type="body"/>
          </p:nvPr>
        </p:nvSpPr>
        <p:spPr>
          <a:xfrm>
            <a:off x="3296888"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It delivers value to users by </a:t>
            </a:r>
            <a:r>
              <a:rPr b="1" lang="en"/>
              <a:t>suggesting events</a:t>
            </a:r>
            <a:r>
              <a:rPr lang="en"/>
              <a:t> and </a:t>
            </a:r>
            <a:r>
              <a:rPr b="1" lang="en"/>
              <a:t>suggesting people to connect with. </a:t>
            </a:r>
            <a:r>
              <a:rPr lang="en"/>
              <a:t>These value propositions highlight the benefits that users can expect from the prototype.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9" name="Shape 2279"/>
        <p:cNvGrpSpPr/>
        <p:nvPr/>
      </p:nvGrpSpPr>
      <p:grpSpPr>
        <a:xfrm>
          <a:off x="0" y="0"/>
          <a:ext cx="0" cy="0"/>
          <a:chOff x="0" y="0"/>
          <a:chExt cx="0" cy="0"/>
        </a:xfrm>
      </p:grpSpPr>
      <p:sp>
        <p:nvSpPr>
          <p:cNvPr id="2280" name="Google Shape;2280;p77"/>
          <p:cNvSpPr txBox="1"/>
          <p:nvPr>
            <p:ph type="title"/>
          </p:nvPr>
        </p:nvSpPr>
        <p:spPr>
          <a:xfrm>
            <a:off x="311700" y="404700"/>
            <a:ext cx="8424300" cy="572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Architecture and Code Quality</a:t>
            </a:r>
            <a:endParaRPr/>
          </a:p>
        </p:txBody>
      </p:sp>
      <p:sp>
        <p:nvSpPr>
          <p:cNvPr id="2281" name="Google Shape;2281;p77"/>
          <p:cNvSpPr txBox="1"/>
          <p:nvPr>
            <p:ph idx="1" type="body"/>
          </p:nvPr>
        </p:nvSpPr>
        <p:spPr>
          <a:xfrm>
            <a:off x="311700"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Underlying Architecture: Our prototype is built on a </a:t>
            </a:r>
            <a:r>
              <a:rPr b="1" lang="en"/>
              <a:t>client server </a:t>
            </a:r>
            <a:r>
              <a:rPr lang="en"/>
              <a:t>architecture, ensuring </a:t>
            </a:r>
            <a:r>
              <a:rPr b="1" lang="en"/>
              <a:t>scalability</a:t>
            </a:r>
            <a:r>
              <a:rPr lang="en"/>
              <a:t> and </a:t>
            </a:r>
            <a:r>
              <a:rPr b="1" lang="en"/>
              <a:t>maintainability</a:t>
            </a:r>
            <a:r>
              <a:rPr lang="en"/>
              <a:t>. This architectural choice allows for future growth and easier updates.</a:t>
            </a:r>
            <a:endParaRPr/>
          </a:p>
        </p:txBody>
      </p:sp>
      <p:sp>
        <p:nvSpPr>
          <p:cNvPr id="2282" name="Google Shape;2282;p77"/>
          <p:cNvSpPr txBox="1"/>
          <p:nvPr>
            <p:ph idx="2" type="body"/>
          </p:nvPr>
        </p:nvSpPr>
        <p:spPr>
          <a:xfrm>
            <a:off x="6282075"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Tool Selection: We chose </a:t>
            </a:r>
            <a:r>
              <a:rPr b="1" lang="en"/>
              <a:t>React</a:t>
            </a:r>
            <a:r>
              <a:rPr lang="en"/>
              <a:t> and </a:t>
            </a:r>
            <a:r>
              <a:rPr b="1" lang="en"/>
              <a:t>Expressjs</a:t>
            </a:r>
            <a:r>
              <a:rPr lang="en"/>
              <a:t>for their </a:t>
            </a:r>
            <a:r>
              <a:rPr b="1" lang="en"/>
              <a:t>appropriateness</a:t>
            </a:r>
            <a:r>
              <a:rPr lang="en"/>
              <a:t> and </a:t>
            </a:r>
            <a:r>
              <a:rPr b="1" lang="en"/>
              <a:t>efficiency</a:t>
            </a:r>
            <a:r>
              <a:rPr lang="en"/>
              <a:t> in addressing our project requirements. These tools were selected to optimize our development process and deliver the best results.</a:t>
            </a:r>
            <a:endParaRPr/>
          </a:p>
        </p:txBody>
      </p:sp>
      <p:sp>
        <p:nvSpPr>
          <p:cNvPr id="2283" name="Google Shape;2283;p77"/>
          <p:cNvSpPr txBox="1"/>
          <p:nvPr>
            <p:ph idx="3" type="body"/>
          </p:nvPr>
        </p:nvSpPr>
        <p:spPr>
          <a:xfrm>
            <a:off x="3296888" y="1578925"/>
            <a:ext cx="2498700" cy="28575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Code Cleanliness: We prioritized </a:t>
            </a:r>
            <a:r>
              <a:rPr b="1" lang="en"/>
              <a:t>code cleanliness</a:t>
            </a:r>
            <a:r>
              <a:rPr lang="en"/>
              <a:t> and </a:t>
            </a:r>
            <a:r>
              <a:rPr b="1" lang="en"/>
              <a:t>readability</a:t>
            </a:r>
            <a:r>
              <a:rPr lang="en"/>
              <a:t>, adhering to </a:t>
            </a:r>
            <a:r>
              <a:rPr b="1" lang="en"/>
              <a:t>reusability of code</a:t>
            </a:r>
            <a:r>
              <a:rPr lang="en"/>
              <a:t>. This ensures that the codebase is easy to understand and maintain by multiple developers.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Nebula Noir">
  <a:themeElements>
    <a:clrScheme name="Simple Light">
      <a:dk1>
        <a:srgbClr val="000000"/>
      </a:dk1>
      <a:lt1>
        <a:srgbClr val="FFFFFF"/>
      </a:lt1>
      <a:dk2>
        <a:srgbClr val="595959"/>
      </a:dk2>
      <a:lt2>
        <a:srgbClr val="EEEEEE"/>
      </a:lt2>
      <a:accent1>
        <a:srgbClr val="5660F5"/>
      </a:accent1>
      <a:accent2>
        <a:srgbClr val="FFBF5B"/>
      </a:accent2>
      <a:accent3>
        <a:srgbClr val="FF9E97"/>
      </a:accent3>
      <a:accent4>
        <a:srgbClr val="0A0375"/>
      </a:accent4>
      <a:accent5>
        <a:srgbClr val="F1F3FF"/>
      </a:accent5>
      <a:accent6>
        <a:srgbClr val="FD7BE6"/>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