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595" autoAdjust="0"/>
  </p:normalViewPr>
  <p:slideViewPr>
    <p:cSldViewPr>
      <p:cViewPr varScale="1">
        <p:scale>
          <a:sx n="108" d="100"/>
          <a:sy n="108" d="100"/>
        </p:scale>
        <p:origin x="98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06B8B-51BC-499C-AB21-FE0552AD4A4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E421D-36B9-49C7-B487-653D1814B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E421D-36B9-49C7-B487-653D1814B9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5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E421D-36B9-49C7-B487-653D1814B9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5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E421D-36B9-49C7-B487-653D1814B9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5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E421D-36B9-49C7-B487-653D1814B9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5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3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25558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151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5571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8634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2705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1901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43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9500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72822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058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4821A-9F78-4599-859E-82A219D528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3979-38A7-4D7F-AAFC-06F203F6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3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8853" y="1828800"/>
            <a:ext cx="7906295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8000" b="1" dirty="0">
                <a:latin typeface="Arial Black" pitchFamily="34" charset="0"/>
              </a:rPr>
              <a:t>WELCOME 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753" y="3429000"/>
            <a:ext cx="798249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Smart Office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14305562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79" y="-76200"/>
            <a:ext cx="6940542" cy="2250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  <a:reflection endPos="0" dist="50800" dir="5400000" sy="-100000" algn="bl" rotWithShape="0"/>
                </a:effectLst>
                <a:latin typeface="Arial Black" pitchFamily="34" charset="0"/>
              </a:rPr>
              <a:t>NAME	:AHMED SIYAM KHUWAZ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  <a:reflection endPos="0" dist="50800" dir="5400000" sy="-100000" algn="bl" rotWithShape="0"/>
                </a:effectLst>
                <a:latin typeface="Arial Black" pitchFamily="34" charset="0"/>
              </a:rPr>
              <a:t>ROLL		:19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  <a:reflection endPos="0" dist="50800" dir="5400000" sy="-100000" algn="bl" rotWithShape="0"/>
                </a:effectLst>
                <a:latin typeface="Arial Black" pitchFamily="34" charset="0"/>
              </a:rPr>
              <a:t>COURSE	: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89000"/>
                    </a:srgbClr>
                  </a:outerShdw>
                  <a:reflection endPos="0" dist="50800" dir="5400000" sy="-100000" algn="bl" rotWithShape="0"/>
                </a:effectLst>
                <a:latin typeface="Arial Black" pitchFamily="34" charset="0"/>
              </a:rPr>
              <a:t>SMART OFFICE MANAGMENT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FF0000"/>
              </a:solidFill>
              <a:effectLst>
                <a:outerShdw blurRad="50800" dist="50800" dir="5400000" algn="ctr" rotWithShape="0">
                  <a:srgbClr val="000000">
                    <a:alpha val="89000"/>
                  </a:srgbClr>
                </a:outerShdw>
                <a:reflection endPos="0" dist="50800" dir="5400000" sy="-100000" algn="bl" rotWithShape="0"/>
              </a:effectLst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0542" y="0"/>
            <a:ext cx="2203458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928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54739" y="762000"/>
            <a:ext cx="1107108" cy="838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spcCol="91440" rtlCol="0" anchor="ctr" anchorCtr="1"/>
          <a:lstStyle/>
          <a:p>
            <a:pPr algn="ctr">
              <a:lnSpc>
                <a:spcPts val="3840"/>
              </a:lnSpc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1</a:t>
            </a:r>
            <a:endParaRPr 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Rounded Rectangle 2">
            <a:hlinkClick r:id="rId2" action="ppaction://hlinksldjump"/>
          </p:cNvPr>
          <p:cNvSpPr/>
          <p:nvPr/>
        </p:nvSpPr>
        <p:spPr>
          <a:xfrm>
            <a:off x="2824091" y="762000"/>
            <a:ext cx="5387925" cy="838200"/>
          </a:xfrm>
          <a:prstGeom prst="roundRect">
            <a:avLst>
              <a:gd name="adj" fmla="val 33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spcCol="91440" rtlCol="0" anchor="ctr" anchorCtr="1"/>
          <a:lstStyle/>
          <a:p>
            <a:pPr algn="ctr">
              <a:lnSpc>
                <a:spcPts val="3840"/>
              </a:lnSpc>
            </a:pPr>
            <a:r>
              <a:rPr lang="en-US" sz="3200" dirty="0">
                <a:latin typeface="Arial Black" pitchFamily="34" charset="0"/>
              </a:rPr>
              <a:t>MS WORD TUTORIAL</a:t>
            </a:r>
          </a:p>
        </p:txBody>
      </p:sp>
      <p:sp>
        <p:nvSpPr>
          <p:cNvPr id="4" name="Oval 3"/>
          <p:cNvSpPr/>
          <p:nvPr/>
        </p:nvSpPr>
        <p:spPr>
          <a:xfrm>
            <a:off x="1354739" y="2209800"/>
            <a:ext cx="1107108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spcCol="91440" rtlCol="0" anchor="ctr" anchorCtr="1"/>
          <a:lstStyle/>
          <a:p>
            <a:pPr algn="ctr">
              <a:lnSpc>
                <a:spcPts val="3840"/>
              </a:lnSpc>
            </a:pPr>
            <a:r>
              <a:rPr lang="en-US" sz="32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2</a:t>
            </a:r>
            <a:endParaRPr 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2824091" y="2209800"/>
            <a:ext cx="5387925" cy="838200"/>
          </a:xfrm>
          <a:prstGeom prst="roundRect">
            <a:avLst>
              <a:gd name="adj" fmla="val 33975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spcCol="91440" rtlCol="0" anchor="ctr" anchorCtr="1"/>
          <a:lstStyle/>
          <a:p>
            <a:pPr algn="ctr">
              <a:lnSpc>
                <a:spcPts val="3840"/>
              </a:lnSpc>
            </a:pPr>
            <a:r>
              <a:rPr lang="en-US" sz="3200" dirty="0">
                <a:latin typeface="Arial Black" pitchFamily="34" charset="0"/>
              </a:rPr>
              <a:t>MS EXCEL TUTORIAL</a:t>
            </a:r>
          </a:p>
        </p:txBody>
      </p:sp>
      <p:sp>
        <p:nvSpPr>
          <p:cNvPr id="6" name="Oval 5"/>
          <p:cNvSpPr/>
          <p:nvPr/>
        </p:nvSpPr>
        <p:spPr>
          <a:xfrm>
            <a:off x="1354739" y="3657600"/>
            <a:ext cx="1107108" cy="838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spcCol="91440" rtlCol="0" anchor="ctr" anchorCtr="1"/>
          <a:lstStyle/>
          <a:p>
            <a:pPr algn="ctr">
              <a:lnSpc>
                <a:spcPts val="3840"/>
              </a:lnSpc>
            </a:pPr>
            <a:r>
              <a:rPr 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3</a:t>
            </a:r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2824091" y="3657600"/>
            <a:ext cx="5387925" cy="838200"/>
          </a:xfrm>
          <a:prstGeom prst="roundRect">
            <a:avLst>
              <a:gd name="adj" fmla="val 33975"/>
            </a:avLst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spcCol="91440" rtlCol="0" anchor="ctr" anchorCtr="1"/>
          <a:lstStyle/>
          <a:p>
            <a:pPr algn="ctr">
              <a:lnSpc>
                <a:spcPts val="3840"/>
              </a:lnSpc>
            </a:pPr>
            <a:r>
              <a:rPr lang="en-US" sz="3200" dirty="0">
                <a:latin typeface="Arial Black" pitchFamily="34" charset="0"/>
              </a:rPr>
              <a:t>MS EXCEL TUTORIAL</a:t>
            </a:r>
          </a:p>
        </p:txBody>
      </p:sp>
      <p:sp>
        <p:nvSpPr>
          <p:cNvPr id="8" name="Oval 7"/>
          <p:cNvSpPr/>
          <p:nvPr/>
        </p:nvSpPr>
        <p:spPr>
          <a:xfrm>
            <a:off x="1354739" y="5105400"/>
            <a:ext cx="1107108" cy="838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spcCol="91440" rtlCol="0" anchor="ctr" anchorCtr="1"/>
          <a:lstStyle/>
          <a:p>
            <a:pPr algn="ctr">
              <a:lnSpc>
                <a:spcPts val="3840"/>
              </a:lnSpc>
            </a:pPr>
            <a:r>
              <a:rPr lang="en-US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 Black" pitchFamily="34" charset="0"/>
              </a:rPr>
              <a:t>4</a:t>
            </a:r>
          </a:p>
        </p:txBody>
      </p:sp>
      <p:sp>
        <p:nvSpPr>
          <p:cNvPr id="9" name="Rounded Rectangle 8">
            <a:hlinkClick r:id="rId5" action="ppaction://hlinksldjump"/>
          </p:cNvPr>
          <p:cNvSpPr/>
          <p:nvPr/>
        </p:nvSpPr>
        <p:spPr>
          <a:xfrm>
            <a:off x="2824091" y="5105400"/>
            <a:ext cx="5387925" cy="838200"/>
          </a:xfrm>
          <a:prstGeom prst="roundRect">
            <a:avLst>
              <a:gd name="adj" fmla="val 33975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spcCol="91440" rtlCol="0" anchor="ctr" anchorCtr="1"/>
          <a:lstStyle/>
          <a:p>
            <a:pPr algn="ctr">
              <a:lnSpc>
                <a:spcPts val="3840"/>
              </a:lnSpc>
            </a:pPr>
            <a:r>
              <a:rPr lang="en-US" sz="2400" dirty="0">
                <a:latin typeface="Arial Black" pitchFamily="34" charset="0"/>
              </a:rPr>
              <a:t>OTHERS ESSENTIAL TOOLS</a:t>
            </a:r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8212016" y="6400800"/>
            <a:ext cx="855784" cy="3832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itchFamily="34" charset="0"/>
              </a:rPr>
              <a:t>END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577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39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MS WORD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982394"/>
            <a:ext cx="8077200" cy="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2157" y="1371600"/>
            <a:ext cx="8458200" cy="281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Arial Black" pitchFamily="34" charset="0"/>
              </a:rPr>
              <a:t>Text Basics, Text Formatting and saving file.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Arial Black" pitchFamily="34" charset="0"/>
              </a:rPr>
              <a:t>Working with Objects bullets and numbered lists.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Arial Black" pitchFamily="34" charset="0"/>
              </a:rPr>
              <a:t>Header &amp; Footers, Tables.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Arial Black" pitchFamily="34" charset="0"/>
              </a:rPr>
              <a:t>Styles and Content, Merging Documents.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Arial Black" pitchFamily="34" charset="0"/>
              </a:rPr>
              <a:t>Sharing and Maintaining, Proofing the document, Printing.</a:t>
            </a:r>
          </a:p>
        </p:txBody>
      </p:sp>
      <p:sp>
        <p:nvSpPr>
          <p:cNvPr id="15" name="Rectangle 14">
            <a:hlinkClick r:id="rId3" action="ppaction://hlinksldjump"/>
          </p:cNvPr>
          <p:cNvSpPr/>
          <p:nvPr/>
        </p:nvSpPr>
        <p:spPr>
          <a:xfrm>
            <a:off x="7772400" y="304800"/>
            <a:ext cx="990600" cy="4594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itchFamily="34" charset="0"/>
              </a:rPr>
              <a:t>BACK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86200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837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399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MS EXCEL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982394"/>
            <a:ext cx="8077200" cy="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13716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 Black" pitchFamily="34" charset="0"/>
              </a:rPr>
              <a:t>Introduction to Excel, Formatting Excel work book.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 Black" pitchFamily="34" charset="0"/>
              </a:rPr>
              <a:t>Perform Calculations with Functions.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 Black" pitchFamily="34" charset="0"/>
              </a:rPr>
              <a:t>Sort and Filter Data with Excel.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 Black" pitchFamily="34" charset="0"/>
              </a:rPr>
              <a:t>Creating Effective Chart to Present Data Visually.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 Black" pitchFamily="34" charset="0"/>
              </a:rPr>
              <a:t>Analyze Data Using PivotTables and Pivot Charts.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 Black" pitchFamily="34" charset="0"/>
              </a:rPr>
              <a:t>Protecting and Sharing the work book Use Macros to Automate Tasks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Arial Black" pitchFamily="34" charset="0"/>
              </a:rPr>
              <a:t>Proofing and Printing.</a:t>
            </a: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772400" y="304800"/>
            <a:ext cx="990600" cy="4594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itchFamily="34" charset="0"/>
              </a:rPr>
              <a:t>BACK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91" y="4357152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15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399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itchFamily="34" charset="0"/>
              </a:rPr>
              <a:t>MS PowerPoint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982394"/>
            <a:ext cx="8077200" cy="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13716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 Black" pitchFamily="34" charset="0"/>
              </a:rPr>
              <a:t>Setting Up PowerPoint Environment.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 Black" pitchFamily="34" charset="0"/>
              </a:rPr>
              <a:t>Creating Slides and applying themes.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 Black" pitchFamily="34" charset="0"/>
              </a:rPr>
              <a:t>Working With Bullets and Numbering.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 Black" pitchFamily="34" charset="0"/>
              </a:rPr>
              <a:t>Working With Objects.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 Black" pitchFamily="34" charset="0"/>
              </a:rPr>
              <a:t>Hyperlinks and Action Buttons, Working with Movies and Sounds.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 Black" pitchFamily="34" charset="0"/>
              </a:rPr>
              <a:t>Using SmartArt and Tables, Animation and Slide Transition.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 Black" pitchFamily="34" charset="0"/>
              </a:rPr>
              <a:t>Using Slide Master, Slide Show option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 Black" pitchFamily="34" charset="0"/>
              </a:rPr>
              <a:t>Proofing and Printing.</a:t>
            </a: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772400" y="304800"/>
            <a:ext cx="990600" cy="4594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itchFamily="34" charset="0"/>
              </a:rPr>
              <a:t>BACK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12" y="4724400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030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495300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dirty="0">
                <a:latin typeface="Arial Black" pitchFamily="34" charset="0"/>
              </a:rPr>
              <a:t>OTHERS ESSENTIAL TOOLS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982394"/>
            <a:ext cx="8077200" cy="0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13716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>
                <a:latin typeface="Arial Black" pitchFamily="34" charset="0"/>
              </a:rPr>
              <a:t>Github</a:t>
            </a:r>
            <a:r>
              <a:rPr lang="en-US" sz="2000" dirty="0">
                <a:latin typeface="Arial Black" pitchFamily="34" charset="0"/>
              </a:rPr>
              <a:t> account, Creating repository, Uploading file to the repository.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>
                <a:latin typeface="Arial Black" pitchFamily="34" charset="0"/>
              </a:rPr>
              <a:t>Linkedin</a:t>
            </a:r>
            <a:r>
              <a:rPr lang="en-US" sz="2000" dirty="0">
                <a:latin typeface="Arial Black" pitchFamily="34" charset="0"/>
              </a:rPr>
              <a:t> profile.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Arial Black" pitchFamily="34" charset="0"/>
              </a:rPr>
              <a:t>Outsourcing profile(</a:t>
            </a:r>
            <a:r>
              <a:rPr lang="en-US" sz="2000" dirty="0" err="1">
                <a:latin typeface="Arial Black" pitchFamily="34" charset="0"/>
              </a:rPr>
              <a:t>Upwork</a:t>
            </a:r>
            <a:r>
              <a:rPr lang="en-US" sz="2000" dirty="0">
                <a:latin typeface="Arial Black" pitchFamily="34" charset="0"/>
              </a:rPr>
              <a:t>, </a:t>
            </a:r>
            <a:r>
              <a:rPr lang="en-US" sz="2000" dirty="0" err="1">
                <a:latin typeface="Arial Black" pitchFamily="34" charset="0"/>
              </a:rPr>
              <a:t>Fiverr</a:t>
            </a:r>
            <a:r>
              <a:rPr lang="en-US" sz="2000" dirty="0">
                <a:latin typeface="Arial Black" pitchFamily="34" charset="0"/>
              </a:rPr>
              <a:t>, Freelancer).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Arial Black" pitchFamily="34" charset="0"/>
              </a:rPr>
              <a:t>Generating CV.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Arial Black" pitchFamily="34" charset="0"/>
              </a:rPr>
              <a:t>Use of AI Tools (</a:t>
            </a:r>
            <a:r>
              <a:rPr lang="en-US" sz="2000" dirty="0" err="1">
                <a:latin typeface="Arial Black" pitchFamily="34" charset="0"/>
              </a:rPr>
              <a:t>CharGPT</a:t>
            </a:r>
            <a:r>
              <a:rPr lang="en-US" sz="2000" dirty="0">
                <a:latin typeface="Arial Black" pitchFamily="34" charset="0"/>
              </a:rPr>
              <a:t>).</a:t>
            </a: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772400" y="304800"/>
            <a:ext cx="990600" cy="45943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Black" pitchFamily="34" charset="0"/>
              </a:rPr>
              <a:t>BACK</a:t>
            </a:r>
            <a:endParaRPr lang="en-US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182" y="1828800"/>
            <a:ext cx="1973036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56" y="2050387"/>
            <a:ext cx="1690687" cy="112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43" y="3124200"/>
            <a:ext cx="881062" cy="881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88" y="3175462"/>
            <a:ext cx="1843087" cy="61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56" y="3223086"/>
            <a:ext cx="787244" cy="523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41" y="3744086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234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190" y="3193197"/>
            <a:ext cx="8077200" cy="83099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800" b="1" cap="all" dirty="0">
                <a:ln/>
                <a:solidFill>
                  <a:schemeClr val="accent5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itchFamily="34" charset="0"/>
              </a:rPr>
              <a:t>THANK YOU SO MUCH!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228" y="1050072"/>
            <a:ext cx="2143125" cy="2143125"/>
          </a:xfrm>
          <a:prstGeom prst="rect">
            <a:avLst/>
          </a:prstGeom>
          <a:effectLst>
            <a:outerShdw blurRad="266700" dir="6600000" sx="136000" sy="136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620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241</Words>
  <Application>Microsoft Office PowerPoint</Application>
  <PresentationFormat>On-screen Show (4:3)</PresentationFormat>
  <Paragraphs>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Software Lab</cp:lastModifiedBy>
  <cp:revision>54</cp:revision>
  <dcterms:created xsi:type="dcterms:W3CDTF">2024-12-01T08:49:09Z</dcterms:created>
  <dcterms:modified xsi:type="dcterms:W3CDTF">2024-12-12T11:36:48Z</dcterms:modified>
</cp:coreProperties>
</file>