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3BCB5-B8A2-44F1-A7AE-2E1C55C31EA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FA274B-E7B3-4E9C-A5E6-9BF1F8755DFA}">
      <dgm:prSet/>
      <dgm:spPr/>
      <dgm:t>
        <a:bodyPr/>
        <a:lstStyle/>
        <a:p>
          <a:r>
            <a:rPr lang="en-US"/>
            <a:t>MICROSOFT EXEL</a:t>
          </a:r>
        </a:p>
      </dgm:t>
    </dgm:pt>
    <dgm:pt modelId="{29E81C3D-618E-4D85-9BC3-A10138BD6375}" type="parTrans" cxnId="{0A299693-62CD-4F46-9F89-3E7B52AAFA91}">
      <dgm:prSet/>
      <dgm:spPr/>
      <dgm:t>
        <a:bodyPr/>
        <a:lstStyle/>
        <a:p>
          <a:endParaRPr lang="en-US"/>
        </a:p>
      </dgm:t>
    </dgm:pt>
    <dgm:pt modelId="{02B8D872-75AD-4556-8854-43A69E890352}" type="sibTrans" cxnId="{0A299693-62CD-4F46-9F89-3E7B52AAFA91}">
      <dgm:prSet/>
      <dgm:spPr/>
      <dgm:t>
        <a:bodyPr/>
        <a:lstStyle/>
        <a:p>
          <a:endParaRPr lang="en-US"/>
        </a:p>
      </dgm:t>
    </dgm:pt>
    <dgm:pt modelId="{2B988C2C-740F-43B9-943D-F775DA45F55D}">
      <dgm:prSet/>
      <dgm:spPr/>
    </dgm:pt>
    <dgm:pt modelId="{81DE0358-CE7E-4D9A-A4F8-C5CBA54DCF81}" type="parTrans" cxnId="{E3038E76-7A5C-4F5E-BB6D-4CBC57D25DAC}">
      <dgm:prSet/>
      <dgm:spPr/>
      <dgm:t>
        <a:bodyPr/>
        <a:lstStyle/>
        <a:p>
          <a:endParaRPr lang="en-US"/>
        </a:p>
      </dgm:t>
    </dgm:pt>
    <dgm:pt modelId="{436D9CAE-6E42-442F-AF46-6D9C1EC7DACE}" type="sibTrans" cxnId="{E3038E76-7A5C-4F5E-BB6D-4CBC57D25DAC}">
      <dgm:prSet/>
      <dgm:spPr/>
      <dgm:t>
        <a:bodyPr/>
        <a:lstStyle/>
        <a:p>
          <a:endParaRPr lang="en-US"/>
        </a:p>
      </dgm:t>
    </dgm:pt>
    <dgm:pt modelId="{58BE770D-5DFE-4F7A-8967-65328AAACA9A}" type="pres">
      <dgm:prSet presAssocID="{7B33BCB5-B8A2-44F1-A7AE-2E1C55C31EA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6CED45-0ECB-4932-BECC-B846EC83990E}" type="pres">
      <dgm:prSet presAssocID="{30FA274B-E7B3-4E9C-A5E6-9BF1F8755DFA}" presName="centerShape" presStyleLbl="node0" presStyleIdx="0" presStyleCnt="1"/>
      <dgm:spPr/>
    </dgm:pt>
  </dgm:ptLst>
  <dgm:cxnLst>
    <dgm:cxn modelId="{E3038E76-7A5C-4F5E-BB6D-4CBC57D25DAC}" srcId="{7B33BCB5-B8A2-44F1-A7AE-2E1C55C31EA3}" destId="{2B988C2C-740F-43B9-943D-F775DA45F55D}" srcOrd="1" destOrd="0" parTransId="{81DE0358-CE7E-4D9A-A4F8-C5CBA54DCF81}" sibTransId="{436D9CAE-6E42-442F-AF46-6D9C1EC7DACE}"/>
    <dgm:cxn modelId="{0A299693-62CD-4F46-9F89-3E7B52AAFA91}" srcId="{7B33BCB5-B8A2-44F1-A7AE-2E1C55C31EA3}" destId="{30FA274B-E7B3-4E9C-A5E6-9BF1F8755DFA}" srcOrd="0" destOrd="0" parTransId="{29E81C3D-618E-4D85-9BC3-A10138BD6375}" sibTransId="{02B8D872-75AD-4556-8854-43A69E890352}"/>
    <dgm:cxn modelId="{8F2A2994-FA27-40C3-B46C-8479531AA51D}" type="presOf" srcId="{30FA274B-E7B3-4E9C-A5E6-9BF1F8755DFA}" destId="{A56CED45-0ECB-4932-BECC-B846EC83990E}" srcOrd="0" destOrd="0" presId="urn:microsoft.com/office/officeart/2005/8/layout/radial6"/>
    <dgm:cxn modelId="{FC936C97-F0B1-4E88-8B97-33869E75485C}" type="presOf" srcId="{7B33BCB5-B8A2-44F1-A7AE-2E1C55C31EA3}" destId="{58BE770D-5DFE-4F7A-8967-65328AAACA9A}" srcOrd="0" destOrd="0" presId="urn:microsoft.com/office/officeart/2005/8/layout/radial6"/>
    <dgm:cxn modelId="{FF8CC3EC-8CA2-4A02-8130-3A9F870F38BF}" type="presParOf" srcId="{58BE770D-5DFE-4F7A-8967-65328AAACA9A}" destId="{A56CED45-0ECB-4932-BECC-B846EC83990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ED45-0ECB-4932-BECC-B846EC83990E}">
      <dsp:nvSpPr>
        <dsp:cNvPr id="0" name=""/>
        <dsp:cNvSpPr/>
      </dsp:nvSpPr>
      <dsp:spPr>
        <a:xfrm>
          <a:off x="2808946" y="976"/>
          <a:ext cx="3280362" cy="3280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MICROSOFT EXEL</a:t>
          </a:r>
        </a:p>
      </dsp:txBody>
      <dsp:txXfrm>
        <a:off x="3289344" y="481374"/>
        <a:ext cx="2319566" cy="2319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8C47-5C22-460E-AD06-06FF828974B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1DBD-CBC0-4AEC-9ABC-6DC20CFD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1DBD-CBC0-4AEC-9ABC-6DC20CFD9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94B-2D98-D8A4-85C8-A94383992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7E523-ED93-99F8-C4CC-79707AC8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57A9-D674-5610-F83F-571DE69E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96F7-D414-96E5-D474-43796DD2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A07F-AADA-6075-7464-0930001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08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65E6-00B4-A3ED-6E08-6486ED86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B0E1-A914-6573-6465-7F64A3EED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41D7-B804-B04F-F810-E27F8616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CF1F-A85F-23E1-111F-DF7132A3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2429-A2A9-574E-048C-265F646D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6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1BC1F-8D1F-1A25-2338-0DF02F68D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47BCE-5DC4-BBCA-42A8-4C0891DD5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0CAF-4592-7758-45C9-1318CF22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2329-6077-9659-37C9-F834FE6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AC0E-1F90-CB81-4F91-C263066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2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1089-95E1-15B3-500A-0EE39838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4E1F-155C-1F0D-3D4C-EBEFD1A4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67E1A-EF39-F108-E060-DFAA4682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54A8-FA5C-7266-DC70-DB038ECE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4F8C-47A9-7E18-7729-CE53C251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3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5AB4-4C32-C63A-6CF2-217764C7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A1EC-1A71-F071-863A-37E4AD43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F299-C5CF-9C04-3D11-061C3709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A95E-8A07-E5F3-E6E7-82366DF4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8EAA-17F9-E729-38F8-B3E6F3C3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6922-7F44-9069-0F92-8FDD32B5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F450-3148-CA63-D3B9-34C201445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81E34-6E67-9A7C-8A69-9476C7C3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1848-7370-9533-EBCE-479118B3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21775-EEBB-6431-BE6D-43E741E7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950E-B027-E967-648D-464E822B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0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F40E-0188-63B0-263E-14CF6B77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BF20-3D44-E4FC-1806-D15386FF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921B0-B995-D297-D89D-16B7FCF01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574B9-CAC9-0A12-BF2E-B3F6FDFAF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FD24-E22C-0BC8-8B8F-CBD2BE37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CDF41-DEB6-D7C1-9A86-95FD1B32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E3EAC-61BF-5F8C-C6A3-FC3FD475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B1AB3-1BE5-EFAD-662E-1B59B731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83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733F-520D-2914-8CC9-D2DF6B6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E5306-8376-E06F-A1B1-875FB433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750B-0716-75C3-010A-385EE484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868E3-49DE-306A-B0C7-3BEB2B5E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4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AB997-8DCC-F55B-A9F9-4A3D16C1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5A2B7-A18B-2D33-41B4-545A9FCB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B3FA-FA5C-D252-04F4-7D53627D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7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3AA8-BD99-1A0A-F6BA-201CCF15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C73F-7F9B-4717-E3A8-B98A638E3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7CB0-C718-6736-CDB2-BAB0977C9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C936C-380A-3931-1F9A-99858B03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97337-6025-999B-C224-2701C9AF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D829-ADD9-EE7E-0695-BA4485BE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A9B-ED50-4407-A8BD-5502D957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A6F59-33D0-F938-C7A4-D9626EE7C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FBDF-1112-24EC-A3C8-4F641CA4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50C20-E105-64ED-4959-128E5C1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BFB50-4475-D94F-468A-D1953646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846B-BE35-74C0-92B2-EC9A5ECB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en/iocenters-conference-room-2673328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D7C17-BA62-4CC3-63F3-3B7D460F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84ADB-CC4F-3B07-0940-8426031B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57F6-ACFC-3E5B-AF47-5D7EA70C9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9F74D-254A-4344-B094-6D54EB6B638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27E7-07DE-BB7B-FF8B-8A679FC2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D5FF-CEF0-32D8-D9A5-4B8EEA38D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CF1ED-B158-4E98-8030-8A4274C4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6BEED-75F6-9DBF-4C74-ABCDB4ADAD5E}"/>
              </a:ext>
            </a:extLst>
          </p:cNvPr>
          <p:cNvSpPr txBox="1"/>
          <p:nvPr/>
        </p:nvSpPr>
        <p:spPr>
          <a:xfrm>
            <a:off x="2024743" y="947057"/>
            <a:ext cx="7756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WELCOME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1F843-3B4E-5818-4E03-FA5F49B99087}"/>
              </a:ext>
            </a:extLst>
          </p:cNvPr>
          <p:cNvSpPr txBox="1"/>
          <p:nvPr/>
        </p:nvSpPr>
        <p:spPr>
          <a:xfrm>
            <a:off x="2189389" y="1646779"/>
            <a:ext cx="781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Office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216823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8E641-4AE8-9313-E30E-ECA08FD4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41EBBB-0962-06C6-AEF2-58EA114216B6}"/>
              </a:ext>
            </a:extLst>
          </p:cNvPr>
          <p:cNvSpPr txBox="1"/>
          <p:nvPr/>
        </p:nvSpPr>
        <p:spPr>
          <a:xfrm>
            <a:off x="2537460" y="998220"/>
            <a:ext cx="8161020" cy="110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E99A516-5085-E54C-4CB8-0B750B8CD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430813"/>
              </p:ext>
            </p:extLst>
          </p:nvPr>
        </p:nvGraphicFramePr>
        <p:xfrm>
          <a:off x="756285" y="657224"/>
          <a:ext cx="8898255" cy="3282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6481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C84507C-E735-1119-0855-FC9D9A06E998}"/>
              </a:ext>
            </a:extLst>
          </p:cNvPr>
          <p:cNvSpPr/>
          <p:nvPr/>
        </p:nvSpPr>
        <p:spPr>
          <a:xfrm>
            <a:off x="1181100" y="91440"/>
            <a:ext cx="1394460" cy="112014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CC2C31-E66E-E2BF-2BA7-365EB6FB55F1}"/>
              </a:ext>
            </a:extLst>
          </p:cNvPr>
          <p:cNvSpPr/>
          <p:nvPr/>
        </p:nvSpPr>
        <p:spPr>
          <a:xfrm>
            <a:off x="2788920" y="205740"/>
            <a:ext cx="4892040" cy="944880"/>
          </a:xfrm>
          <a:prstGeom prst="round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MS WORD TUTORIAL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887C9B-1795-CFE1-7E3D-32F355FDD8C0}"/>
              </a:ext>
            </a:extLst>
          </p:cNvPr>
          <p:cNvSpPr/>
          <p:nvPr/>
        </p:nvSpPr>
        <p:spPr>
          <a:xfrm>
            <a:off x="1181100" y="1480185"/>
            <a:ext cx="1394460" cy="11201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4D2084-9315-8A82-8CB4-0FE2A6A7D526}"/>
              </a:ext>
            </a:extLst>
          </p:cNvPr>
          <p:cNvSpPr/>
          <p:nvPr/>
        </p:nvSpPr>
        <p:spPr>
          <a:xfrm>
            <a:off x="1181100" y="2868930"/>
            <a:ext cx="1394460" cy="112014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C2D2E5-12AD-D0D5-E5C3-F479E5014BA6}"/>
              </a:ext>
            </a:extLst>
          </p:cNvPr>
          <p:cNvSpPr/>
          <p:nvPr/>
        </p:nvSpPr>
        <p:spPr>
          <a:xfrm>
            <a:off x="1181100" y="4328159"/>
            <a:ext cx="1394460" cy="1120140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B4E0AB-0CC1-97D2-79DD-CD4C88B5C3F8}"/>
              </a:ext>
            </a:extLst>
          </p:cNvPr>
          <p:cNvSpPr/>
          <p:nvPr/>
        </p:nvSpPr>
        <p:spPr>
          <a:xfrm>
            <a:off x="2788920" y="1617345"/>
            <a:ext cx="4892040" cy="94488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MS </a:t>
            </a:r>
            <a:r>
              <a:rPr lang="en-US" sz="2800">
                <a:latin typeface="Arial Black" panose="020B0A04020102020204" pitchFamily="34" charset="0"/>
              </a:rPr>
              <a:t>EXEL TUTORIAL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D811BC-3712-C096-A222-3E7A11E9CF62}"/>
              </a:ext>
            </a:extLst>
          </p:cNvPr>
          <p:cNvSpPr/>
          <p:nvPr/>
        </p:nvSpPr>
        <p:spPr>
          <a:xfrm>
            <a:off x="2788920" y="3028950"/>
            <a:ext cx="4892040" cy="94488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MS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000" dirty="0">
                <a:latin typeface="Arial Black" panose="020B0A04020102020204" pitchFamily="34" charset="0"/>
              </a:rPr>
              <a:t>POWERPOINT TUTORIAL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D153E2-8BDE-A927-6BC4-1FF712AF7194}"/>
              </a:ext>
            </a:extLst>
          </p:cNvPr>
          <p:cNvSpPr/>
          <p:nvPr/>
        </p:nvSpPr>
        <p:spPr>
          <a:xfrm>
            <a:off x="2788920" y="4415790"/>
            <a:ext cx="4892040" cy="94488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OTHERS ESSENTIAL TOOLS</a:t>
            </a:r>
          </a:p>
        </p:txBody>
      </p:sp>
    </p:spTree>
    <p:extLst>
      <p:ext uri="{BB962C8B-B14F-4D97-AF65-F5344CB8AC3E}">
        <p14:creationId xmlns:p14="http://schemas.microsoft.com/office/powerpoint/2010/main" val="3281750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1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Arial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ICT LAB</dc:creator>
  <cp:lastModifiedBy>ICT LAB</cp:lastModifiedBy>
  <cp:revision>2</cp:revision>
  <dcterms:created xsi:type="dcterms:W3CDTF">2024-12-05T11:39:53Z</dcterms:created>
  <dcterms:modified xsi:type="dcterms:W3CDTF">2024-12-05T12:56:37Z</dcterms:modified>
</cp:coreProperties>
</file>