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7559675" cy="10691813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6/22/16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60FD038-5586-4869-9B2D-28DE7A873219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340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6/22/16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60FD038-5586-4869-9B2D-28DE7A873219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966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6/22/16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60FD038-5586-4869-9B2D-28DE7A873219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4754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851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6/22/16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60FD038-5586-4869-9B2D-28DE7A873219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742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6/22/16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60FD038-5586-4869-9B2D-28DE7A873219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295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6/22/16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60FD038-5586-4869-9B2D-28DE7A873219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076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6/22/16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60FD038-5586-4869-9B2D-28DE7A873219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44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6/22/16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60FD038-5586-4869-9B2D-28DE7A873219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735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6/22/16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60FD038-5586-4869-9B2D-28DE7A873219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690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6/22/16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60FD038-5586-4869-9B2D-28DE7A873219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108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6/22/16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60FD038-5586-4869-9B2D-28DE7A873219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760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6/22/16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1763A605-1498-4FE8-A77E-7FC090620BA4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596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8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recSys</a:t>
            </a:r>
            <a:r>
              <a:rPr lang="en-US" sz="48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2013 challenge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2819520" y="571860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2800" b="0" strike="noStrike" cap="all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Сияна</a:t>
            </a:r>
            <a:r>
              <a:rPr lang="en-US" sz="2800" b="0" strike="noStrike" cap="all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cap="all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славова</a:t>
            </a:r>
            <a:r>
              <a:rPr lang="en-US" sz="2800" b="0" strike="noStrike" cap="all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24963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800" b="0" strike="noStrike" cap="all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Иван</a:t>
            </a:r>
            <a:r>
              <a:rPr lang="en-US" sz="2800" b="0" strike="noStrike" cap="all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cap="all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Капукаранов</a:t>
            </a:r>
            <a:r>
              <a:rPr lang="en-US" sz="2800" b="0" strike="noStrike" cap="all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24958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Бъдещо развитие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добро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решение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cold stars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проблема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Например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взимане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средното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според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категория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Тестване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с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други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стойности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threshold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Благодарим за вниманието!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" name="Картина 101"/>
          <p:cNvPicPr/>
          <p:nvPr/>
        </p:nvPicPr>
        <p:blipFill>
          <a:blip r:embed="rId2"/>
          <a:stretch/>
        </p:blipFill>
        <p:spPr>
          <a:xfrm>
            <a:off x="2194560" y="1554480"/>
            <a:ext cx="4845960" cy="475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Проблем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Данни (предоставени от Yelp):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10,000 фирми (business)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8,000  check – in sites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40,000 потребителя (users)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200,000 ревюта (reviews)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Задача: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Да се предскаже рейтинга(review), който потребител </a:t>
            </a:r>
            <a:r>
              <a:rPr lang="en-US" sz="2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би дал на продукт(business) </a:t>
            </a:r>
            <a:r>
              <a:rPr lang="en-US" sz="2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Съществуващи решения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 победителите в RecSys 2013 Challenge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Модели: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Matrix Factorization, Linear Regression, Regression Tree, Global Effects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Постигната RMSE: 1.21251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Нашето решение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Apache Mahout (модели).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(RMSE, графики).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Разделихме оригиналното обучаващо множество на две: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тестово(30 %)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обучаващо(70 %)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Картина 1"/>
          <p:cNvPicPr/>
          <p:nvPr/>
        </p:nvPicPr>
        <p:blipFill>
          <a:blip r:embed="rId2"/>
          <a:stretch/>
        </p:blipFill>
        <p:spPr>
          <a:xfrm>
            <a:off x="4754880" y="3474720"/>
            <a:ext cx="4007880" cy="3382920"/>
          </a:xfrm>
          <a:prstGeom prst="rect">
            <a:avLst/>
          </a:prstGeom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Предварителна обработка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Конвертиране на ID-та от стринг в число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user_id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business_id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Пример: "iUnAEpltJi0MCjmWrPu9w",43872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Опростяване на данните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Оставяне на user_id, business_id, review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Избрано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решение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505320" y="1143000"/>
            <a:ext cx="4468786" cy="274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След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проведените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експерименти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</a:p>
        </p:txBody>
      </p:sp>
      <p:pic>
        <p:nvPicPr>
          <p:cNvPr id="91" name="Picture 2"/>
          <p:cNvPicPr/>
          <p:nvPr/>
        </p:nvPicPr>
        <p:blipFill>
          <a:blip r:embed="rId2"/>
          <a:stretch/>
        </p:blipFill>
        <p:spPr>
          <a:xfrm>
            <a:off x="1325700" y="1511450"/>
            <a:ext cx="6492240" cy="522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2"/>
          <p:cNvSpPr txBox="1"/>
          <p:nvPr/>
        </p:nvSpPr>
        <p:spPr>
          <a:xfrm>
            <a:off x="6433920" y="624303"/>
            <a:ext cx="271008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достигнахме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грешка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(1.0473)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при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– based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подхода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с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neighborhood threshold 0.5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4" name="Picture 2"/>
          <p:cNvPicPr/>
          <p:nvPr/>
        </p:nvPicPr>
        <p:blipFill>
          <a:blip r:embed="rId2"/>
          <a:stretch/>
        </p:blipFill>
        <p:spPr>
          <a:xfrm>
            <a:off x="91440" y="182880"/>
            <a:ext cx="6093720" cy="640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Финално решение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based </a:t>
            </a:r>
            <a:r>
              <a:rPr lang="bg-BG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threshold 0.5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Ако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алгоритъма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намери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близки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потребители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спрямо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този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праг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оценка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връща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2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userAverage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+ </a:t>
            </a:r>
            <a:r>
              <a:rPr lang="en-US" sz="2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businessAverage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)/2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Cold start -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средното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всички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потребители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или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съответно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фирми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Submission резултати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8" name="Content Placeholder 3"/>
          <p:cNvPicPr/>
          <p:nvPr/>
        </p:nvPicPr>
        <p:blipFill>
          <a:blip r:embed="rId2"/>
          <a:stretch/>
        </p:blipFill>
        <p:spPr>
          <a:xfrm>
            <a:off x="640080" y="2621520"/>
            <a:ext cx="8049240" cy="1676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222</Words>
  <Application>Microsoft Office PowerPoint</Application>
  <PresentationFormat>Презентация на цял екран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Wingdings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recSys 2013 challenge</dc:title>
  <dc:subject/>
  <dc:creator>Kapukaranov, Ivan</dc:creator>
  <dc:description/>
  <cp:lastModifiedBy>siyanaslavova@gmail.com</cp:lastModifiedBy>
  <cp:revision>18</cp:revision>
  <dcterms:created xsi:type="dcterms:W3CDTF">2006-08-16T00:00:00Z</dcterms:created>
  <dcterms:modified xsi:type="dcterms:W3CDTF">2016-06-23T22:22:24Z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