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AE55-E0F6-4F4F-B621-46750A9D0420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A6061-28C7-4490-A66B-5013C41D95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84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A6061-28C7-4490-A66B-5013C41D95E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33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683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52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1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2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03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77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72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68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230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2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755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/>
              <a:t>wine quality classification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847474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СИЯНА СЛАВОВА, 24963</a:t>
            </a:r>
          </a:p>
          <a:p>
            <a:pPr algn="r"/>
            <a:r>
              <a:rPr lang="ru-RU" dirty="0" smtClean="0"/>
              <a:t>ИВАН КАПУКАРАНОВ, 24958</a:t>
            </a:r>
          </a:p>
          <a:p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0" y="350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за курса </a:t>
            </a: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Откриване на знания в данни</a:t>
            </a: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0894" y="1490035"/>
            <a:ext cx="6296734" cy="44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838200" y="1825625"/>
            <a:ext cx="3035968" cy="4351338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bg-BG" dirty="0" smtClean="0"/>
              <a:t>за Червено вино</a:t>
            </a:r>
          </a:p>
          <a:p>
            <a:r>
              <a:rPr lang="en-US" dirty="0" smtClean="0"/>
              <a:t>Precision - </a:t>
            </a:r>
            <a:r>
              <a:rPr lang="bg-BG" dirty="0" smtClean="0"/>
              <a:t>0.7384</a:t>
            </a:r>
            <a:endParaRPr lang="en-US" dirty="0" smtClean="0"/>
          </a:p>
          <a:p>
            <a:r>
              <a:rPr lang="en-US" dirty="0" smtClean="0"/>
              <a:t>Recall - </a:t>
            </a:r>
            <a:r>
              <a:rPr lang="bg-BG" dirty="0" smtClean="0"/>
              <a:t>0.705882</a:t>
            </a:r>
            <a:endParaRPr lang="en-US" dirty="0" smtClean="0"/>
          </a:p>
          <a:p>
            <a:r>
              <a:rPr lang="en-US" dirty="0" smtClean="0"/>
              <a:t>F1 - </a:t>
            </a:r>
            <a:r>
              <a:rPr lang="bg-BG" dirty="0" smtClean="0"/>
              <a:t>0.7218045</a:t>
            </a:r>
            <a:endParaRPr lang="en-US" dirty="0" smtClean="0"/>
          </a:p>
        </p:txBody>
      </p:sp>
      <p:pic>
        <p:nvPicPr>
          <p:cNvPr id="6" name="Контейнер за съдържание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8" y="0"/>
            <a:ext cx="8584490" cy="68580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7" y="3910176"/>
            <a:ext cx="4038095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Резултати(</a:t>
            </a:r>
            <a:r>
              <a:rPr lang="en-US" dirty="0" smtClean="0"/>
              <a:t>Random forest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728078"/>
            <a:ext cx="10515600" cy="4351338"/>
          </a:xfrm>
        </p:spPr>
        <p:txBody>
          <a:bodyPr/>
          <a:lstStyle/>
          <a:p>
            <a:r>
              <a:rPr lang="bg-BG" dirty="0" smtClean="0"/>
              <a:t>Обучаване </a:t>
            </a:r>
            <a:r>
              <a:rPr lang="bg-BG" dirty="0"/>
              <a:t>с бяло вино(всички атрибути) тестване с червено </a:t>
            </a:r>
            <a:r>
              <a:rPr lang="bg-BG" dirty="0" smtClean="0"/>
              <a:t>вино</a:t>
            </a:r>
          </a:p>
          <a:p>
            <a:pPr lvl="1"/>
            <a:r>
              <a:rPr lang="bg-BG" dirty="0"/>
              <a:t>RMSE: 2.784196</a:t>
            </a:r>
          </a:p>
          <a:p>
            <a:r>
              <a:rPr lang="bg-BG" dirty="0" smtClean="0"/>
              <a:t>Обучаване </a:t>
            </a:r>
            <a:r>
              <a:rPr lang="bg-BG" dirty="0"/>
              <a:t>с червено вино(всички атрибути) тестване с бяло </a:t>
            </a:r>
            <a:r>
              <a:rPr lang="bg-BG" dirty="0" smtClean="0"/>
              <a:t>вино</a:t>
            </a:r>
          </a:p>
          <a:p>
            <a:pPr lvl="1"/>
            <a:r>
              <a:rPr lang="en-US" dirty="0"/>
              <a:t>RMSE: </a:t>
            </a:r>
            <a:r>
              <a:rPr lang="en-US" dirty="0" smtClean="0"/>
              <a:t>2.439979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bg-BG" dirty="0" smtClean="0"/>
              <a:t>Обучаване </a:t>
            </a:r>
            <a:r>
              <a:rPr lang="bg-BG" dirty="0"/>
              <a:t>с червено и бяло вино(всички атрибути) тестване с бяло вино</a:t>
            </a:r>
            <a:endParaRPr lang="en-US" dirty="0" smtClean="0"/>
          </a:p>
        </p:txBody>
      </p:sp>
      <p:pic>
        <p:nvPicPr>
          <p:cNvPr id="4" name="Картина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24" y="4078455"/>
            <a:ext cx="8109285" cy="277954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038"/>
            <a:ext cx="4126104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r>
              <a:rPr lang="en-US" dirty="0" smtClean="0"/>
              <a:t>(Neural Networks)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/>
              <a:t>Обучаване с бяло вино(всички атрибути) тестване с бяло вино</a:t>
            </a:r>
          </a:p>
          <a:p>
            <a:pPr lvl="1"/>
            <a:r>
              <a:rPr lang="bg-BG" dirty="0" err="1" smtClean="0"/>
              <a:t>maxAccuracy</a:t>
            </a:r>
            <a:r>
              <a:rPr lang="bg-BG" dirty="0" smtClean="0"/>
              <a:t>:  0.446183953033268 , l </a:t>
            </a:r>
            <a:r>
              <a:rPr lang="bg-BG" dirty="0"/>
              <a:t>=  0.01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5</a:t>
            </a:r>
            <a:r>
              <a:rPr lang="bg-BG" dirty="0"/>
              <a:t>" - f1:  0.013793103448275, </a:t>
            </a:r>
            <a:r>
              <a:rPr lang="bg-BG" dirty="0" err="1"/>
              <a:t>precision</a:t>
            </a:r>
            <a:r>
              <a:rPr lang="bg-BG" dirty="0"/>
              <a:t>:  0.00694444444444444, </a:t>
            </a:r>
            <a:r>
              <a:rPr lang="bg-BG" dirty="0" err="1"/>
              <a:t>recall</a:t>
            </a:r>
            <a:r>
              <a:rPr lang="bg-BG" dirty="0"/>
              <a:t>:  1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6</a:t>
            </a:r>
            <a:r>
              <a:rPr lang="bg-BG" dirty="0"/>
              <a:t>" - f1:  0.616010854816825,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0.445098039215686</a:t>
            </a:r>
          </a:p>
          <a:p>
            <a:r>
              <a:rPr lang="bg-BG" b="1" dirty="0"/>
              <a:t>Обучаване с червено вино(всички атрибути) тестване с червено вино</a:t>
            </a:r>
          </a:p>
          <a:p>
            <a:pPr lvl="1"/>
            <a:r>
              <a:rPr lang="bg-BG" dirty="0" err="1" smtClean="0"/>
              <a:t>maxAccuracy</a:t>
            </a:r>
            <a:r>
              <a:rPr lang="bg-BG" dirty="0" smtClean="0"/>
              <a:t>:  0.402366863905325 , l </a:t>
            </a:r>
            <a:r>
              <a:rPr lang="bg-BG" dirty="0"/>
              <a:t>=  0.14</a:t>
            </a:r>
          </a:p>
          <a:p>
            <a:pPr lvl="1"/>
            <a:r>
              <a:rPr lang="bg-BG" dirty="0"/>
              <a:t>"5" -  f1:  0.573839662447257,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0.402366863905325</a:t>
            </a:r>
          </a:p>
          <a:p>
            <a:r>
              <a:rPr lang="bg-BG" b="1" dirty="0"/>
              <a:t>Смесено: обучаване с червено и бяло вино(всички атрибути) тестване с бяло вино</a:t>
            </a:r>
          </a:p>
          <a:p>
            <a:pPr lvl="1"/>
            <a:r>
              <a:rPr lang="bg-BG" dirty="0" err="1" smtClean="0"/>
              <a:t>maxAccuracy</a:t>
            </a:r>
            <a:r>
              <a:rPr lang="bg-BG" dirty="0" smtClean="0"/>
              <a:t>: </a:t>
            </a:r>
            <a:r>
              <a:rPr lang="bg-BG" dirty="0"/>
              <a:t>0.444227005870841 </a:t>
            </a:r>
            <a:r>
              <a:rPr lang="bg-BG" dirty="0" smtClean="0"/>
              <a:t>, l </a:t>
            </a:r>
            <a:r>
              <a:rPr lang="bg-BG" dirty="0"/>
              <a:t>=  </a:t>
            </a:r>
            <a:r>
              <a:rPr lang="bg-BG" dirty="0" smtClean="0"/>
              <a:t>0.05</a:t>
            </a:r>
            <a:endParaRPr lang="bg-BG" dirty="0"/>
          </a:p>
          <a:p>
            <a:pPr lvl="1"/>
            <a:r>
              <a:rPr lang="bg-BG" dirty="0"/>
              <a:t>"5" - f1:  0.43969465648855,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0.281800391389432</a:t>
            </a:r>
          </a:p>
          <a:p>
            <a:r>
              <a:rPr lang="bg-BG" b="1" dirty="0"/>
              <a:t>Смесено: обучаване с червено и бяло вино(избрани атрибути) тестване с бяло вино</a:t>
            </a:r>
          </a:p>
          <a:p>
            <a:pPr lvl="1"/>
            <a:r>
              <a:rPr lang="bg-BG" dirty="0" err="1" smtClean="0"/>
              <a:t>maxAccuracy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/>
              <a:t>0.444227005870841, </a:t>
            </a:r>
            <a:r>
              <a:rPr lang="bg-BG" dirty="0" smtClean="0"/>
              <a:t>l </a:t>
            </a:r>
            <a:r>
              <a:rPr lang="bg-BG" dirty="0"/>
              <a:t>=  0.05</a:t>
            </a:r>
          </a:p>
          <a:p>
            <a:pPr lvl="1"/>
            <a:r>
              <a:rPr lang="bg-BG" dirty="0" smtClean="0"/>
              <a:t>"</a:t>
            </a:r>
            <a:r>
              <a:rPr lang="bg-BG" dirty="0"/>
              <a:t>5" - f1:  0.43969465648855,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0.281800391389432</a:t>
            </a: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0"/>
            <a:ext cx="4480560" cy="280035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37" y="4972050"/>
            <a:ext cx="3800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Използваните </a:t>
            </a:r>
            <a:r>
              <a:rPr lang="bg-BG" dirty="0"/>
              <a:t>алгоритми не са най-подходящите за поставения </a:t>
            </a:r>
            <a:r>
              <a:rPr lang="bg-BG" dirty="0" smtClean="0"/>
              <a:t>проблем</a:t>
            </a:r>
          </a:p>
          <a:p>
            <a:r>
              <a:rPr lang="bg-BG" dirty="0" smtClean="0"/>
              <a:t>Има </a:t>
            </a:r>
            <a:r>
              <a:rPr lang="bg-BG" dirty="0"/>
              <a:t>множество примери за средния клас, но липсват примери за крайните </a:t>
            </a:r>
            <a:r>
              <a:rPr lang="bg-BG" dirty="0" smtClean="0"/>
              <a:t>класове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7512"/>
            <a:ext cx="6019799" cy="42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</a:t>
            </a:r>
            <a:r>
              <a:rPr lang="bg-BG" dirty="0" smtClean="0"/>
              <a:t>ъдещо развитие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7691438" cy="4351338"/>
          </a:xfrm>
        </p:spPr>
        <p:txBody>
          <a:bodyPr/>
          <a:lstStyle/>
          <a:p>
            <a:endParaRPr lang="bg-BG" dirty="0" smtClean="0"/>
          </a:p>
          <a:p>
            <a:r>
              <a:rPr lang="bg-BG" dirty="0" smtClean="0"/>
              <a:t>Експериментиране с Наивен </a:t>
            </a:r>
            <a:r>
              <a:rPr lang="bg-BG" dirty="0" err="1" smtClean="0"/>
              <a:t>Бейсов</a:t>
            </a:r>
            <a:r>
              <a:rPr lang="bg-BG" dirty="0" smtClean="0"/>
              <a:t> класификатор</a:t>
            </a:r>
            <a:r>
              <a:rPr lang="en-US" dirty="0" smtClean="0"/>
              <a:t> </a:t>
            </a:r>
            <a:r>
              <a:rPr lang="bg-BG" dirty="0" smtClean="0"/>
              <a:t>или регресия.</a:t>
            </a:r>
          </a:p>
          <a:p>
            <a:r>
              <a:rPr lang="bg-BG" dirty="0" smtClean="0"/>
              <a:t>Да се приложи </a:t>
            </a:r>
            <a:r>
              <a:rPr lang="bg-BG" dirty="0" smtClean="0"/>
              <a:t>подхода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описан в съществуващото решение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70" y="92886"/>
            <a:ext cx="5772973" cy="67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2500" cy="4535488"/>
          </a:xfrm>
        </p:spPr>
        <p:txBody>
          <a:bodyPr/>
          <a:lstStyle/>
          <a:p>
            <a:r>
              <a:rPr lang="bg-BG" dirty="0" smtClean="0"/>
              <a:t>Благодарим ви за вниманието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680243"/>
            <a:ext cx="4591050" cy="5356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875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Проблемът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</a:t>
            </a:r>
            <a:r>
              <a:rPr lang="bg-BG" dirty="0" smtClean="0"/>
              <a:t>а </a:t>
            </a:r>
            <a:r>
              <a:rPr lang="bg-BG" dirty="0"/>
              <a:t>се класифицира виното според неговото </a:t>
            </a:r>
            <a:r>
              <a:rPr lang="bg-BG" dirty="0" smtClean="0"/>
              <a:t>качество</a:t>
            </a:r>
          </a:p>
          <a:p>
            <a:pPr lvl="1"/>
            <a:r>
              <a:rPr lang="bg-BG" dirty="0" smtClean="0"/>
              <a:t>Качество  - номинални стойности между 1-10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5251"/>
            <a:ext cx="10058400" cy="23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Две </a:t>
            </a:r>
            <a:r>
              <a:rPr lang="bg-BG" dirty="0"/>
              <a:t>множества с информация за химическия състав на различни видове </a:t>
            </a:r>
            <a:r>
              <a:rPr lang="bg-BG" dirty="0" smtClean="0"/>
              <a:t>вино.</a:t>
            </a:r>
          </a:p>
          <a:p>
            <a:pPr lvl="1"/>
            <a:r>
              <a:rPr lang="bg-BG" dirty="0" smtClean="0"/>
              <a:t>Множество за бяло вино</a:t>
            </a:r>
          </a:p>
          <a:p>
            <a:pPr lvl="1"/>
            <a:r>
              <a:rPr lang="bg-BG" dirty="0" smtClean="0"/>
              <a:t>Множество за червено вино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fixed acidity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volatile acidity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citric acid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residual sugar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chlorides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free sulfur dioxide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total sulfur dioxide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density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 err="1"/>
              <a:t>sulphates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alcohol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8259" y="3746751"/>
            <a:ext cx="10058400" cy="23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данните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Нормално </a:t>
            </a:r>
            <a:r>
              <a:rPr lang="bg-BG" dirty="0"/>
              <a:t>разпределени със сравнително малко стандартно отклонение</a:t>
            </a:r>
          </a:p>
        </p:txBody>
      </p:sp>
      <p:pic>
        <p:nvPicPr>
          <p:cNvPr id="2050" name="Picture 2" descr="whiteWine_train_quality_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830" y="2691063"/>
            <a:ext cx="4166937" cy="4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Картина 5" descr="C:\Users\Siyana\AppData\Local\Microsoft\Windows\INetCache\Content.Word\redWine_train_quality_distribu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1061"/>
            <a:ext cx="4640179" cy="41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7" y="3733984"/>
            <a:ext cx="2081090" cy="208109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77" y="2914525"/>
            <a:ext cx="2318685" cy="19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данните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 </a:t>
            </a:r>
            <a:r>
              <a:rPr lang="bg-BG" dirty="0"/>
              <a:t>всички атрибути характеризират достатъчно добре всеки един клас вино</a:t>
            </a:r>
          </a:p>
        </p:txBody>
      </p:sp>
      <p:pic>
        <p:nvPicPr>
          <p:cNvPr id="3074" name="Picture 2" descr="redWine_volat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9836"/>
            <a:ext cx="4085974" cy="408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redWine_resid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840" y="2699836"/>
            <a:ext cx="4175960" cy="417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Текстово поле 3"/>
          <p:cNvSpPr txBox="1"/>
          <p:nvPr/>
        </p:nvSpPr>
        <p:spPr>
          <a:xfrm>
            <a:off x="5293895" y="3705727"/>
            <a:ext cx="163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Червено вино</a:t>
            </a:r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3622" y="-593627"/>
            <a:ext cx="10058400" cy="23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whiteWine_alcoh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0009"/>
            <a:ext cx="4551948" cy="455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данните</a:t>
            </a:r>
            <a:endParaRPr lang="bg-BG" dirty="0"/>
          </a:p>
        </p:txBody>
      </p:sp>
      <p:pic>
        <p:nvPicPr>
          <p:cNvPr id="4098" name="Picture 2" descr="whiteWine_sulph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2" y="2290010"/>
            <a:ext cx="4551948" cy="455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Същата е и ситуацията при бялото вино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80385" y="-1"/>
            <a:ext cx="5011615" cy="214312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19" y="3396458"/>
            <a:ext cx="997361" cy="23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Съществуващо решение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147" cy="435133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smtClean="0"/>
              <a:t>forest</a:t>
            </a:r>
            <a:r>
              <a:rPr lang="bg-BG" dirty="0"/>
              <a:t> </a:t>
            </a:r>
            <a:r>
              <a:rPr lang="bg-BG" dirty="0" smtClean="0"/>
              <a:t>върху </a:t>
            </a:r>
            <a:r>
              <a:rPr lang="en-US" dirty="0"/>
              <a:t>White Wine dataset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Разпределили са качеството </a:t>
            </a:r>
            <a:r>
              <a:rPr lang="bg-BG" dirty="0"/>
              <a:t>в три </a:t>
            </a:r>
            <a:r>
              <a:rPr lang="bg-BG" dirty="0" smtClean="0"/>
              <a:t>категории</a:t>
            </a:r>
          </a:p>
          <a:p>
            <a:r>
              <a:rPr lang="bg-BG" dirty="0" smtClean="0"/>
              <a:t>Резултат - </a:t>
            </a:r>
            <a:r>
              <a:rPr lang="en-US" dirty="0"/>
              <a:t>a</a:t>
            </a:r>
            <a:r>
              <a:rPr lang="en-US" dirty="0" smtClean="0"/>
              <a:t>ccuracy</a:t>
            </a:r>
            <a:r>
              <a:rPr lang="bg-BG" dirty="0" smtClean="0"/>
              <a:t> </a:t>
            </a:r>
            <a:r>
              <a:rPr lang="bg-BG" dirty="0"/>
              <a:t>71,5%.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2" y="1299410"/>
            <a:ext cx="5716653" cy="555858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6544" y="2984830"/>
            <a:ext cx="3697206" cy="33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Нашето решение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bg-BG" dirty="0" smtClean="0"/>
              <a:t>Сравняваме представянето </a:t>
            </a:r>
            <a:r>
              <a:rPr lang="bg-BG" dirty="0"/>
              <a:t>на два </a:t>
            </a:r>
            <a:r>
              <a:rPr lang="bg-BG" dirty="0" smtClean="0"/>
              <a:t>алгоритъма 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</a:t>
            </a:r>
            <a:endParaRPr lang="bg-BG" dirty="0"/>
          </a:p>
          <a:p>
            <a:pPr lvl="1"/>
            <a:r>
              <a:rPr lang="en-US" dirty="0" smtClean="0"/>
              <a:t>neural network</a:t>
            </a:r>
            <a:endParaRPr lang="bg-BG" dirty="0" smtClean="0"/>
          </a:p>
          <a:p>
            <a:r>
              <a:rPr lang="bg-BG" dirty="0" smtClean="0"/>
              <a:t>Реализация чрез </a:t>
            </a:r>
            <a:r>
              <a:rPr lang="en-US" dirty="0" smtClean="0"/>
              <a:t>R Project</a:t>
            </a:r>
          </a:p>
          <a:p>
            <a:r>
              <a:rPr lang="bg-BG" dirty="0" smtClean="0"/>
              <a:t>Работим с оригиналните степени на качество от 1 до 10</a:t>
            </a:r>
          </a:p>
          <a:p>
            <a:r>
              <a:rPr lang="bg-BG" dirty="0" smtClean="0"/>
              <a:t>Отделихме 10% за тестване и 90% за обучение от двете множества</a:t>
            </a: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0"/>
            <a:ext cx="6362700" cy="667702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71" y="2659186"/>
            <a:ext cx="1031716" cy="7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Програмна реализация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43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</a:t>
            </a:r>
            <a:endParaRPr lang="bg-BG" dirty="0" smtClean="0"/>
          </a:p>
          <a:p>
            <a:pPr lvl="1"/>
            <a:r>
              <a:rPr lang="bg-BG" dirty="0" smtClean="0"/>
              <a:t>Експерименти </a:t>
            </a:r>
            <a:r>
              <a:rPr lang="bg-BG" dirty="0"/>
              <a:t>с различен брой дървета в интервала </a:t>
            </a:r>
            <a:r>
              <a:rPr lang="en-US" dirty="0"/>
              <a:t>[10,100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/>
              <a:t>Neural Networks </a:t>
            </a:r>
            <a:endParaRPr lang="bg-BG" dirty="0" smtClean="0"/>
          </a:p>
          <a:p>
            <a:pPr lvl="1"/>
            <a:r>
              <a:rPr lang="bg-BG" dirty="0" err="1"/>
              <a:t>П</a:t>
            </a:r>
            <a:r>
              <a:rPr lang="bg-BG" dirty="0" err="1" smtClean="0"/>
              <a:t>ерсептрон</a:t>
            </a:r>
            <a:r>
              <a:rPr lang="bg-BG" dirty="0" smtClean="0"/>
              <a:t> </a:t>
            </a:r>
            <a:r>
              <a:rPr lang="bg-BG" dirty="0"/>
              <a:t>с един скрит </a:t>
            </a:r>
            <a:r>
              <a:rPr lang="bg-BG" dirty="0" smtClean="0"/>
              <a:t>слой</a:t>
            </a:r>
          </a:p>
          <a:p>
            <a:pPr lvl="1"/>
            <a:r>
              <a:rPr lang="bg-BG" dirty="0" smtClean="0"/>
              <a:t>100 неврони </a:t>
            </a:r>
            <a:r>
              <a:rPr lang="bg-BG" dirty="0"/>
              <a:t>в скрития </a:t>
            </a:r>
            <a:r>
              <a:rPr lang="bg-BG" dirty="0" smtClean="0"/>
              <a:t>слой</a:t>
            </a:r>
          </a:p>
          <a:p>
            <a:pPr lvl="1"/>
            <a:r>
              <a:rPr lang="bg-BG" dirty="0" smtClean="0"/>
              <a:t>1000 максимални </a:t>
            </a:r>
            <a:r>
              <a:rPr lang="bg-BG" dirty="0"/>
              <a:t>итерации за </a:t>
            </a:r>
            <a:r>
              <a:rPr lang="bg-BG" dirty="0" smtClean="0"/>
              <a:t>обучение</a:t>
            </a:r>
          </a:p>
          <a:p>
            <a:pPr lvl="1"/>
            <a:r>
              <a:rPr lang="bg-BG" dirty="0"/>
              <a:t>С</a:t>
            </a:r>
            <a:r>
              <a:rPr lang="bg-BG" dirty="0" smtClean="0"/>
              <a:t>лучайно избрани първоначални тегла</a:t>
            </a:r>
          </a:p>
          <a:p>
            <a:pPr lvl="1"/>
            <a:r>
              <a:rPr lang="en-US" dirty="0" smtClean="0"/>
              <a:t>Backpropagation</a:t>
            </a:r>
            <a:endParaRPr lang="bg-BG" dirty="0"/>
          </a:p>
          <a:p>
            <a:pPr lvl="1"/>
            <a:r>
              <a:rPr lang="bg-BG" dirty="0"/>
              <a:t>Е</a:t>
            </a:r>
            <a:r>
              <a:rPr lang="bg-BG" dirty="0" smtClean="0"/>
              <a:t>ксперименти </a:t>
            </a:r>
            <a:r>
              <a:rPr lang="bg-BG" dirty="0"/>
              <a:t>с различна стойност на параметъра на функцията за обучение, като използвахме стойности в интервала </a:t>
            </a:r>
            <a:r>
              <a:rPr lang="en-US" dirty="0"/>
              <a:t>[0,1] </a:t>
            </a:r>
            <a:r>
              <a:rPr lang="bg-BG" dirty="0"/>
              <a:t>с промяна в стотните</a:t>
            </a:r>
            <a:endParaRPr lang="bg-BG" dirty="0" smtClean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9213" y="0"/>
            <a:ext cx="3491374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486</Words>
  <Application>Microsoft Office PowerPoint</Application>
  <PresentationFormat>Широк екран</PresentationFormat>
  <Paragraphs>84</Paragraphs>
  <Slides>15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тема</vt:lpstr>
      <vt:lpstr>wine quality classification</vt:lpstr>
      <vt:lpstr>Проблемът</vt:lpstr>
      <vt:lpstr>Данните</vt:lpstr>
      <vt:lpstr>Анализ на данните</vt:lpstr>
      <vt:lpstr>Анализ на данните</vt:lpstr>
      <vt:lpstr>Анализ на данните</vt:lpstr>
      <vt:lpstr>Съществуващо решение</vt:lpstr>
      <vt:lpstr>Нашето решение</vt:lpstr>
      <vt:lpstr>Програмна реализация</vt:lpstr>
      <vt:lpstr>Резултати</vt:lpstr>
      <vt:lpstr>Резултати(Random forest)</vt:lpstr>
      <vt:lpstr>Резултати(Neural Networks)</vt:lpstr>
      <vt:lpstr>Заключение</vt:lpstr>
      <vt:lpstr>Бъдещо развитие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classification</dc:title>
  <dc:creator>Иван Капукаранов</dc:creator>
  <cp:lastModifiedBy>siyanaslavova@gmail.com</cp:lastModifiedBy>
  <cp:revision>21</cp:revision>
  <dcterms:created xsi:type="dcterms:W3CDTF">2016-07-01T19:15:07Z</dcterms:created>
  <dcterms:modified xsi:type="dcterms:W3CDTF">2016-07-02T06:04:01Z</dcterms:modified>
</cp:coreProperties>
</file>