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54F9C-BC4F-48B9-BB0D-F99C303369A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1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A054F9C-BC4F-48B9-BB0D-F99C303369A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0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40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A054F9C-BC4F-48B9-BB0D-F99C303369A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8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B9999E-691C-4913-9D9C-6CD7EA8D8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2387597"/>
            <a:ext cx="9068586" cy="2590800"/>
          </a:xfrm>
        </p:spPr>
        <p:txBody>
          <a:bodyPr>
            <a:noAutofit/>
          </a:bodyPr>
          <a:lstStyle/>
          <a:p>
            <a:r>
              <a:rPr lang="bg-BG" sz="6000" dirty="0"/>
              <a:t>Автоматична Система за Поливане на Растения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226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7644342-46B6-497C-AB7A-7072EE10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2903A9-665F-4D52-9295-35D8BAE1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Проектът за автоматична система за поливане на растенията представлява успешно изпълнено начинание, което има значителен потенциал за подобряване на градинарството. Чрез интегриране на съвременни технологии и автоматизация на процеса на поливане, този проект предлага ефективно и интелигентно решение за поддържане на оптималните условия за растеж на растенията.</a:t>
            </a:r>
            <a:endParaRPr lang="en-US" sz="2000" dirty="0"/>
          </a:p>
          <a:p>
            <a:r>
              <a:rPr lang="bg-BG" sz="2000" dirty="0"/>
              <a:t>Проектът също представлява важна стъпка към иновативното развитие на селското стопанство и градинарството. С технологичния прогрес и постоянното развитие на подобни проекти, ние можем да очакваме още по-ефективни и умни решения за поддръжка на зелените ни приятели в бъдеще.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1A4943-027F-4443-B57E-D99DAC10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28363"/>
            <a:ext cx="10058400" cy="3201273"/>
          </a:xfrm>
        </p:spPr>
        <p:txBody>
          <a:bodyPr>
            <a:normAutofit/>
          </a:bodyPr>
          <a:lstStyle/>
          <a:p>
            <a:pPr algn="ctr"/>
            <a:r>
              <a:rPr lang="bg-BG" sz="3200" dirty="0"/>
              <a:t>Изготвена от: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Александра Иглева, Ясмин Тонг, Сияна Шикова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05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FE6C160-D0C2-4156-A268-33F60DBE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A0F6CF-B705-47B0-9287-49F40F45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Изискванията за проекта включват използване на </a:t>
            </a:r>
            <a:r>
              <a:rPr lang="bg-BG" sz="2000" dirty="0" err="1"/>
              <a:t>Arduino</a:t>
            </a:r>
            <a:r>
              <a:rPr lang="bg-BG" sz="2000" dirty="0"/>
              <a:t> </a:t>
            </a:r>
            <a:r>
              <a:rPr lang="bg-BG" sz="2000" dirty="0" err="1"/>
              <a:t>Uno</a:t>
            </a:r>
            <a:r>
              <a:rPr lang="bg-BG" sz="2000" dirty="0"/>
              <a:t> R3 като микроконтролер за управление на системата. </a:t>
            </a:r>
          </a:p>
          <a:p>
            <a:r>
              <a:rPr lang="bg-BG" sz="2000" dirty="0"/>
              <a:t>Системата също така използва сензор за влажност на почвата за мониториране на нивото на влажност и DC мотор за реализиране на поливането. </a:t>
            </a:r>
          </a:p>
          <a:p>
            <a:r>
              <a:rPr lang="bg-BG" sz="2000" dirty="0"/>
              <a:t>Реле SPDT се използва за контролиране на мотора в зависимост от информацията, получена от сензора за влажност. </a:t>
            </a:r>
          </a:p>
          <a:p>
            <a:r>
              <a:rPr lang="bg-BG" sz="2000" dirty="0"/>
              <a:t>Системата също така включва </a:t>
            </a:r>
            <a:r>
              <a:rPr lang="bg-BG" sz="2000" dirty="0" err="1"/>
              <a:t>светодиоден</a:t>
            </a:r>
            <a:r>
              <a:rPr lang="bg-BG" sz="2000" dirty="0"/>
              <a:t> индикатор за показване на статуса на системата.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9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0A5BE3-3F01-4118-A10A-D48D1F45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проекта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67B245-07E8-49E9-A8CF-1D170EFD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9927"/>
            <a:ext cx="10380133" cy="4475479"/>
          </a:xfrm>
        </p:spPr>
        <p:txBody>
          <a:bodyPr>
            <a:normAutofit lnSpcReduction="10000"/>
          </a:bodyPr>
          <a:lstStyle/>
          <a:p>
            <a:r>
              <a:rPr lang="bg-BG" sz="2000" dirty="0"/>
              <a:t>Автоматичната система за напояване на растенията е проект, разработен с цел подобряване на процеса на поливане на растения в градината. Целта на проекта е да се създаде система, която автоматично контролира и регулира поливането на растенията на определени интервали или когато почвата е суха. Това ще гарантира, че растенията винаги са добре </a:t>
            </a:r>
            <a:r>
              <a:rPr lang="bg-BG" sz="2000" dirty="0" err="1"/>
              <a:t>хидратирани</a:t>
            </a:r>
            <a:r>
              <a:rPr lang="bg-BG" sz="2000" dirty="0"/>
              <a:t> и ще подобри техния растеж и здраве.</a:t>
            </a:r>
          </a:p>
          <a:p>
            <a:r>
              <a:rPr lang="bg-BG" sz="2000" dirty="0"/>
              <a:t>Общата архитектура на системата включва връзката между всички компоненти, като микроконтролера управлява работата на системата, сензорът за влажност на почвата предоставя информация за текущото състояние на почвата, а моторът и </a:t>
            </a:r>
            <a:r>
              <a:rPr lang="bg-BG" sz="2000" dirty="0" err="1"/>
              <a:t>релеят</a:t>
            </a:r>
            <a:r>
              <a:rPr lang="bg-BG" sz="2000" dirty="0"/>
              <a:t> се използват за реализиране на поливането на растенията.</a:t>
            </a:r>
          </a:p>
          <a:p>
            <a:r>
              <a:rPr lang="bg-BG" sz="2000" dirty="0"/>
              <a:t>Тази автоматична система за напояване на растенията е предназначена да бъде ефективна и лесна за употреба, като осигурява оптимални условия за растеж на растенията и в същото време намалява необходимостта от ръчно поливане.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372B9B-E259-4858-89A8-777664E1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</a:t>
            </a:r>
            <a:r>
              <a:rPr lang="bg-BG" dirty="0" smtClean="0"/>
              <a:t>схема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34" y="1721135"/>
            <a:ext cx="6392131" cy="4557746"/>
          </a:xfrm>
        </p:spPr>
      </p:pic>
    </p:spTree>
    <p:extLst>
      <p:ext uri="{BB962C8B-B14F-4D97-AF65-F5344CB8AC3E}">
        <p14:creationId xmlns:p14="http://schemas.microsoft.com/office/powerpoint/2010/main" val="260861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38" y="864234"/>
            <a:ext cx="6110015" cy="5155770"/>
          </a:xfrm>
        </p:spPr>
      </p:pic>
    </p:spTree>
    <p:extLst>
      <p:ext uri="{BB962C8B-B14F-4D97-AF65-F5344CB8AC3E}">
        <p14:creationId xmlns:p14="http://schemas.microsoft.com/office/powerpoint/2010/main" val="39648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861594-5C88-4A30-9EDC-3EE66796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Електрическа </a:t>
            </a:r>
            <a:r>
              <a:rPr lang="bg-BG" dirty="0" smtClean="0"/>
              <a:t>схема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83B38F-EC92-4AB2-9630-27A0F166AF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66" y="1838138"/>
            <a:ext cx="9101667" cy="42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4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35" y="931819"/>
            <a:ext cx="8331130" cy="5112566"/>
          </a:xfrm>
        </p:spPr>
      </p:pic>
    </p:spTree>
    <p:extLst>
      <p:ext uri="{BB962C8B-B14F-4D97-AF65-F5344CB8AC3E}">
        <p14:creationId xmlns:p14="http://schemas.microsoft.com/office/powerpoint/2010/main" val="69662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1B5035-8469-408B-B784-402DBE29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03139"/>
          </a:xfrm>
        </p:spPr>
        <p:txBody>
          <a:bodyPr/>
          <a:lstStyle/>
          <a:p>
            <a:r>
              <a:rPr lang="bg-BG" dirty="0"/>
              <a:t>Съставни части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298F8C-10DF-4673-B901-10DA3E35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1139"/>
            <a:ext cx="10312400" cy="4504267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err="1"/>
              <a:t>Arduino</a:t>
            </a:r>
            <a:r>
              <a:rPr lang="ru-RU" sz="2000" dirty="0"/>
              <a:t> </a:t>
            </a:r>
            <a:r>
              <a:rPr lang="ru-RU" sz="2000" dirty="0" err="1"/>
              <a:t>Uno</a:t>
            </a:r>
            <a:r>
              <a:rPr lang="ru-RU" sz="2000" dirty="0"/>
              <a:t> R3 - </a:t>
            </a:r>
            <a:r>
              <a:rPr lang="ru-RU" sz="2000" dirty="0" err="1"/>
              <a:t>Микроконтролер</a:t>
            </a:r>
            <a:r>
              <a:rPr lang="ru-RU" sz="2000" dirty="0"/>
              <a:t>, </a:t>
            </a:r>
            <a:r>
              <a:rPr lang="ru-RU" sz="2000" dirty="0" err="1"/>
              <a:t>използван</a:t>
            </a:r>
            <a:r>
              <a:rPr lang="ru-RU" sz="2000" dirty="0"/>
              <a:t> за управление на </a:t>
            </a:r>
            <a:r>
              <a:rPr lang="ru-RU" sz="2000" dirty="0" err="1"/>
              <a:t>системата</a:t>
            </a:r>
            <a:r>
              <a:rPr lang="ru-RU" sz="2000" dirty="0"/>
              <a:t>.</a:t>
            </a:r>
          </a:p>
          <a:p>
            <a:r>
              <a:rPr lang="bg-BG" sz="2000" dirty="0" err="1"/>
              <a:t>Soil</a:t>
            </a:r>
            <a:r>
              <a:rPr lang="bg-BG" sz="2000" dirty="0"/>
              <a:t> </a:t>
            </a:r>
            <a:r>
              <a:rPr lang="bg-BG" sz="2000" dirty="0" err="1"/>
              <a:t>Moisture</a:t>
            </a:r>
            <a:r>
              <a:rPr lang="bg-BG" sz="2000" dirty="0"/>
              <a:t> </a:t>
            </a:r>
            <a:r>
              <a:rPr lang="bg-BG" sz="2000" dirty="0" err="1"/>
              <a:t>Sensor</a:t>
            </a:r>
            <a:r>
              <a:rPr lang="bg-BG" sz="2000" dirty="0"/>
              <a:t> (SEN1) - Сензор за влажност на почвата, който измерва нивото на влажност и предава информация до микроконтролера.</a:t>
            </a:r>
            <a:endParaRPr lang="en-US" sz="2000" dirty="0"/>
          </a:p>
          <a:p>
            <a:r>
              <a:rPr lang="bg-BG" sz="2000" dirty="0"/>
              <a:t>DC </a:t>
            </a:r>
            <a:r>
              <a:rPr lang="bg-BG" sz="2000" dirty="0" err="1"/>
              <a:t>Motor</a:t>
            </a:r>
            <a:r>
              <a:rPr lang="bg-BG" sz="2000" dirty="0"/>
              <a:t> (M1) - Мотор, който се използва за контролирано поливане на растенията.</a:t>
            </a:r>
            <a:endParaRPr lang="en-US" sz="2000" dirty="0"/>
          </a:p>
          <a:p>
            <a:r>
              <a:rPr lang="bg-BG" sz="2000" dirty="0"/>
              <a:t>330 Ω </a:t>
            </a:r>
            <a:r>
              <a:rPr lang="bg-BG" sz="2000" dirty="0" err="1"/>
              <a:t>Resistor</a:t>
            </a:r>
            <a:r>
              <a:rPr lang="bg-BG" sz="2000" dirty="0"/>
              <a:t> (R2) - Резистор, използван за ограничаване на тока в електрическата верига.</a:t>
            </a:r>
            <a:endParaRPr lang="en-US" sz="2000" dirty="0"/>
          </a:p>
          <a:p>
            <a:r>
              <a:rPr lang="bg-BG" sz="2000" dirty="0" err="1"/>
              <a:t>Green</a:t>
            </a:r>
            <a:r>
              <a:rPr lang="bg-BG" sz="2000" dirty="0"/>
              <a:t> LED (D1) - Светлинен диод, който може да сигнализира статуса на системата (например, когато се извършва поливане).</a:t>
            </a:r>
            <a:endParaRPr lang="en-US" sz="2000" dirty="0"/>
          </a:p>
          <a:p>
            <a:r>
              <a:rPr lang="bg-BG" sz="2000" dirty="0" err="1"/>
              <a:t>Relay</a:t>
            </a:r>
            <a:r>
              <a:rPr lang="bg-BG" sz="2000" dirty="0"/>
              <a:t> SPDT (K1) - Реле, което се използва за управление на мотора въз основа на информацията от сензора за влажност.</a:t>
            </a:r>
            <a:endParaRPr lang="en-US" sz="2000" dirty="0"/>
          </a:p>
          <a:p>
            <a:r>
              <a:rPr lang="bg-BG" sz="2000" dirty="0" err="1"/>
              <a:t>Square</a:t>
            </a:r>
            <a:r>
              <a:rPr lang="bg-BG" sz="2000" dirty="0"/>
              <a:t> </a:t>
            </a:r>
            <a:r>
              <a:rPr lang="bg-BG" sz="2000" dirty="0" err="1"/>
              <a:t>Function</a:t>
            </a:r>
            <a:r>
              <a:rPr lang="bg-BG" sz="2000" dirty="0"/>
              <a:t> </a:t>
            </a:r>
            <a:r>
              <a:rPr lang="bg-BG" sz="2000" dirty="0" err="1"/>
              <a:t>Generator</a:t>
            </a:r>
            <a:r>
              <a:rPr lang="bg-BG" sz="2000" dirty="0"/>
              <a:t> (FUNC1) - Генератор на квадратни сигнали, използван за генериране на електрически сигнали с определена честота и ниво на напрежение.</a:t>
            </a:r>
            <a:endParaRPr lang="en-US" sz="2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33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7D8373-9549-4E9D-9DA6-78174E8C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C1E035E-124D-47B0-AB30-0B255BF9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3386667" cy="3256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soil_sensor</a:t>
            </a:r>
            <a:r>
              <a:rPr lang="en-US" sz="2000" dirty="0"/>
              <a:t> = 0;</a:t>
            </a:r>
          </a:p>
          <a:p>
            <a:pPr marL="0" indent="0">
              <a:buNone/>
            </a:pPr>
            <a:r>
              <a:rPr lang="en-US" sz="2000" dirty="0"/>
              <a:t> void setup()</a:t>
            </a:r>
          </a:p>
          <a:p>
            <a:pPr marL="0" indent="0">
              <a:buNone/>
            </a:pP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pinMode</a:t>
            </a:r>
            <a:r>
              <a:rPr lang="en-US" sz="2000" dirty="0"/>
              <a:t>(A0, INPUT);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Serial.begin</a:t>
            </a:r>
            <a:r>
              <a:rPr lang="en-US" sz="2000" dirty="0"/>
              <a:t>(9600);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pinMode</a:t>
            </a:r>
            <a:r>
              <a:rPr lang="en-US" sz="2000" dirty="0"/>
              <a:t>(7, OUTPUT);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pinMode</a:t>
            </a:r>
            <a:r>
              <a:rPr lang="en-US" sz="2000" dirty="0"/>
              <a:t>(10, OUTPUT);</a:t>
            </a:r>
          </a:p>
          <a:p>
            <a:pPr marL="0" indent="0">
              <a:buNone/>
            </a:pPr>
            <a:r>
              <a:rPr lang="en-US" sz="2000" dirty="0"/>
              <a:t>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6DAA5098-D941-40B0-914B-DFA1DD82A90F}"/>
              </a:ext>
            </a:extLst>
          </p:cNvPr>
          <p:cNvSpPr txBox="1"/>
          <p:nvPr/>
        </p:nvSpPr>
        <p:spPr>
          <a:xfrm>
            <a:off x="4631267" y="1844979"/>
            <a:ext cx="4826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void loop()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soil_sensor</a:t>
            </a:r>
            <a:r>
              <a:rPr lang="en-US" sz="2000" dirty="0"/>
              <a:t> = </a:t>
            </a:r>
            <a:r>
              <a:rPr lang="en-US" sz="2000" dirty="0" err="1"/>
              <a:t>analogRead</a:t>
            </a:r>
            <a:r>
              <a:rPr lang="en-US" sz="2000" dirty="0"/>
              <a:t>(A0);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Serial.println</a:t>
            </a:r>
            <a:r>
              <a:rPr lang="en-US" sz="2000" dirty="0"/>
              <a:t>(</a:t>
            </a:r>
            <a:r>
              <a:rPr lang="en-US" sz="2000" dirty="0" err="1"/>
              <a:t>soil_sensor</a:t>
            </a:r>
            <a:r>
              <a:rPr lang="en-US" sz="2000" dirty="0"/>
              <a:t>);</a:t>
            </a:r>
          </a:p>
          <a:p>
            <a:r>
              <a:rPr lang="en-US" sz="2000" dirty="0"/>
              <a:t>  if (</a:t>
            </a:r>
            <a:r>
              <a:rPr lang="en-US" sz="2000" dirty="0" err="1"/>
              <a:t>soil_sensor</a:t>
            </a:r>
            <a:r>
              <a:rPr lang="en-US" sz="2000" dirty="0"/>
              <a:t> &lt; 40)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digitalWrite</a:t>
            </a:r>
            <a:r>
              <a:rPr lang="en-US" sz="2000" dirty="0"/>
              <a:t>(7, HIGH);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digitalWrite</a:t>
            </a:r>
            <a:r>
              <a:rPr lang="en-US" sz="2000" dirty="0"/>
              <a:t>(10, HIGH);</a:t>
            </a:r>
          </a:p>
          <a:p>
            <a:r>
              <a:rPr lang="en-US" sz="2000" dirty="0"/>
              <a:t>  } else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digitalWrite</a:t>
            </a:r>
            <a:r>
              <a:rPr lang="en-US" sz="2000" dirty="0"/>
              <a:t>(7, LOW);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digitalWrite</a:t>
            </a:r>
            <a:r>
              <a:rPr lang="en-US" sz="2000" dirty="0"/>
              <a:t>(10, HIGH);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delay(10); </a:t>
            </a:r>
          </a:p>
          <a:p>
            <a:r>
              <a:rPr lang="en-US" sz="2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ромат">
  <a:themeElements>
    <a:clrScheme name="Аромат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Арома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рома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Аромат</Template>
  <TotalTime>144</TotalTime>
  <Words>556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Аромат</vt:lpstr>
      <vt:lpstr>Автоматична Система за Поливане на Растения</vt:lpstr>
      <vt:lpstr>Съдържание</vt:lpstr>
      <vt:lpstr>Описание на проекта</vt:lpstr>
      <vt:lpstr>Блокова схема</vt:lpstr>
      <vt:lpstr>PowerPoint Presentation</vt:lpstr>
      <vt:lpstr>Електрическа схема</vt:lpstr>
      <vt:lpstr>PowerPoint Presentation</vt:lpstr>
      <vt:lpstr>Съставни части</vt:lpstr>
      <vt:lpstr>Сорс код</vt:lpstr>
      <vt:lpstr>Заключение</vt:lpstr>
      <vt:lpstr>Изготвена от: Александра Иглева, Ясмин Тонг, Сияна Шикова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Автоматична Система за Поливане на Растения</dc:title>
  <dc:creator>Сияна Т. Шикова</dc:creator>
  <cp:lastModifiedBy>ИТ кариера 11</cp:lastModifiedBy>
  <cp:revision>11</cp:revision>
  <dcterms:created xsi:type="dcterms:W3CDTF">2024-04-18T17:57:15Z</dcterms:created>
  <dcterms:modified xsi:type="dcterms:W3CDTF">2024-04-21T10:36:25Z</dcterms:modified>
</cp:coreProperties>
</file>