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8"/>
  </p:notesMasterIdLst>
  <p:sldIdLst>
    <p:sldId id="256" r:id="rId2"/>
    <p:sldId id="278" r:id="rId3"/>
    <p:sldId id="268" r:id="rId4"/>
    <p:sldId id="257" r:id="rId5"/>
    <p:sldId id="302" r:id="rId6"/>
    <p:sldId id="258" r:id="rId7"/>
    <p:sldId id="298" r:id="rId8"/>
    <p:sldId id="297" r:id="rId9"/>
    <p:sldId id="279" r:id="rId10"/>
    <p:sldId id="259" r:id="rId11"/>
    <p:sldId id="260" r:id="rId12"/>
    <p:sldId id="261" r:id="rId13"/>
    <p:sldId id="282" r:id="rId14"/>
    <p:sldId id="262" r:id="rId15"/>
    <p:sldId id="284" r:id="rId16"/>
    <p:sldId id="307" r:id="rId17"/>
    <p:sldId id="280" r:id="rId18"/>
    <p:sldId id="281" r:id="rId19"/>
    <p:sldId id="308" r:id="rId20"/>
    <p:sldId id="309" r:id="rId21"/>
    <p:sldId id="310" r:id="rId22"/>
    <p:sldId id="311" r:id="rId23"/>
    <p:sldId id="263" r:id="rId24"/>
    <p:sldId id="286" r:id="rId25"/>
    <p:sldId id="304" r:id="rId26"/>
    <p:sldId id="291" r:id="rId27"/>
    <p:sldId id="292" r:id="rId28"/>
    <p:sldId id="312" r:id="rId29"/>
    <p:sldId id="301" r:id="rId30"/>
    <p:sldId id="306" r:id="rId31"/>
    <p:sldId id="266" r:id="rId32"/>
    <p:sldId id="313" r:id="rId33"/>
    <p:sldId id="314" r:id="rId34"/>
    <p:sldId id="303" r:id="rId35"/>
    <p:sldId id="315" r:id="rId36"/>
    <p:sldId id="267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Char char="v"/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Char char="v"/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Char char="v"/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Char char="v"/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70000"/>
      <a:buFont typeface="Wingdings" panose="05000000000000000000" pitchFamily="2" charset="2"/>
      <a:buChar char="v"/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2" autoAdjust="0"/>
  </p:normalViewPr>
  <p:slideViewPr>
    <p:cSldViewPr>
      <p:cViewPr>
        <p:scale>
          <a:sx n="91" d="100"/>
          <a:sy n="91" d="100"/>
        </p:scale>
        <p:origin x="4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spc="20" baseline="0">
              <a:solidFill>
                <a:srgbClr val="00B050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缺陷分类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输入输出缺陷</c:v>
                </c:pt>
                <c:pt idx="1">
                  <c:v>逻辑缺陷</c:v>
                </c:pt>
                <c:pt idx="2">
                  <c:v>计算错误</c:v>
                </c:pt>
                <c:pt idx="3">
                  <c:v>接口缺陷</c:v>
                </c:pt>
                <c:pt idx="4">
                  <c:v>数据缺陷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</c:v>
                </c:pt>
                <c:pt idx="1">
                  <c:v>0.5</c:v>
                </c:pt>
                <c:pt idx="2">
                  <c:v>0.06</c:v>
                </c:pt>
                <c:pt idx="3">
                  <c:v>0.04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F-4B5A-B8EF-0F94D2B30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2840584"/>
        <c:axId val="422840912"/>
      </c:barChart>
      <c:catAx>
        <c:axId val="422840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840912"/>
        <c:auto val="1"/>
        <c:lblAlgn val="ctr"/>
        <c:lblOffset val="100"/>
        <c:noMultiLvlLbl val="0"/>
      </c:catAx>
      <c:valAx>
        <c:axId val="42284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8405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FFC000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27FA4-B689-491B-AE2C-2FA710AA9BEB}" type="doc">
      <dgm:prSet loTypeId="urn:microsoft.com/office/officeart/2005/8/layout/hierarchy2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DFAE340-7FD5-4B0C-92F3-7F656099B484}">
      <dgm:prSet phldrT="[文本]"/>
      <dgm:spPr/>
      <dgm:t>
        <a:bodyPr/>
        <a:lstStyle/>
        <a:p>
          <a:r>
            <a:rPr lang="zh-CN" altLang="en-US" b="1" dirty="0" smtClean="0"/>
            <a:t>客户</a:t>
          </a:r>
          <a:endParaRPr lang="zh-CN" altLang="en-US" b="1" dirty="0"/>
        </a:p>
      </dgm:t>
    </dgm:pt>
    <dgm:pt modelId="{D895E7E0-E32F-4FC6-85A9-6CD9B203F53F}" type="parTrans" cxnId="{6FD19CF3-B1EF-4558-8E0A-41664B04C385}">
      <dgm:prSet/>
      <dgm:spPr/>
      <dgm:t>
        <a:bodyPr/>
        <a:lstStyle/>
        <a:p>
          <a:endParaRPr lang="zh-CN" altLang="en-US"/>
        </a:p>
      </dgm:t>
    </dgm:pt>
    <dgm:pt modelId="{FA64883C-19AC-4928-BF20-688BADB5E0FA}" type="sibTrans" cxnId="{6FD19CF3-B1EF-4558-8E0A-41664B04C385}">
      <dgm:prSet/>
      <dgm:spPr/>
      <dgm:t>
        <a:bodyPr/>
        <a:lstStyle/>
        <a:p>
          <a:endParaRPr lang="zh-CN" altLang="en-US"/>
        </a:p>
      </dgm:t>
    </dgm:pt>
    <dgm:pt modelId="{4BFA77AD-72F1-4551-84CC-8F7EA45B140D}">
      <dgm:prSet phldrT="[文本]"/>
      <dgm:spPr/>
      <dgm:t>
        <a:bodyPr/>
        <a:lstStyle/>
        <a:p>
          <a:r>
            <a:rPr lang="zh-CN" altLang="en-US" b="1" dirty="0" smtClean="0"/>
            <a:t>外部客户</a:t>
          </a:r>
          <a:endParaRPr lang="zh-CN" altLang="en-US" b="1" dirty="0"/>
        </a:p>
      </dgm:t>
    </dgm:pt>
    <dgm:pt modelId="{4ED45374-AD5D-4D29-9345-6B945DD2D4A7}" type="parTrans" cxnId="{FAE7B986-D82A-44E0-A37C-7CDFF9BFDB94}">
      <dgm:prSet/>
      <dgm:spPr/>
      <dgm:t>
        <a:bodyPr/>
        <a:lstStyle/>
        <a:p>
          <a:endParaRPr lang="zh-CN" altLang="en-US" b="1"/>
        </a:p>
      </dgm:t>
    </dgm:pt>
    <dgm:pt modelId="{C97B49E7-B0D7-476B-98BF-87FFBABA01B9}" type="sibTrans" cxnId="{FAE7B986-D82A-44E0-A37C-7CDFF9BFDB94}">
      <dgm:prSet/>
      <dgm:spPr/>
      <dgm:t>
        <a:bodyPr/>
        <a:lstStyle/>
        <a:p>
          <a:endParaRPr lang="zh-CN" altLang="en-US"/>
        </a:p>
      </dgm:t>
    </dgm:pt>
    <dgm:pt modelId="{D5FF056D-F8F9-455B-B610-BE2ECD3CD835}">
      <dgm:prSet phldrT="[文本]"/>
      <dgm:spPr/>
      <dgm:t>
        <a:bodyPr/>
        <a:lstStyle/>
        <a:p>
          <a:r>
            <a:rPr lang="zh-CN" altLang="en-US" b="1" dirty="0" smtClean="0"/>
            <a:t>产品服务对象</a:t>
          </a:r>
          <a:endParaRPr lang="zh-CN" altLang="en-US" b="1" dirty="0"/>
        </a:p>
      </dgm:t>
    </dgm:pt>
    <dgm:pt modelId="{5B500E3C-55A7-4734-BA7B-1374249E0F33}" type="parTrans" cxnId="{BE2F5189-DE72-4819-9DE0-09F7B00F2A2E}">
      <dgm:prSet/>
      <dgm:spPr/>
      <dgm:t>
        <a:bodyPr/>
        <a:lstStyle/>
        <a:p>
          <a:endParaRPr lang="zh-CN" altLang="en-US" b="1"/>
        </a:p>
      </dgm:t>
    </dgm:pt>
    <dgm:pt modelId="{FB85E5EB-A5BA-477C-A0C1-82D0907EE90E}" type="sibTrans" cxnId="{BE2F5189-DE72-4819-9DE0-09F7B00F2A2E}">
      <dgm:prSet/>
      <dgm:spPr/>
      <dgm:t>
        <a:bodyPr/>
        <a:lstStyle/>
        <a:p>
          <a:endParaRPr lang="zh-CN" altLang="en-US"/>
        </a:p>
      </dgm:t>
    </dgm:pt>
    <dgm:pt modelId="{250DF320-4782-4E82-9B19-6B343BAD30D1}">
      <dgm:prSet phldrT="[文本]"/>
      <dgm:spPr/>
      <dgm:t>
        <a:bodyPr/>
        <a:lstStyle/>
        <a:p>
          <a:r>
            <a:rPr lang="zh-CN" altLang="en-US" b="1" dirty="0" smtClean="0"/>
            <a:t>内部客户</a:t>
          </a:r>
          <a:endParaRPr lang="zh-CN" altLang="en-US" b="1" dirty="0"/>
        </a:p>
      </dgm:t>
    </dgm:pt>
    <dgm:pt modelId="{0E1FC31C-C204-4DF6-93AF-3C02FA254320}" type="parTrans" cxnId="{D97811E4-8500-49CD-BEE9-1B5B921A5B5F}">
      <dgm:prSet/>
      <dgm:spPr/>
      <dgm:t>
        <a:bodyPr/>
        <a:lstStyle/>
        <a:p>
          <a:endParaRPr lang="zh-CN" altLang="en-US" b="1"/>
        </a:p>
      </dgm:t>
    </dgm:pt>
    <dgm:pt modelId="{1DD5171F-7B02-4F1A-8E2F-780442C40868}" type="sibTrans" cxnId="{D97811E4-8500-49CD-BEE9-1B5B921A5B5F}">
      <dgm:prSet/>
      <dgm:spPr/>
      <dgm:t>
        <a:bodyPr/>
        <a:lstStyle/>
        <a:p>
          <a:endParaRPr lang="zh-CN" altLang="en-US"/>
        </a:p>
      </dgm:t>
    </dgm:pt>
    <dgm:pt modelId="{533B286D-77A1-4B42-A236-F24FE4464405}">
      <dgm:prSet phldrT="[文本]"/>
      <dgm:spPr/>
      <dgm:t>
        <a:bodyPr/>
        <a:lstStyle/>
        <a:p>
          <a:r>
            <a:rPr lang="zh-CN" altLang="en-US" b="1" dirty="0" smtClean="0"/>
            <a:t>设计者</a:t>
          </a:r>
          <a:r>
            <a:rPr lang="en-US" altLang="zh-CN" b="1" dirty="0" smtClean="0"/>
            <a:t>-&gt;</a:t>
          </a:r>
          <a:r>
            <a:rPr lang="zh-CN" altLang="en-US" b="1" dirty="0" smtClean="0"/>
            <a:t>需求分析人员客户</a:t>
          </a:r>
          <a:endParaRPr lang="zh-CN" altLang="en-US" b="1" dirty="0"/>
        </a:p>
      </dgm:t>
    </dgm:pt>
    <dgm:pt modelId="{11887A48-265F-46B1-92DC-86EE09108779}" type="parTrans" cxnId="{A4CF3FB3-D308-4360-ADF9-52898C10F222}">
      <dgm:prSet/>
      <dgm:spPr/>
      <dgm:t>
        <a:bodyPr/>
        <a:lstStyle/>
        <a:p>
          <a:endParaRPr lang="zh-CN" altLang="en-US" b="1"/>
        </a:p>
      </dgm:t>
    </dgm:pt>
    <dgm:pt modelId="{9DF6EC97-A265-488F-A833-2BE2C7C9F828}" type="sibTrans" cxnId="{A4CF3FB3-D308-4360-ADF9-52898C10F222}">
      <dgm:prSet/>
      <dgm:spPr/>
      <dgm:t>
        <a:bodyPr/>
        <a:lstStyle/>
        <a:p>
          <a:endParaRPr lang="zh-CN" altLang="en-US"/>
        </a:p>
      </dgm:t>
    </dgm:pt>
    <dgm:pt modelId="{645078B5-7B33-4153-8D35-1D2125E61A67}">
      <dgm:prSet phldrT="[文本]"/>
      <dgm:spPr/>
      <dgm:t>
        <a:bodyPr/>
        <a:lstStyle/>
        <a:p>
          <a:r>
            <a:rPr lang="zh-CN" altLang="en-US" b="1" dirty="0" smtClean="0"/>
            <a:t>编程人员</a:t>
          </a:r>
          <a:r>
            <a:rPr lang="en-US" altLang="zh-CN" b="1" dirty="0" smtClean="0"/>
            <a:t>-&gt;</a:t>
          </a:r>
          <a:r>
            <a:rPr lang="zh-CN" altLang="en-US" b="1" dirty="0" smtClean="0"/>
            <a:t>设计者的客户</a:t>
          </a:r>
          <a:endParaRPr lang="zh-CN" altLang="en-US" b="1" dirty="0"/>
        </a:p>
      </dgm:t>
    </dgm:pt>
    <dgm:pt modelId="{A6958060-4DA2-4C9B-9EBE-367A955BB44A}" type="parTrans" cxnId="{F74CB4CE-C449-45D4-BADC-09164E1D1783}">
      <dgm:prSet/>
      <dgm:spPr/>
      <dgm:t>
        <a:bodyPr/>
        <a:lstStyle/>
        <a:p>
          <a:endParaRPr lang="zh-CN" altLang="en-US" b="1"/>
        </a:p>
      </dgm:t>
    </dgm:pt>
    <dgm:pt modelId="{17F131BA-8FE0-44C2-A022-4114ABB08E1E}" type="sibTrans" cxnId="{F74CB4CE-C449-45D4-BADC-09164E1D1783}">
      <dgm:prSet/>
      <dgm:spPr/>
      <dgm:t>
        <a:bodyPr/>
        <a:lstStyle/>
        <a:p>
          <a:endParaRPr lang="zh-CN" altLang="en-US"/>
        </a:p>
      </dgm:t>
    </dgm:pt>
    <dgm:pt modelId="{0A728741-C350-479D-8AB8-2D3B40C0396B}">
      <dgm:prSet phldrT="[文本]"/>
      <dgm:spPr/>
      <dgm:t>
        <a:bodyPr/>
        <a:lstStyle/>
        <a:p>
          <a:r>
            <a:rPr lang="zh-CN" altLang="en-US" b="1" dirty="0" smtClean="0"/>
            <a:t>测试</a:t>
          </a:r>
          <a:r>
            <a:rPr lang="en-US" altLang="zh-CN" b="1" dirty="0" smtClean="0"/>
            <a:t>-&gt;</a:t>
          </a:r>
          <a:r>
            <a:rPr lang="zh-CN" altLang="en-US" b="1" dirty="0" smtClean="0"/>
            <a:t>编程人员的客户</a:t>
          </a:r>
          <a:endParaRPr lang="zh-CN" altLang="en-US" b="1" dirty="0"/>
        </a:p>
      </dgm:t>
    </dgm:pt>
    <dgm:pt modelId="{7D4B0AA6-248D-4205-901E-9C9CF0E1A12A}" type="parTrans" cxnId="{C27626DF-4BC7-40C6-92EE-4B92FA646028}">
      <dgm:prSet/>
      <dgm:spPr/>
      <dgm:t>
        <a:bodyPr/>
        <a:lstStyle/>
        <a:p>
          <a:endParaRPr lang="zh-CN" altLang="en-US" b="1"/>
        </a:p>
      </dgm:t>
    </dgm:pt>
    <dgm:pt modelId="{4F30B327-BB88-4723-8E2C-77E67582AC89}" type="sibTrans" cxnId="{C27626DF-4BC7-40C6-92EE-4B92FA646028}">
      <dgm:prSet/>
      <dgm:spPr/>
      <dgm:t>
        <a:bodyPr/>
        <a:lstStyle/>
        <a:p>
          <a:endParaRPr lang="zh-CN" altLang="en-US"/>
        </a:p>
      </dgm:t>
    </dgm:pt>
    <dgm:pt modelId="{A55486BB-9206-463F-BBA9-1B5121117D9A}" type="pres">
      <dgm:prSet presAssocID="{06B27FA4-B689-491B-AE2C-2FA710AA9B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D4AA37D-48E0-4844-9CB2-C99F4EE8502F}" type="pres">
      <dgm:prSet presAssocID="{2DFAE340-7FD5-4B0C-92F3-7F656099B484}" presName="root1" presStyleCnt="0"/>
      <dgm:spPr/>
    </dgm:pt>
    <dgm:pt modelId="{237A1665-9AEA-456A-BE6C-60354BD79AF8}" type="pres">
      <dgm:prSet presAssocID="{2DFAE340-7FD5-4B0C-92F3-7F656099B48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856236-BA29-45E8-8B2E-7B8368E1E521}" type="pres">
      <dgm:prSet presAssocID="{2DFAE340-7FD5-4B0C-92F3-7F656099B484}" presName="level2hierChild" presStyleCnt="0"/>
      <dgm:spPr/>
    </dgm:pt>
    <dgm:pt modelId="{4E354959-D559-4586-AA5D-7397A99FFE04}" type="pres">
      <dgm:prSet presAssocID="{4ED45374-AD5D-4D29-9345-6B945DD2D4A7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54C34A62-1986-4D2B-9818-D9758214C53A}" type="pres">
      <dgm:prSet presAssocID="{4ED45374-AD5D-4D29-9345-6B945DD2D4A7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8FFBD982-BC4A-40DD-B3D0-731B60471AC2}" type="pres">
      <dgm:prSet presAssocID="{4BFA77AD-72F1-4551-84CC-8F7EA45B140D}" presName="root2" presStyleCnt="0"/>
      <dgm:spPr/>
    </dgm:pt>
    <dgm:pt modelId="{1CC901B9-0886-4154-8ADB-A95AEA756FC4}" type="pres">
      <dgm:prSet presAssocID="{4BFA77AD-72F1-4551-84CC-8F7EA45B140D}" presName="LevelTwoTextNode" presStyleLbl="node2" presStyleIdx="0" presStyleCnt="2" custLinFactNeighborY="-243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447D93-8E9A-4F1C-966D-CB7D9BF6BD25}" type="pres">
      <dgm:prSet presAssocID="{4BFA77AD-72F1-4551-84CC-8F7EA45B140D}" presName="level3hierChild" presStyleCnt="0"/>
      <dgm:spPr/>
    </dgm:pt>
    <dgm:pt modelId="{2C9DD422-2527-46B1-89B2-2232CD6AF3A6}" type="pres">
      <dgm:prSet presAssocID="{5B500E3C-55A7-4734-BA7B-1374249E0F33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B6C2F51D-650E-4CC6-83E7-E50A44DE6AB6}" type="pres">
      <dgm:prSet presAssocID="{5B500E3C-55A7-4734-BA7B-1374249E0F33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DF2ABFB8-BB40-4565-89F3-C8B6A0B88C13}" type="pres">
      <dgm:prSet presAssocID="{D5FF056D-F8F9-455B-B610-BE2ECD3CD835}" presName="root2" presStyleCnt="0"/>
      <dgm:spPr/>
    </dgm:pt>
    <dgm:pt modelId="{519956A6-5C9F-4279-8CC6-B58518B924BB}" type="pres">
      <dgm:prSet presAssocID="{D5FF056D-F8F9-455B-B610-BE2ECD3CD835}" presName="LevelTwoTextNode" presStyleLbl="node3" presStyleIdx="0" presStyleCnt="4" custScaleX="223801" custLinFactNeighborY="-243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83E078-0B36-4E20-B938-A0B212FBB461}" type="pres">
      <dgm:prSet presAssocID="{D5FF056D-F8F9-455B-B610-BE2ECD3CD835}" presName="level3hierChild" presStyleCnt="0"/>
      <dgm:spPr/>
    </dgm:pt>
    <dgm:pt modelId="{A0C15565-5F39-40A7-A461-08ECF0BA0374}" type="pres">
      <dgm:prSet presAssocID="{0E1FC31C-C204-4DF6-93AF-3C02FA254320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A1E80E11-EC97-4282-B7BE-04CB80C0EE88}" type="pres">
      <dgm:prSet presAssocID="{0E1FC31C-C204-4DF6-93AF-3C02FA254320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25EB4D4D-4352-4A25-AB1A-46EFE813A89C}" type="pres">
      <dgm:prSet presAssocID="{250DF320-4782-4E82-9B19-6B343BAD30D1}" presName="root2" presStyleCnt="0"/>
      <dgm:spPr/>
    </dgm:pt>
    <dgm:pt modelId="{4B1CC8CA-DC86-493A-8591-F9C71456F498}" type="pres">
      <dgm:prSet presAssocID="{250DF320-4782-4E82-9B19-6B343BAD30D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8F685BA-D1A2-47E3-B58A-26D830BE36D7}" type="pres">
      <dgm:prSet presAssocID="{250DF320-4782-4E82-9B19-6B343BAD30D1}" presName="level3hierChild" presStyleCnt="0"/>
      <dgm:spPr/>
    </dgm:pt>
    <dgm:pt modelId="{02A73208-E2D0-4E09-ABD1-967C178103F5}" type="pres">
      <dgm:prSet presAssocID="{11887A48-265F-46B1-92DC-86EE09108779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8B4A5715-389A-492D-87FC-70273BC5DBB1}" type="pres">
      <dgm:prSet presAssocID="{11887A48-265F-46B1-92DC-86EE09108779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5E7403F4-129C-4FBD-A23D-C02224827577}" type="pres">
      <dgm:prSet presAssocID="{533B286D-77A1-4B42-A236-F24FE4464405}" presName="root2" presStyleCnt="0"/>
      <dgm:spPr/>
    </dgm:pt>
    <dgm:pt modelId="{464E8E22-3FFB-4C33-8F1F-AB75BB079B06}" type="pres">
      <dgm:prSet presAssocID="{533B286D-77A1-4B42-A236-F24FE4464405}" presName="LevelTwoTextNode" presStyleLbl="node3" presStyleIdx="1" presStyleCnt="4" custScaleX="2238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A63D0E-7DF1-4010-B106-2B6D4558C545}" type="pres">
      <dgm:prSet presAssocID="{533B286D-77A1-4B42-A236-F24FE4464405}" presName="level3hierChild" presStyleCnt="0"/>
      <dgm:spPr/>
    </dgm:pt>
    <dgm:pt modelId="{7B035F75-8E12-49F6-99E0-A20C4A18D1C3}" type="pres">
      <dgm:prSet presAssocID="{A6958060-4DA2-4C9B-9EBE-367A955BB44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403B818F-E02D-452D-A5C7-9AE4E623C318}" type="pres">
      <dgm:prSet presAssocID="{A6958060-4DA2-4C9B-9EBE-367A955BB44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16339422-CE62-49C7-ACF8-14B32EBDEF59}" type="pres">
      <dgm:prSet presAssocID="{645078B5-7B33-4153-8D35-1D2125E61A67}" presName="root2" presStyleCnt="0"/>
      <dgm:spPr/>
    </dgm:pt>
    <dgm:pt modelId="{48E27C1A-46A8-4289-B7EE-D3E12CB5D428}" type="pres">
      <dgm:prSet presAssocID="{645078B5-7B33-4153-8D35-1D2125E61A67}" presName="LevelTwoTextNode" presStyleLbl="node3" presStyleIdx="2" presStyleCnt="4" custScaleX="2238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6F4A7E-93B8-4546-B3F2-628DDEEB2A6B}" type="pres">
      <dgm:prSet presAssocID="{645078B5-7B33-4153-8D35-1D2125E61A67}" presName="level3hierChild" presStyleCnt="0"/>
      <dgm:spPr/>
    </dgm:pt>
    <dgm:pt modelId="{D97DD8A1-EABB-46D2-B2A7-38DA588E3A80}" type="pres">
      <dgm:prSet presAssocID="{7D4B0AA6-248D-4205-901E-9C9CF0E1A12A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883EC989-911B-48E2-ACFE-504A0C6F2CD5}" type="pres">
      <dgm:prSet presAssocID="{7D4B0AA6-248D-4205-901E-9C9CF0E1A12A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07A0F54D-0B57-4428-90BB-D440A9BB3332}" type="pres">
      <dgm:prSet presAssocID="{0A728741-C350-479D-8AB8-2D3B40C0396B}" presName="root2" presStyleCnt="0"/>
      <dgm:spPr/>
    </dgm:pt>
    <dgm:pt modelId="{4A1A7FFE-820E-434E-9887-2D569DBA7F7A}" type="pres">
      <dgm:prSet presAssocID="{0A728741-C350-479D-8AB8-2D3B40C0396B}" presName="LevelTwoTextNode" presStyleLbl="node3" presStyleIdx="3" presStyleCnt="4" custScaleX="2238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CEA557-A447-4CE3-AB15-A15BE62FE8D3}" type="pres">
      <dgm:prSet presAssocID="{0A728741-C350-479D-8AB8-2D3B40C0396B}" presName="level3hierChild" presStyleCnt="0"/>
      <dgm:spPr/>
    </dgm:pt>
  </dgm:ptLst>
  <dgm:cxnLst>
    <dgm:cxn modelId="{14670CA0-FBBA-4487-98F4-DD384F1EDAAC}" type="presOf" srcId="{A6958060-4DA2-4C9B-9EBE-367A955BB44A}" destId="{403B818F-E02D-452D-A5C7-9AE4E623C318}" srcOrd="1" destOrd="0" presId="urn:microsoft.com/office/officeart/2005/8/layout/hierarchy2"/>
    <dgm:cxn modelId="{92A295E9-8A93-4585-9837-715A0A355FD1}" type="presOf" srcId="{533B286D-77A1-4B42-A236-F24FE4464405}" destId="{464E8E22-3FFB-4C33-8F1F-AB75BB079B06}" srcOrd="0" destOrd="0" presId="urn:microsoft.com/office/officeart/2005/8/layout/hierarchy2"/>
    <dgm:cxn modelId="{EC4089D0-0C66-4D34-88EB-DB68E4150FFD}" type="presOf" srcId="{7D4B0AA6-248D-4205-901E-9C9CF0E1A12A}" destId="{D97DD8A1-EABB-46D2-B2A7-38DA588E3A80}" srcOrd="0" destOrd="0" presId="urn:microsoft.com/office/officeart/2005/8/layout/hierarchy2"/>
    <dgm:cxn modelId="{6042E0DC-EA2F-4047-92FA-1792F027CF07}" type="presOf" srcId="{7D4B0AA6-248D-4205-901E-9C9CF0E1A12A}" destId="{883EC989-911B-48E2-ACFE-504A0C6F2CD5}" srcOrd="1" destOrd="0" presId="urn:microsoft.com/office/officeart/2005/8/layout/hierarchy2"/>
    <dgm:cxn modelId="{A4CF3FB3-D308-4360-ADF9-52898C10F222}" srcId="{250DF320-4782-4E82-9B19-6B343BAD30D1}" destId="{533B286D-77A1-4B42-A236-F24FE4464405}" srcOrd="0" destOrd="0" parTransId="{11887A48-265F-46B1-92DC-86EE09108779}" sibTransId="{9DF6EC97-A265-488F-A833-2BE2C7C9F828}"/>
    <dgm:cxn modelId="{BE2F5189-DE72-4819-9DE0-09F7B00F2A2E}" srcId="{4BFA77AD-72F1-4551-84CC-8F7EA45B140D}" destId="{D5FF056D-F8F9-455B-B610-BE2ECD3CD835}" srcOrd="0" destOrd="0" parTransId="{5B500E3C-55A7-4734-BA7B-1374249E0F33}" sibTransId="{FB85E5EB-A5BA-477C-A0C1-82D0907EE90E}"/>
    <dgm:cxn modelId="{FD6F38C4-105A-4733-BE8B-FC8B43D513E1}" type="presOf" srcId="{5B500E3C-55A7-4734-BA7B-1374249E0F33}" destId="{2C9DD422-2527-46B1-89B2-2232CD6AF3A6}" srcOrd="0" destOrd="0" presId="urn:microsoft.com/office/officeart/2005/8/layout/hierarchy2"/>
    <dgm:cxn modelId="{56F9CBE7-B7B3-4ACA-B289-C81F07BA82F8}" type="presOf" srcId="{0A728741-C350-479D-8AB8-2D3B40C0396B}" destId="{4A1A7FFE-820E-434E-9887-2D569DBA7F7A}" srcOrd="0" destOrd="0" presId="urn:microsoft.com/office/officeart/2005/8/layout/hierarchy2"/>
    <dgm:cxn modelId="{492D1B5E-3928-4801-B70B-384C79CEC44E}" type="presOf" srcId="{06B27FA4-B689-491B-AE2C-2FA710AA9BEB}" destId="{A55486BB-9206-463F-BBA9-1B5121117D9A}" srcOrd="0" destOrd="0" presId="urn:microsoft.com/office/officeart/2005/8/layout/hierarchy2"/>
    <dgm:cxn modelId="{5CDC3C9B-6700-4B62-931B-434A1F21A75A}" type="presOf" srcId="{4ED45374-AD5D-4D29-9345-6B945DD2D4A7}" destId="{4E354959-D559-4586-AA5D-7397A99FFE04}" srcOrd="0" destOrd="0" presId="urn:microsoft.com/office/officeart/2005/8/layout/hierarchy2"/>
    <dgm:cxn modelId="{F74CB4CE-C449-45D4-BADC-09164E1D1783}" srcId="{250DF320-4782-4E82-9B19-6B343BAD30D1}" destId="{645078B5-7B33-4153-8D35-1D2125E61A67}" srcOrd="1" destOrd="0" parTransId="{A6958060-4DA2-4C9B-9EBE-367A955BB44A}" sibTransId="{17F131BA-8FE0-44C2-A022-4114ABB08E1E}"/>
    <dgm:cxn modelId="{62E9A836-7E6B-4CD7-85E7-B36F09991C1A}" type="presOf" srcId="{D5FF056D-F8F9-455B-B610-BE2ECD3CD835}" destId="{519956A6-5C9F-4279-8CC6-B58518B924BB}" srcOrd="0" destOrd="0" presId="urn:microsoft.com/office/officeart/2005/8/layout/hierarchy2"/>
    <dgm:cxn modelId="{239FC4E9-8B7A-4DE5-B003-DB063967CF4A}" type="presOf" srcId="{2DFAE340-7FD5-4B0C-92F3-7F656099B484}" destId="{237A1665-9AEA-456A-BE6C-60354BD79AF8}" srcOrd="0" destOrd="0" presId="urn:microsoft.com/office/officeart/2005/8/layout/hierarchy2"/>
    <dgm:cxn modelId="{C96E375E-EFE1-4BF7-A528-9F1E247AF9FF}" type="presOf" srcId="{250DF320-4782-4E82-9B19-6B343BAD30D1}" destId="{4B1CC8CA-DC86-493A-8591-F9C71456F498}" srcOrd="0" destOrd="0" presId="urn:microsoft.com/office/officeart/2005/8/layout/hierarchy2"/>
    <dgm:cxn modelId="{FAE7B986-D82A-44E0-A37C-7CDFF9BFDB94}" srcId="{2DFAE340-7FD5-4B0C-92F3-7F656099B484}" destId="{4BFA77AD-72F1-4551-84CC-8F7EA45B140D}" srcOrd="0" destOrd="0" parTransId="{4ED45374-AD5D-4D29-9345-6B945DD2D4A7}" sibTransId="{C97B49E7-B0D7-476B-98BF-87FFBABA01B9}"/>
    <dgm:cxn modelId="{AABAC919-D6D4-4B5F-9305-F8FA3E3F4E2B}" type="presOf" srcId="{11887A48-265F-46B1-92DC-86EE09108779}" destId="{8B4A5715-389A-492D-87FC-70273BC5DBB1}" srcOrd="1" destOrd="0" presId="urn:microsoft.com/office/officeart/2005/8/layout/hierarchy2"/>
    <dgm:cxn modelId="{67E0D4AA-2479-45A4-BFF7-6CE6ABA4A73A}" type="presOf" srcId="{645078B5-7B33-4153-8D35-1D2125E61A67}" destId="{48E27C1A-46A8-4289-B7EE-D3E12CB5D428}" srcOrd="0" destOrd="0" presId="urn:microsoft.com/office/officeart/2005/8/layout/hierarchy2"/>
    <dgm:cxn modelId="{474C8140-E029-4342-A421-D03621A61198}" type="presOf" srcId="{11887A48-265F-46B1-92DC-86EE09108779}" destId="{02A73208-E2D0-4E09-ABD1-967C178103F5}" srcOrd="0" destOrd="0" presId="urn:microsoft.com/office/officeart/2005/8/layout/hierarchy2"/>
    <dgm:cxn modelId="{595AF6F1-1024-4349-8DA3-A9E05642F20C}" type="presOf" srcId="{0E1FC31C-C204-4DF6-93AF-3C02FA254320}" destId="{A0C15565-5F39-40A7-A461-08ECF0BA0374}" srcOrd="0" destOrd="0" presId="urn:microsoft.com/office/officeart/2005/8/layout/hierarchy2"/>
    <dgm:cxn modelId="{E8D94F11-4152-4F51-8935-752E888C285A}" type="presOf" srcId="{A6958060-4DA2-4C9B-9EBE-367A955BB44A}" destId="{7B035F75-8E12-49F6-99E0-A20C4A18D1C3}" srcOrd="0" destOrd="0" presId="urn:microsoft.com/office/officeart/2005/8/layout/hierarchy2"/>
    <dgm:cxn modelId="{C27626DF-4BC7-40C6-92EE-4B92FA646028}" srcId="{250DF320-4782-4E82-9B19-6B343BAD30D1}" destId="{0A728741-C350-479D-8AB8-2D3B40C0396B}" srcOrd="2" destOrd="0" parTransId="{7D4B0AA6-248D-4205-901E-9C9CF0E1A12A}" sibTransId="{4F30B327-BB88-4723-8E2C-77E67582AC89}"/>
    <dgm:cxn modelId="{6C3CCC3A-8A23-4A13-95A8-B384F300E0B6}" type="presOf" srcId="{5B500E3C-55A7-4734-BA7B-1374249E0F33}" destId="{B6C2F51D-650E-4CC6-83E7-E50A44DE6AB6}" srcOrd="1" destOrd="0" presId="urn:microsoft.com/office/officeart/2005/8/layout/hierarchy2"/>
    <dgm:cxn modelId="{D97811E4-8500-49CD-BEE9-1B5B921A5B5F}" srcId="{2DFAE340-7FD5-4B0C-92F3-7F656099B484}" destId="{250DF320-4782-4E82-9B19-6B343BAD30D1}" srcOrd="1" destOrd="0" parTransId="{0E1FC31C-C204-4DF6-93AF-3C02FA254320}" sibTransId="{1DD5171F-7B02-4F1A-8E2F-780442C40868}"/>
    <dgm:cxn modelId="{C917CF30-608B-4D4E-9FAD-09731F8BA446}" type="presOf" srcId="{4BFA77AD-72F1-4551-84CC-8F7EA45B140D}" destId="{1CC901B9-0886-4154-8ADB-A95AEA756FC4}" srcOrd="0" destOrd="0" presId="urn:microsoft.com/office/officeart/2005/8/layout/hierarchy2"/>
    <dgm:cxn modelId="{BB9D870A-3573-4D27-BF8A-E5BE48C5A9B2}" type="presOf" srcId="{4ED45374-AD5D-4D29-9345-6B945DD2D4A7}" destId="{54C34A62-1986-4D2B-9818-D9758214C53A}" srcOrd="1" destOrd="0" presId="urn:microsoft.com/office/officeart/2005/8/layout/hierarchy2"/>
    <dgm:cxn modelId="{1F4A2520-5FD7-4D3C-A270-5717F83B7B83}" type="presOf" srcId="{0E1FC31C-C204-4DF6-93AF-3C02FA254320}" destId="{A1E80E11-EC97-4282-B7BE-04CB80C0EE88}" srcOrd="1" destOrd="0" presId="urn:microsoft.com/office/officeart/2005/8/layout/hierarchy2"/>
    <dgm:cxn modelId="{6FD19CF3-B1EF-4558-8E0A-41664B04C385}" srcId="{06B27FA4-B689-491B-AE2C-2FA710AA9BEB}" destId="{2DFAE340-7FD5-4B0C-92F3-7F656099B484}" srcOrd="0" destOrd="0" parTransId="{D895E7E0-E32F-4FC6-85A9-6CD9B203F53F}" sibTransId="{FA64883C-19AC-4928-BF20-688BADB5E0FA}"/>
    <dgm:cxn modelId="{57785202-365F-4740-A278-7A3F2A2CF168}" type="presParOf" srcId="{A55486BB-9206-463F-BBA9-1B5121117D9A}" destId="{AD4AA37D-48E0-4844-9CB2-C99F4EE8502F}" srcOrd="0" destOrd="0" presId="urn:microsoft.com/office/officeart/2005/8/layout/hierarchy2"/>
    <dgm:cxn modelId="{3799B003-4BD2-4FA4-83C3-870841678F5E}" type="presParOf" srcId="{AD4AA37D-48E0-4844-9CB2-C99F4EE8502F}" destId="{237A1665-9AEA-456A-BE6C-60354BD79AF8}" srcOrd="0" destOrd="0" presId="urn:microsoft.com/office/officeart/2005/8/layout/hierarchy2"/>
    <dgm:cxn modelId="{CE97E121-5C25-46DD-B2E3-582DCFBF233B}" type="presParOf" srcId="{AD4AA37D-48E0-4844-9CB2-C99F4EE8502F}" destId="{B0856236-BA29-45E8-8B2E-7B8368E1E521}" srcOrd="1" destOrd="0" presId="urn:microsoft.com/office/officeart/2005/8/layout/hierarchy2"/>
    <dgm:cxn modelId="{D97E6EF9-A8C8-4E28-B605-7B60FA746DD0}" type="presParOf" srcId="{B0856236-BA29-45E8-8B2E-7B8368E1E521}" destId="{4E354959-D559-4586-AA5D-7397A99FFE04}" srcOrd="0" destOrd="0" presId="urn:microsoft.com/office/officeart/2005/8/layout/hierarchy2"/>
    <dgm:cxn modelId="{A86638C9-49B9-4368-A0AE-0FF6CB5CBF47}" type="presParOf" srcId="{4E354959-D559-4586-AA5D-7397A99FFE04}" destId="{54C34A62-1986-4D2B-9818-D9758214C53A}" srcOrd="0" destOrd="0" presId="urn:microsoft.com/office/officeart/2005/8/layout/hierarchy2"/>
    <dgm:cxn modelId="{A78334B3-D5A6-48AF-80FA-2931AE79F22D}" type="presParOf" srcId="{B0856236-BA29-45E8-8B2E-7B8368E1E521}" destId="{8FFBD982-BC4A-40DD-B3D0-731B60471AC2}" srcOrd="1" destOrd="0" presId="urn:microsoft.com/office/officeart/2005/8/layout/hierarchy2"/>
    <dgm:cxn modelId="{D1DD6A8D-5E9C-4B69-90B2-CFC1981C8A4B}" type="presParOf" srcId="{8FFBD982-BC4A-40DD-B3D0-731B60471AC2}" destId="{1CC901B9-0886-4154-8ADB-A95AEA756FC4}" srcOrd="0" destOrd="0" presId="urn:microsoft.com/office/officeart/2005/8/layout/hierarchy2"/>
    <dgm:cxn modelId="{3D6102F1-6F3A-4C56-A505-E9037BDAAE3C}" type="presParOf" srcId="{8FFBD982-BC4A-40DD-B3D0-731B60471AC2}" destId="{19447D93-8E9A-4F1C-966D-CB7D9BF6BD25}" srcOrd="1" destOrd="0" presId="urn:microsoft.com/office/officeart/2005/8/layout/hierarchy2"/>
    <dgm:cxn modelId="{DF4F1641-1393-42C0-A2FE-066054C6F0D5}" type="presParOf" srcId="{19447D93-8E9A-4F1C-966D-CB7D9BF6BD25}" destId="{2C9DD422-2527-46B1-89B2-2232CD6AF3A6}" srcOrd="0" destOrd="0" presId="urn:microsoft.com/office/officeart/2005/8/layout/hierarchy2"/>
    <dgm:cxn modelId="{1A5B8682-F319-43A9-9A30-52D2E1638E8C}" type="presParOf" srcId="{2C9DD422-2527-46B1-89B2-2232CD6AF3A6}" destId="{B6C2F51D-650E-4CC6-83E7-E50A44DE6AB6}" srcOrd="0" destOrd="0" presId="urn:microsoft.com/office/officeart/2005/8/layout/hierarchy2"/>
    <dgm:cxn modelId="{6B32BB02-7C49-482A-A573-2FF339D1461C}" type="presParOf" srcId="{19447D93-8E9A-4F1C-966D-CB7D9BF6BD25}" destId="{DF2ABFB8-BB40-4565-89F3-C8B6A0B88C13}" srcOrd="1" destOrd="0" presId="urn:microsoft.com/office/officeart/2005/8/layout/hierarchy2"/>
    <dgm:cxn modelId="{064F8181-CD2C-4133-AE07-6D236945B2C7}" type="presParOf" srcId="{DF2ABFB8-BB40-4565-89F3-C8B6A0B88C13}" destId="{519956A6-5C9F-4279-8CC6-B58518B924BB}" srcOrd="0" destOrd="0" presId="urn:microsoft.com/office/officeart/2005/8/layout/hierarchy2"/>
    <dgm:cxn modelId="{0EEE00C3-D13F-4150-A008-8643DF0F598D}" type="presParOf" srcId="{DF2ABFB8-BB40-4565-89F3-C8B6A0B88C13}" destId="{3C83E078-0B36-4E20-B938-A0B212FBB461}" srcOrd="1" destOrd="0" presId="urn:microsoft.com/office/officeart/2005/8/layout/hierarchy2"/>
    <dgm:cxn modelId="{D9C6FF7D-317C-4ABD-8183-44C8B3729DCF}" type="presParOf" srcId="{B0856236-BA29-45E8-8B2E-7B8368E1E521}" destId="{A0C15565-5F39-40A7-A461-08ECF0BA0374}" srcOrd="2" destOrd="0" presId="urn:microsoft.com/office/officeart/2005/8/layout/hierarchy2"/>
    <dgm:cxn modelId="{DA0E7E43-49E0-493D-AB91-B1DB2EA3F2CB}" type="presParOf" srcId="{A0C15565-5F39-40A7-A461-08ECF0BA0374}" destId="{A1E80E11-EC97-4282-B7BE-04CB80C0EE88}" srcOrd="0" destOrd="0" presId="urn:microsoft.com/office/officeart/2005/8/layout/hierarchy2"/>
    <dgm:cxn modelId="{C7C79474-B064-4958-96A4-A0B6E9B64165}" type="presParOf" srcId="{B0856236-BA29-45E8-8B2E-7B8368E1E521}" destId="{25EB4D4D-4352-4A25-AB1A-46EFE813A89C}" srcOrd="3" destOrd="0" presId="urn:microsoft.com/office/officeart/2005/8/layout/hierarchy2"/>
    <dgm:cxn modelId="{73A001A3-9A64-400E-8684-C08D8F65F993}" type="presParOf" srcId="{25EB4D4D-4352-4A25-AB1A-46EFE813A89C}" destId="{4B1CC8CA-DC86-493A-8591-F9C71456F498}" srcOrd="0" destOrd="0" presId="urn:microsoft.com/office/officeart/2005/8/layout/hierarchy2"/>
    <dgm:cxn modelId="{CCF2DC27-9C71-4C04-BA7B-47F7CF9B3896}" type="presParOf" srcId="{25EB4D4D-4352-4A25-AB1A-46EFE813A89C}" destId="{B8F685BA-D1A2-47E3-B58A-26D830BE36D7}" srcOrd="1" destOrd="0" presId="urn:microsoft.com/office/officeart/2005/8/layout/hierarchy2"/>
    <dgm:cxn modelId="{FB7283E4-A471-47D5-A561-16DDE6D2B0DF}" type="presParOf" srcId="{B8F685BA-D1A2-47E3-B58A-26D830BE36D7}" destId="{02A73208-E2D0-4E09-ABD1-967C178103F5}" srcOrd="0" destOrd="0" presId="urn:microsoft.com/office/officeart/2005/8/layout/hierarchy2"/>
    <dgm:cxn modelId="{CF265302-1117-48FD-A2E3-46CFF81D0150}" type="presParOf" srcId="{02A73208-E2D0-4E09-ABD1-967C178103F5}" destId="{8B4A5715-389A-492D-87FC-70273BC5DBB1}" srcOrd="0" destOrd="0" presId="urn:microsoft.com/office/officeart/2005/8/layout/hierarchy2"/>
    <dgm:cxn modelId="{28D2CC5C-8545-4103-B85F-117017716966}" type="presParOf" srcId="{B8F685BA-D1A2-47E3-B58A-26D830BE36D7}" destId="{5E7403F4-129C-4FBD-A23D-C02224827577}" srcOrd="1" destOrd="0" presId="urn:microsoft.com/office/officeart/2005/8/layout/hierarchy2"/>
    <dgm:cxn modelId="{01909637-8988-419D-B62A-05DAE90933F6}" type="presParOf" srcId="{5E7403F4-129C-4FBD-A23D-C02224827577}" destId="{464E8E22-3FFB-4C33-8F1F-AB75BB079B06}" srcOrd="0" destOrd="0" presId="urn:microsoft.com/office/officeart/2005/8/layout/hierarchy2"/>
    <dgm:cxn modelId="{68C8B728-621E-463F-9F41-43F6AD2D0AEB}" type="presParOf" srcId="{5E7403F4-129C-4FBD-A23D-C02224827577}" destId="{3CA63D0E-7DF1-4010-B106-2B6D4558C545}" srcOrd="1" destOrd="0" presId="urn:microsoft.com/office/officeart/2005/8/layout/hierarchy2"/>
    <dgm:cxn modelId="{4C11B482-855F-4AAE-A7CF-E927B7C02D0D}" type="presParOf" srcId="{B8F685BA-D1A2-47E3-B58A-26D830BE36D7}" destId="{7B035F75-8E12-49F6-99E0-A20C4A18D1C3}" srcOrd="2" destOrd="0" presId="urn:microsoft.com/office/officeart/2005/8/layout/hierarchy2"/>
    <dgm:cxn modelId="{81EA671E-C9CE-4D30-BF2D-84FDF47A8D59}" type="presParOf" srcId="{7B035F75-8E12-49F6-99E0-A20C4A18D1C3}" destId="{403B818F-E02D-452D-A5C7-9AE4E623C318}" srcOrd="0" destOrd="0" presId="urn:microsoft.com/office/officeart/2005/8/layout/hierarchy2"/>
    <dgm:cxn modelId="{8AEEC3BA-D093-42D1-AAF6-624F5A969CD1}" type="presParOf" srcId="{B8F685BA-D1A2-47E3-B58A-26D830BE36D7}" destId="{16339422-CE62-49C7-ACF8-14B32EBDEF59}" srcOrd="3" destOrd="0" presId="urn:microsoft.com/office/officeart/2005/8/layout/hierarchy2"/>
    <dgm:cxn modelId="{DABF47DF-14FF-4824-A2BA-C4494940B161}" type="presParOf" srcId="{16339422-CE62-49C7-ACF8-14B32EBDEF59}" destId="{48E27C1A-46A8-4289-B7EE-D3E12CB5D428}" srcOrd="0" destOrd="0" presId="urn:microsoft.com/office/officeart/2005/8/layout/hierarchy2"/>
    <dgm:cxn modelId="{0CA9C7E2-C0A6-47AF-842E-1BE6D12741C3}" type="presParOf" srcId="{16339422-CE62-49C7-ACF8-14B32EBDEF59}" destId="{EB6F4A7E-93B8-4546-B3F2-628DDEEB2A6B}" srcOrd="1" destOrd="0" presId="urn:microsoft.com/office/officeart/2005/8/layout/hierarchy2"/>
    <dgm:cxn modelId="{510EB65A-9E07-4AC3-A6FE-254EBF743A77}" type="presParOf" srcId="{B8F685BA-D1A2-47E3-B58A-26D830BE36D7}" destId="{D97DD8A1-EABB-46D2-B2A7-38DA588E3A80}" srcOrd="4" destOrd="0" presId="urn:microsoft.com/office/officeart/2005/8/layout/hierarchy2"/>
    <dgm:cxn modelId="{712F43F5-67C6-4E40-9768-E68C0615C814}" type="presParOf" srcId="{D97DD8A1-EABB-46D2-B2A7-38DA588E3A80}" destId="{883EC989-911B-48E2-ACFE-504A0C6F2CD5}" srcOrd="0" destOrd="0" presId="urn:microsoft.com/office/officeart/2005/8/layout/hierarchy2"/>
    <dgm:cxn modelId="{D61EBD54-6A7A-4B95-B82E-AD3DC9CC2A81}" type="presParOf" srcId="{B8F685BA-D1A2-47E3-B58A-26D830BE36D7}" destId="{07A0F54D-0B57-4428-90BB-D440A9BB3332}" srcOrd="5" destOrd="0" presId="urn:microsoft.com/office/officeart/2005/8/layout/hierarchy2"/>
    <dgm:cxn modelId="{1C7DA784-E674-4FF1-AF04-FDE0F5AD81F3}" type="presParOf" srcId="{07A0F54D-0B57-4428-90BB-D440A9BB3332}" destId="{4A1A7FFE-820E-434E-9887-2D569DBA7F7A}" srcOrd="0" destOrd="0" presId="urn:microsoft.com/office/officeart/2005/8/layout/hierarchy2"/>
    <dgm:cxn modelId="{C39CF550-1204-4C2E-BAB2-E1E1F85DCC79}" type="presParOf" srcId="{07A0F54D-0B57-4428-90BB-D440A9BB3332}" destId="{19CEA557-A447-4CE3-AB15-A15BE62FE8D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D59D69-C1B2-41E8-B51E-D91FFA9BF92F}" type="doc">
      <dgm:prSet loTypeId="urn:microsoft.com/office/officeart/2005/8/layout/cycle1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7890728D-90FA-495F-9A76-8F98C349125B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检查</a:t>
          </a:r>
          <a:endParaRPr lang="zh-CN" altLang="en-US" b="1" dirty="0">
            <a:solidFill>
              <a:schemeClr val="bg1"/>
            </a:solidFill>
          </a:endParaRPr>
        </a:p>
      </dgm:t>
    </dgm:pt>
    <dgm:pt modelId="{AF899462-BC55-4DA7-8264-E6DC44FE2796}" type="parTrans" cxnId="{33B4E56D-3442-4A6F-9B87-3E54FBE23F55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4A766B4C-6D0D-4E6F-92DA-FA04C7AE67E2}" type="sibTrans" cxnId="{33B4E56D-3442-4A6F-9B87-3E54FBE23F55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71758FE5-DF7A-4F31-9019-5E7AF687600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识别与纠正</a:t>
          </a:r>
          <a:endParaRPr lang="zh-CN" altLang="en-US" b="1" dirty="0">
            <a:solidFill>
              <a:schemeClr val="bg1"/>
            </a:solidFill>
          </a:endParaRPr>
        </a:p>
      </dgm:t>
    </dgm:pt>
    <dgm:pt modelId="{BB84F84B-A065-4BAF-99F3-266237CBA51A}" type="parTrans" cxnId="{7103766C-195C-4FAE-9FDC-5E18487ADA87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CF479287-0AB1-4F38-A04A-AC46CBAA3C07}" type="sibTrans" cxnId="{7103766C-195C-4FAE-9FDC-5E18487ADA87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960F8F56-D5F9-433C-84C1-F347D4C966A0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复查</a:t>
          </a:r>
          <a:endParaRPr lang="zh-CN" altLang="en-US" b="1" dirty="0">
            <a:solidFill>
              <a:schemeClr val="bg1"/>
            </a:solidFill>
          </a:endParaRPr>
        </a:p>
      </dgm:t>
    </dgm:pt>
    <dgm:pt modelId="{A2A340F7-B0EC-45E4-8E50-5F722069B12D}" type="parTrans" cxnId="{16211EEF-B444-45A8-95A6-23E61B49E84E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1CB949EE-1132-4943-A6AD-7990B7189E31}" type="sibTrans" cxnId="{16211EEF-B444-45A8-95A6-23E61B49E84E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F7C8CD28-C8AA-4A70-BFA8-440C07AED639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1"/>
              </a:solidFill>
            </a:rPr>
            <a:t>沟通</a:t>
          </a:r>
          <a:endParaRPr lang="zh-CN" altLang="en-US" b="1" dirty="0">
            <a:solidFill>
              <a:schemeClr val="bg1"/>
            </a:solidFill>
          </a:endParaRPr>
        </a:p>
      </dgm:t>
    </dgm:pt>
    <dgm:pt modelId="{F8F93DDC-C0D6-4E87-8656-5AB85692DDFA}" type="parTrans" cxnId="{CEC0B0F2-45ED-4243-B0F3-A65A851508EB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D771BD76-1C62-4AF9-A72C-A368D2FBA8FE}" type="sibTrans" cxnId="{CEC0B0F2-45ED-4243-B0F3-A65A851508EB}">
      <dgm:prSet/>
      <dgm:spPr/>
      <dgm:t>
        <a:bodyPr/>
        <a:lstStyle/>
        <a:p>
          <a:endParaRPr lang="zh-CN" altLang="en-US" b="1">
            <a:solidFill>
              <a:schemeClr val="bg1"/>
            </a:solidFill>
          </a:endParaRPr>
        </a:p>
      </dgm:t>
    </dgm:pt>
    <dgm:pt modelId="{DDD1FF00-C7E7-4C17-B283-83F703F0CC19}" type="pres">
      <dgm:prSet presAssocID="{76D59D69-C1B2-41E8-B51E-D91FFA9BF92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674E71-AEA8-4B49-BDA9-585251B0DAC3}" type="pres">
      <dgm:prSet presAssocID="{7890728D-90FA-495F-9A76-8F98C349125B}" presName="dummy" presStyleCnt="0"/>
      <dgm:spPr/>
    </dgm:pt>
    <dgm:pt modelId="{292F83BB-D5FA-41F8-969A-7497F7C7F12A}" type="pres">
      <dgm:prSet presAssocID="{7890728D-90FA-495F-9A76-8F98C349125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679ABD-1D75-41AD-A473-7C13C8973A9B}" type="pres">
      <dgm:prSet presAssocID="{4A766B4C-6D0D-4E6F-92DA-FA04C7AE67E2}" presName="sibTrans" presStyleLbl="node1" presStyleIdx="0" presStyleCnt="4"/>
      <dgm:spPr/>
      <dgm:t>
        <a:bodyPr/>
        <a:lstStyle/>
        <a:p>
          <a:endParaRPr lang="zh-CN" altLang="en-US"/>
        </a:p>
      </dgm:t>
    </dgm:pt>
    <dgm:pt modelId="{7613A1EB-AE2F-4D43-8A23-F9FAF04BCA90}" type="pres">
      <dgm:prSet presAssocID="{71758FE5-DF7A-4F31-9019-5E7AF6876001}" presName="dummy" presStyleCnt="0"/>
      <dgm:spPr/>
    </dgm:pt>
    <dgm:pt modelId="{E32D11B4-4052-4C25-AA41-5CD5871FED63}" type="pres">
      <dgm:prSet presAssocID="{71758FE5-DF7A-4F31-9019-5E7AF6876001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330FED-2347-4E9A-86C3-ED037AA71D48}" type="pres">
      <dgm:prSet presAssocID="{CF479287-0AB1-4F38-A04A-AC46CBAA3C07}" presName="sibTrans" presStyleLbl="node1" presStyleIdx="1" presStyleCnt="4"/>
      <dgm:spPr/>
      <dgm:t>
        <a:bodyPr/>
        <a:lstStyle/>
        <a:p>
          <a:endParaRPr lang="zh-CN" altLang="en-US"/>
        </a:p>
      </dgm:t>
    </dgm:pt>
    <dgm:pt modelId="{D03C6728-02C6-4658-A648-D6CC72309218}" type="pres">
      <dgm:prSet presAssocID="{960F8F56-D5F9-433C-84C1-F347D4C966A0}" presName="dummy" presStyleCnt="0"/>
      <dgm:spPr/>
    </dgm:pt>
    <dgm:pt modelId="{AB81216F-FEC5-43E0-89C2-7A435BD87FAC}" type="pres">
      <dgm:prSet presAssocID="{960F8F56-D5F9-433C-84C1-F347D4C966A0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7041FE-70D3-4ED4-B341-3BA7D2B66DF2}" type="pres">
      <dgm:prSet presAssocID="{1CB949EE-1132-4943-A6AD-7990B7189E31}" presName="sibTrans" presStyleLbl="node1" presStyleIdx="2" presStyleCnt="4"/>
      <dgm:spPr/>
      <dgm:t>
        <a:bodyPr/>
        <a:lstStyle/>
        <a:p>
          <a:endParaRPr lang="zh-CN" altLang="en-US"/>
        </a:p>
      </dgm:t>
    </dgm:pt>
    <dgm:pt modelId="{1F946326-CB93-47F8-A2C1-63F4FE719652}" type="pres">
      <dgm:prSet presAssocID="{F7C8CD28-C8AA-4A70-BFA8-440C07AED639}" presName="dummy" presStyleCnt="0"/>
      <dgm:spPr/>
    </dgm:pt>
    <dgm:pt modelId="{521A04BF-CFF8-4AE9-B4BA-5F0E18832BC9}" type="pres">
      <dgm:prSet presAssocID="{F7C8CD28-C8AA-4A70-BFA8-440C07AED639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673903-8A36-4147-A82F-2F5CB41CCB03}" type="pres">
      <dgm:prSet presAssocID="{D771BD76-1C62-4AF9-A72C-A368D2FBA8FE}" presName="sibTrans" presStyleLbl="node1" presStyleIdx="3" presStyleCnt="4" custLinFactNeighborX="4849"/>
      <dgm:spPr/>
      <dgm:t>
        <a:bodyPr/>
        <a:lstStyle/>
        <a:p>
          <a:endParaRPr lang="zh-CN" altLang="en-US"/>
        </a:p>
      </dgm:t>
    </dgm:pt>
  </dgm:ptLst>
  <dgm:cxnLst>
    <dgm:cxn modelId="{1A5BF1B8-39C2-4BA6-8B0F-228794C6D458}" type="presOf" srcId="{4A766B4C-6D0D-4E6F-92DA-FA04C7AE67E2}" destId="{71679ABD-1D75-41AD-A473-7C13C8973A9B}" srcOrd="0" destOrd="0" presId="urn:microsoft.com/office/officeart/2005/8/layout/cycle1"/>
    <dgm:cxn modelId="{939B77E4-32AA-468C-A96B-85F33479743B}" type="presOf" srcId="{CF479287-0AB1-4F38-A04A-AC46CBAA3C07}" destId="{66330FED-2347-4E9A-86C3-ED037AA71D48}" srcOrd="0" destOrd="0" presId="urn:microsoft.com/office/officeart/2005/8/layout/cycle1"/>
    <dgm:cxn modelId="{A2FCB24B-712B-4793-9DC8-F582E1977BE1}" type="presOf" srcId="{D771BD76-1C62-4AF9-A72C-A368D2FBA8FE}" destId="{2E673903-8A36-4147-A82F-2F5CB41CCB03}" srcOrd="0" destOrd="0" presId="urn:microsoft.com/office/officeart/2005/8/layout/cycle1"/>
    <dgm:cxn modelId="{F8EE5921-35E0-4D9F-BDE9-2732736C8EB2}" type="presOf" srcId="{F7C8CD28-C8AA-4A70-BFA8-440C07AED639}" destId="{521A04BF-CFF8-4AE9-B4BA-5F0E18832BC9}" srcOrd="0" destOrd="0" presId="urn:microsoft.com/office/officeart/2005/8/layout/cycle1"/>
    <dgm:cxn modelId="{DFBB30FE-BC41-4FB6-B1A9-52F6DF32B544}" type="presOf" srcId="{7890728D-90FA-495F-9A76-8F98C349125B}" destId="{292F83BB-D5FA-41F8-969A-7497F7C7F12A}" srcOrd="0" destOrd="0" presId="urn:microsoft.com/office/officeart/2005/8/layout/cycle1"/>
    <dgm:cxn modelId="{16211EEF-B444-45A8-95A6-23E61B49E84E}" srcId="{76D59D69-C1B2-41E8-B51E-D91FFA9BF92F}" destId="{960F8F56-D5F9-433C-84C1-F347D4C966A0}" srcOrd="2" destOrd="0" parTransId="{A2A340F7-B0EC-45E4-8E50-5F722069B12D}" sibTransId="{1CB949EE-1132-4943-A6AD-7990B7189E31}"/>
    <dgm:cxn modelId="{7103766C-195C-4FAE-9FDC-5E18487ADA87}" srcId="{76D59D69-C1B2-41E8-B51E-D91FFA9BF92F}" destId="{71758FE5-DF7A-4F31-9019-5E7AF6876001}" srcOrd="1" destOrd="0" parTransId="{BB84F84B-A065-4BAF-99F3-266237CBA51A}" sibTransId="{CF479287-0AB1-4F38-A04A-AC46CBAA3C07}"/>
    <dgm:cxn modelId="{DFE8530F-1C76-47BE-AF89-A6190C034968}" type="presOf" srcId="{76D59D69-C1B2-41E8-B51E-D91FFA9BF92F}" destId="{DDD1FF00-C7E7-4C17-B283-83F703F0CC19}" srcOrd="0" destOrd="0" presId="urn:microsoft.com/office/officeart/2005/8/layout/cycle1"/>
    <dgm:cxn modelId="{21508454-B4B8-47F0-9552-25CA2C183CDC}" type="presOf" srcId="{1CB949EE-1132-4943-A6AD-7990B7189E31}" destId="{487041FE-70D3-4ED4-B341-3BA7D2B66DF2}" srcOrd="0" destOrd="0" presId="urn:microsoft.com/office/officeart/2005/8/layout/cycle1"/>
    <dgm:cxn modelId="{CEC0B0F2-45ED-4243-B0F3-A65A851508EB}" srcId="{76D59D69-C1B2-41E8-B51E-D91FFA9BF92F}" destId="{F7C8CD28-C8AA-4A70-BFA8-440C07AED639}" srcOrd="3" destOrd="0" parTransId="{F8F93DDC-C0D6-4E87-8656-5AB85692DDFA}" sibTransId="{D771BD76-1C62-4AF9-A72C-A368D2FBA8FE}"/>
    <dgm:cxn modelId="{77B09C00-36AB-425A-8F6C-6DD90E60CB16}" type="presOf" srcId="{71758FE5-DF7A-4F31-9019-5E7AF6876001}" destId="{E32D11B4-4052-4C25-AA41-5CD5871FED63}" srcOrd="0" destOrd="0" presId="urn:microsoft.com/office/officeart/2005/8/layout/cycle1"/>
    <dgm:cxn modelId="{33B4E56D-3442-4A6F-9B87-3E54FBE23F55}" srcId="{76D59D69-C1B2-41E8-B51E-D91FFA9BF92F}" destId="{7890728D-90FA-495F-9A76-8F98C349125B}" srcOrd="0" destOrd="0" parTransId="{AF899462-BC55-4DA7-8264-E6DC44FE2796}" sibTransId="{4A766B4C-6D0D-4E6F-92DA-FA04C7AE67E2}"/>
    <dgm:cxn modelId="{FD021E2A-E0E7-4DA6-B743-0EFD32A28983}" type="presOf" srcId="{960F8F56-D5F9-433C-84C1-F347D4C966A0}" destId="{AB81216F-FEC5-43E0-89C2-7A435BD87FAC}" srcOrd="0" destOrd="0" presId="urn:microsoft.com/office/officeart/2005/8/layout/cycle1"/>
    <dgm:cxn modelId="{DB78CA31-209B-4D3E-8DBD-1DE8CC9BC0FE}" type="presParOf" srcId="{DDD1FF00-C7E7-4C17-B283-83F703F0CC19}" destId="{5E674E71-AEA8-4B49-BDA9-585251B0DAC3}" srcOrd="0" destOrd="0" presId="urn:microsoft.com/office/officeart/2005/8/layout/cycle1"/>
    <dgm:cxn modelId="{004BE9DB-47EE-46F4-A9CD-B93733DB4856}" type="presParOf" srcId="{DDD1FF00-C7E7-4C17-B283-83F703F0CC19}" destId="{292F83BB-D5FA-41F8-969A-7497F7C7F12A}" srcOrd="1" destOrd="0" presId="urn:microsoft.com/office/officeart/2005/8/layout/cycle1"/>
    <dgm:cxn modelId="{908FD612-0252-4910-A3A0-8615860998B3}" type="presParOf" srcId="{DDD1FF00-C7E7-4C17-B283-83F703F0CC19}" destId="{71679ABD-1D75-41AD-A473-7C13C8973A9B}" srcOrd="2" destOrd="0" presId="urn:microsoft.com/office/officeart/2005/8/layout/cycle1"/>
    <dgm:cxn modelId="{40121012-361C-428E-A6E1-E25CB7DBDF01}" type="presParOf" srcId="{DDD1FF00-C7E7-4C17-B283-83F703F0CC19}" destId="{7613A1EB-AE2F-4D43-8A23-F9FAF04BCA90}" srcOrd="3" destOrd="0" presId="urn:microsoft.com/office/officeart/2005/8/layout/cycle1"/>
    <dgm:cxn modelId="{085C0CDE-6222-4ADD-BC0D-8356A1CD515C}" type="presParOf" srcId="{DDD1FF00-C7E7-4C17-B283-83F703F0CC19}" destId="{E32D11B4-4052-4C25-AA41-5CD5871FED63}" srcOrd="4" destOrd="0" presId="urn:microsoft.com/office/officeart/2005/8/layout/cycle1"/>
    <dgm:cxn modelId="{5E0EBFE6-BFC4-434E-BF91-CDD31867FFBA}" type="presParOf" srcId="{DDD1FF00-C7E7-4C17-B283-83F703F0CC19}" destId="{66330FED-2347-4E9A-86C3-ED037AA71D48}" srcOrd="5" destOrd="0" presId="urn:microsoft.com/office/officeart/2005/8/layout/cycle1"/>
    <dgm:cxn modelId="{409C8AD1-EBD4-40B9-9527-0A2D9A0F0C72}" type="presParOf" srcId="{DDD1FF00-C7E7-4C17-B283-83F703F0CC19}" destId="{D03C6728-02C6-4658-A648-D6CC72309218}" srcOrd="6" destOrd="0" presId="urn:microsoft.com/office/officeart/2005/8/layout/cycle1"/>
    <dgm:cxn modelId="{88CB830E-BD76-4093-A57A-74F7A495190D}" type="presParOf" srcId="{DDD1FF00-C7E7-4C17-B283-83F703F0CC19}" destId="{AB81216F-FEC5-43E0-89C2-7A435BD87FAC}" srcOrd="7" destOrd="0" presId="urn:microsoft.com/office/officeart/2005/8/layout/cycle1"/>
    <dgm:cxn modelId="{22D122C3-826E-4838-A2C5-D82C32B9EE6A}" type="presParOf" srcId="{DDD1FF00-C7E7-4C17-B283-83F703F0CC19}" destId="{487041FE-70D3-4ED4-B341-3BA7D2B66DF2}" srcOrd="8" destOrd="0" presId="urn:microsoft.com/office/officeart/2005/8/layout/cycle1"/>
    <dgm:cxn modelId="{0213C485-0BD4-4B31-85E0-77CAA497D3C4}" type="presParOf" srcId="{DDD1FF00-C7E7-4C17-B283-83F703F0CC19}" destId="{1F946326-CB93-47F8-A2C1-63F4FE719652}" srcOrd="9" destOrd="0" presId="urn:microsoft.com/office/officeart/2005/8/layout/cycle1"/>
    <dgm:cxn modelId="{38144DB5-16B3-4624-B026-DA07950705D2}" type="presParOf" srcId="{DDD1FF00-C7E7-4C17-B283-83F703F0CC19}" destId="{521A04BF-CFF8-4AE9-B4BA-5F0E18832BC9}" srcOrd="10" destOrd="0" presId="urn:microsoft.com/office/officeart/2005/8/layout/cycle1"/>
    <dgm:cxn modelId="{24E788D4-1D2C-414B-93F0-57C809E63212}" type="presParOf" srcId="{DDD1FF00-C7E7-4C17-B283-83F703F0CC19}" destId="{2E673903-8A36-4147-A82F-2F5CB41CCB03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DAAA2B-E5F3-4B33-B415-9206D9A777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3548C95B-EB13-4A0B-855B-95AF311CC25B}">
      <dgm:prSet phldrT="[文本]"/>
      <dgm:spPr/>
      <dgm:t>
        <a:bodyPr/>
        <a:lstStyle/>
        <a:p>
          <a:r>
            <a:rPr lang="zh-CN" altLang="en-US" b="1" dirty="0" smtClean="0"/>
            <a:t>高层经理</a:t>
          </a:r>
          <a:endParaRPr lang="zh-CN" altLang="en-US" b="1" dirty="0"/>
        </a:p>
      </dgm:t>
    </dgm:pt>
    <dgm:pt modelId="{FF012089-D2F9-4606-A01D-558026E507E1}" type="parTrans" cxnId="{CF0CC9A2-2F81-425C-ADC8-D10786A1B3F2}">
      <dgm:prSet/>
      <dgm:spPr/>
      <dgm:t>
        <a:bodyPr/>
        <a:lstStyle/>
        <a:p>
          <a:endParaRPr lang="zh-CN" altLang="en-US" b="1"/>
        </a:p>
      </dgm:t>
    </dgm:pt>
    <dgm:pt modelId="{EF06A8A7-2DDD-48D0-B5EF-F3D758E890BC}" type="sibTrans" cxnId="{CF0CC9A2-2F81-425C-ADC8-D10786A1B3F2}">
      <dgm:prSet/>
      <dgm:spPr/>
      <dgm:t>
        <a:bodyPr/>
        <a:lstStyle/>
        <a:p>
          <a:endParaRPr lang="zh-CN" altLang="en-US" b="1"/>
        </a:p>
      </dgm:t>
    </dgm:pt>
    <dgm:pt modelId="{3CEEFA43-5D35-426B-800B-790DE5C28055}">
      <dgm:prSet phldrT="[文本]"/>
      <dgm:spPr/>
      <dgm:t>
        <a:bodyPr/>
        <a:lstStyle/>
        <a:p>
          <a:r>
            <a:rPr lang="zh-CN" altLang="en-US" b="1" dirty="0" smtClean="0"/>
            <a:t>开发团队</a:t>
          </a:r>
          <a:r>
            <a:rPr lang="en-US" altLang="zh-CN" b="1" dirty="0" smtClean="0"/>
            <a:t>1</a:t>
          </a:r>
          <a:endParaRPr lang="zh-CN" altLang="en-US" b="1" dirty="0"/>
        </a:p>
      </dgm:t>
    </dgm:pt>
    <dgm:pt modelId="{ADED50BE-FAE4-4994-957D-90A217B51695}" type="parTrans" cxnId="{CECC2D6D-0E61-4778-8845-267C6AE07990}">
      <dgm:prSet/>
      <dgm:spPr/>
      <dgm:t>
        <a:bodyPr/>
        <a:lstStyle/>
        <a:p>
          <a:endParaRPr lang="zh-CN" altLang="en-US" b="1"/>
        </a:p>
      </dgm:t>
    </dgm:pt>
    <dgm:pt modelId="{FACB8AEC-1912-433D-A622-6AFB3109E552}" type="sibTrans" cxnId="{CECC2D6D-0E61-4778-8845-267C6AE07990}">
      <dgm:prSet/>
      <dgm:spPr/>
      <dgm:t>
        <a:bodyPr/>
        <a:lstStyle/>
        <a:p>
          <a:endParaRPr lang="zh-CN" altLang="en-US" b="1"/>
        </a:p>
      </dgm:t>
    </dgm:pt>
    <dgm:pt modelId="{1101705B-6A03-4923-8723-3ECC5DB2F9A3}">
      <dgm:prSet phldrT="[文本]"/>
      <dgm:spPr/>
      <dgm:t>
        <a:bodyPr/>
        <a:lstStyle/>
        <a:p>
          <a:r>
            <a:rPr lang="zh-CN" altLang="en-US" b="1" dirty="0" smtClean="0"/>
            <a:t>开发团队</a:t>
          </a:r>
          <a:r>
            <a:rPr lang="en-US" altLang="zh-CN" b="1" dirty="0" smtClean="0"/>
            <a:t>N</a:t>
          </a:r>
          <a:endParaRPr lang="zh-CN" altLang="en-US" b="1" dirty="0"/>
        </a:p>
      </dgm:t>
    </dgm:pt>
    <dgm:pt modelId="{604B095A-70C4-4CAA-8EC7-BCBFC80E0630}" type="parTrans" cxnId="{0CD99C0F-F17B-45BE-994A-79390E910C77}">
      <dgm:prSet/>
      <dgm:spPr/>
      <dgm:t>
        <a:bodyPr/>
        <a:lstStyle/>
        <a:p>
          <a:endParaRPr lang="zh-CN" altLang="en-US" b="1"/>
        </a:p>
      </dgm:t>
    </dgm:pt>
    <dgm:pt modelId="{7C85448F-B9EA-40A9-BBC3-5A1ECF0E43F6}" type="sibTrans" cxnId="{0CD99C0F-F17B-45BE-994A-79390E910C77}">
      <dgm:prSet/>
      <dgm:spPr/>
      <dgm:t>
        <a:bodyPr/>
        <a:lstStyle/>
        <a:p>
          <a:endParaRPr lang="zh-CN" altLang="en-US" b="1"/>
        </a:p>
      </dgm:t>
    </dgm:pt>
    <dgm:pt modelId="{D831C147-D117-471B-A5D3-8E742414CFF1}">
      <dgm:prSet phldrT="[文本]"/>
      <dgm:spPr/>
      <dgm:t>
        <a:bodyPr/>
        <a:lstStyle/>
        <a:p>
          <a:r>
            <a:rPr lang="zh-CN" altLang="en-US" b="1" dirty="0" smtClean="0"/>
            <a:t>测试团队</a:t>
          </a:r>
          <a:r>
            <a:rPr lang="en-US" altLang="zh-CN" b="1" dirty="0" smtClean="0"/>
            <a:t>1</a:t>
          </a:r>
          <a:endParaRPr lang="zh-CN" altLang="en-US" b="1" dirty="0"/>
        </a:p>
      </dgm:t>
    </dgm:pt>
    <dgm:pt modelId="{0DD44275-AA04-41CE-AF1D-A21797225F04}" type="parTrans" cxnId="{20212189-8838-42BE-9F3C-EC1D193EFFBD}">
      <dgm:prSet/>
      <dgm:spPr/>
      <dgm:t>
        <a:bodyPr/>
        <a:lstStyle/>
        <a:p>
          <a:endParaRPr lang="zh-CN" altLang="en-US" b="1"/>
        </a:p>
      </dgm:t>
    </dgm:pt>
    <dgm:pt modelId="{A4087018-F271-4719-A896-5052EBB9B1D3}" type="sibTrans" cxnId="{20212189-8838-42BE-9F3C-EC1D193EFFBD}">
      <dgm:prSet/>
      <dgm:spPr/>
      <dgm:t>
        <a:bodyPr/>
        <a:lstStyle/>
        <a:p>
          <a:endParaRPr lang="zh-CN" altLang="en-US" b="1"/>
        </a:p>
      </dgm:t>
    </dgm:pt>
    <dgm:pt modelId="{55C78E92-ECDF-4E81-AED8-53EFA5B7535E}">
      <dgm:prSet phldrT="[文本]"/>
      <dgm:spPr/>
      <dgm:t>
        <a:bodyPr/>
        <a:lstStyle/>
        <a:p>
          <a:r>
            <a:rPr lang="zh-CN" altLang="en-US" b="1" dirty="0" smtClean="0"/>
            <a:t>测试团队</a:t>
          </a:r>
          <a:r>
            <a:rPr lang="en-US" altLang="zh-CN" b="1" dirty="0" smtClean="0"/>
            <a:t>N</a:t>
          </a:r>
          <a:endParaRPr lang="zh-CN" altLang="en-US" b="1" dirty="0"/>
        </a:p>
      </dgm:t>
    </dgm:pt>
    <dgm:pt modelId="{9F2457CD-B945-4AB4-B8F3-56692C7FB873}" type="parTrans" cxnId="{04AA1A26-C029-4F6B-A058-1C0912D72689}">
      <dgm:prSet/>
      <dgm:spPr/>
      <dgm:t>
        <a:bodyPr/>
        <a:lstStyle/>
        <a:p>
          <a:endParaRPr lang="zh-CN" altLang="en-US" b="1"/>
        </a:p>
      </dgm:t>
    </dgm:pt>
    <dgm:pt modelId="{DA70E910-FF5D-4E5D-B282-DA09A1F9E957}" type="sibTrans" cxnId="{04AA1A26-C029-4F6B-A058-1C0912D72689}">
      <dgm:prSet/>
      <dgm:spPr/>
      <dgm:t>
        <a:bodyPr/>
        <a:lstStyle/>
        <a:p>
          <a:endParaRPr lang="zh-CN" altLang="en-US" b="1"/>
        </a:p>
      </dgm:t>
    </dgm:pt>
    <dgm:pt modelId="{25B1E455-3D1C-4128-B8A3-F7ECB5E3C7FB}">
      <dgm:prSet phldrT="[文本]"/>
      <dgm:spPr/>
      <dgm:t>
        <a:bodyPr/>
        <a:lstStyle/>
        <a:p>
          <a:r>
            <a:rPr lang="en-US" altLang="zh-CN" b="1" dirty="0" smtClean="0"/>
            <a:t>SQA</a:t>
          </a:r>
          <a:endParaRPr lang="zh-CN" altLang="en-US" b="1" dirty="0"/>
        </a:p>
      </dgm:t>
    </dgm:pt>
    <dgm:pt modelId="{463FE460-4A49-42D8-AA86-D27FEE16B629}" type="parTrans" cxnId="{94F747B3-406D-4035-8253-E7BF7FE538DF}">
      <dgm:prSet/>
      <dgm:spPr/>
      <dgm:t>
        <a:bodyPr/>
        <a:lstStyle/>
        <a:p>
          <a:endParaRPr lang="zh-CN" altLang="en-US" b="1"/>
        </a:p>
      </dgm:t>
    </dgm:pt>
    <dgm:pt modelId="{0C988F92-F841-4CF3-A689-459587D42723}" type="sibTrans" cxnId="{94F747B3-406D-4035-8253-E7BF7FE538DF}">
      <dgm:prSet/>
      <dgm:spPr/>
      <dgm:t>
        <a:bodyPr/>
        <a:lstStyle/>
        <a:p>
          <a:endParaRPr lang="zh-CN" altLang="en-US" b="1"/>
        </a:p>
      </dgm:t>
    </dgm:pt>
    <dgm:pt modelId="{E58D3A56-21B1-49E5-A7C3-36FA5917204D}" type="pres">
      <dgm:prSet presAssocID="{D3DAAA2B-E5F3-4B33-B415-9206D9A777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54804CA-4E5A-488C-BA3B-92C3A67683D1}" type="pres">
      <dgm:prSet presAssocID="{3548C95B-EB13-4A0B-855B-95AF311CC25B}" presName="hierRoot1" presStyleCnt="0"/>
      <dgm:spPr/>
    </dgm:pt>
    <dgm:pt modelId="{EB73C02D-EA29-409D-A95E-B9B5B3E33970}" type="pres">
      <dgm:prSet presAssocID="{3548C95B-EB13-4A0B-855B-95AF311CC25B}" presName="composite" presStyleCnt="0"/>
      <dgm:spPr/>
    </dgm:pt>
    <dgm:pt modelId="{002D792D-1BCB-4113-A592-3E044BF575A2}" type="pres">
      <dgm:prSet presAssocID="{3548C95B-EB13-4A0B-855B-95AF311CC25B}" presName="background" presStyleLbl="node0" presStyleIdx="0" presStyleCnt="1"/>
      <dgm:spPr/>
    </dgm:pt>
    <dgm:pt modelId="{734A9DE4-6E4F-4820-BA30-B620DA6E902E}" type="pres">
      <dgm:prSet presAssocID="{3548C95B-EB13-4A0B-855B-95AF311CC25B}" presName="text" presStyleLbl="fgAcc0" presStyleIdx="0" presStyleCnt="1" custScaleX="1204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B0D4E1-02B4-49E0-865F-1AE4463F234D}" type="pres">
      <dgm:prSet presAssocID="{3548C95B-EB13-4A0B-855B-95AF311CC25B}" presName="hierChild2" presStyleCnt="0"/>
      <dgm:spPr/>
    </dgm:pt>
    <dgm:pt modelId="{F0452C99-4445-4985-BA0F-92042751CA0B}" type="pres">
      <dgm:prSet presAssocID="{ADED50BE-FAE4-4994-957D-90A217B51695}" presName="Name10" presStyleLbl="parChTrans1D2" presStyleIdx="0" presStyleCnt="3" custSzX="2307705"/>
      <dgm:spPr/>
      <dgm:t>
        <a:bodyPr/>
        <a:lstStyle/>
        <a:p>
          <a:endParaRPr lang="zh-CN" altLang="en-US"/>
        </a:p>
      </dgm:t>
    </dgm:pt>
    <dgm:pt modelId="{DB08AE00-A9B7-4CF6-8657-D7F0B183BFA3}" type="pres">
      <dgm:prSet presAssocID="{3CEEFA43-5D35-426B-800B-790DE5C28055}" presName="hierRoot2" presStyleCnt="0"/>
      <dgm:spPr/>
    </dgm:pt>
    <dgm:pt modelId="{1EA58A9D-D517-4C6D-80D5-E474ED513BC9}" type="pres">
      <dgm:prSet presAssocID="{3CEEFA43-5D35-426B-800B-790DE5C28055}" presName="composite2" presStyleCnt="0"/>
      <dgm:spPr/>
    </dgm:pt>
    <dgm:pt modelId="{84B79DED-3C4F-4731-A528-0ACF623E3849}" type="pres">
      <dgm:prSet presAssocID="{3CEEFA43-5D35-426B-800B-790DE5C28055}" presName="background2" presStyleLbl="node2" presStyleIdx="0" presStyleCnt="3"/>
      <dgm:spPr/>
    </dgm:pt>
    <dgm:pt modelId="{68D0B15E-1E94-41A0-B5B2-B5A536E5F10E}" type="pres">
      <dgm:prSet presAssocID="{3CEEFA43-5D35-426B-800B-790DE5C28055}" presName="text2" presStyleLbl="fgAcc2" presStyleIdx="0" presStyleCnt="3" custScaleX="1204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9EAE5F-49DF-43AC-BA04-6F8F59E3B71F}" type="pres">
      <dgm:prSet presAssocID="{3CEEFA43-5D35-426B-800B-790DE5C28055}" presName="hierChild3" presStyleCnt="0"/>
      <dgm:spPr/>
    </dgm:pt>
    <dgm:pt modelId="{D6E2B661-80A7-4D09-988F-B6E94E3729B2}" type="pres">
      <dgm:prSet presAssocID="{604B095A-70C4-4CAA-8EC7-BCBFC80E0630}" presName="Name17" presStyleLbl="parChTrans1D3" presStyleIdx="0" presStyleCnt="2" custSzX="110136"/>
      <dgm:spPr/>
      <dgm:t>
        <a:bodyPr/>
        <a:lstStyle/>
        <a:p>
          <a:endParaRPr lang="zh-CN" altLang="en-US"/>
        </a:p>
      </dgm:t>
    </dgm:pt>
    <dgm:pt modelId="{41F1307C-7AA2-4F3C-A618-B4408593C31A}" type="pres">
      <dgm:prSet presAssocID="{1101705B-6A03-4923-8723-3ECC5DB2F9A3}" presName="hierRoot3" presStyleCnt="0"/>
      <dgm:spPr/>
    </dgm:pt>
    <dgm:pt modelId="{A528619A-7F22-48BD-8D72-3FA58CBD4061}" type="pres">
      <dgm:prSet presAssocID="{1101705B-6A03-4923-8723-3ECC5DB2F9A3}" presName="composite3" presStyleCnt="0"/>
      <dgm:spPr/>
    </dgm:pt>
    <dgm:pt modelId="{353BF079-4423-45E0-95D9-9391404434A3}" type="pres">
      <dgm:prSet presAssocID="{1101705B-6A03-4923-8723-3ECC5DB2F9A3}" presName="background3" presStyleLbl="node3" presStyleIdx="0" presStyleCnt="2"/>
      <dgm:spPr/>
    </dgm:pt>
    <dgm:pt modelId="{55C31521-BA8A-471B-A955-4030501D3E86}" type="pres">
      <dgm:prSet presAssocID="{1101705B-6A03-4923-8723-3ECC5DB2F9A3}" presName="text3" presStyleLbl="fgAcc3" presStyleIdx="0" presStyleCnt="2" custScaleX="1204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D93304-8BB9-4EB0-B904-7F496D6F9EF0}" type="pres">
      <dgm:prSet presAssocID="{1101705B-6A03-4923-8723-3ECC5DB2F9A3}" presName="hierChild4" presStyleCnt="0"/>
      <dgm:spPr/>
    </dgm:pt>
    <dgm:pt modelId="{F1F044B8-A06F-4A36-93B7-B75522C733D7}" type="pres">
      <dgm:prSet presAssocID="{0DD44275-AA04-41CE-AF1D-A21797225F04}" presName="Name10" presStyleLbl="parChTrans1D2" presStyleIdx="1" presStyleCnt="3" custSzX="110136"/>
      <dgm:spPr/>
      <dgm:t>
        <a:bodyPr/>
        <a:lstStyle/>
        <a:p>
          <a:endParaRPr lang="zh-CN" altLang="en-US"/>
        </a:p>
      </dgm:t>
    </dgm:pt>
    <dgm:pt modelId="{E0258050-5ADC-4F67-A57A-1B406DB4E096}" type="pres">
      <dgm:prSet presAssocID="{D831C147-D117-471B-A5D3-8E742414CFF1}" presName="hierRoot2" presStyleCnt="0"/>
      <dgm:spPr/>
    </dgm:pt>
    <dgm:pt modelId="{D63F5CD5-005C-402B-A159-A5C4CDCD7BC7}" type="pres">
      <dgm:prSet presAssocID="{D831C147-D117-471B-A5D3-8E742414CFF1}" presName="composite2" presStyleCnt="0"/>
      <dgm:spPr/>
    </dgm:pt>
    <dgm:pt modelId="{6E593AB0-76D2-44B3-880D-644C30ADAD58}" type="pres">
      <dgm:prSet presAssocID="{D831C147-D117-471B-A5D3-8E742414CFF1}" presName="background2" presStyleLbl="node2" presStyleIdx="1" presStyleCnt="3"/>
      <dgm:spPr/>
    </dgm:pt>
    <dgm:pt modelId="{8D287E46-570E-4A97-8592-31F383F98275}" type="pres">
      <dgm:prSet presAssocID="{D831C147-D117-471B-A5D3-8E742414CFF1}" presName="text2" presStyleLbl="fgAcc2" presStyleIdx="1" presStyleCnt="3" custScaleX="1204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F3020F-27B5-497C-A92E-25A46EAA065C}" type="pres">
      <dgm:prSet presAssocID="{D831C147-D117-471B-A5D3-8E742414CFF1}" presName="hierChild3" presStyleCnt="0"/>
      <dgm:spPr/>
    </dgm:pt>
    <dgm:pt modelId="{A04297B8-7AA2-469E-89AD-0FC32F835539}" type="pres">
      <dgm:prSet presAssocID="{9F2457CD-B945-4AB4-B8F3-56692C7FB873}" presName="Name17" presStyleLbl="parChTrans1D3" presStyleIdx="1" presStyleCnt="2" custSzX="110136"/>
      <dgm:spPr/>
      <dgm:t>
        <a:bodyPr/>
        <a:lstStyle/>
        <a:p>
          <a:endParaRPr lang="zh-CN" altLang="en-US"/>
        </a:p>
      </dgm:t>
    </dgm:pt>
    <dgm:pt modelId="{0C83FAF2-B8A8-4F97-8F98-A94A4519626A}" type="pres">
      <dgm:prSet presAssocID="{55C78E92-ECDF-4E81-AED8-53EFA5B7535E}" presName="hierRoot3" presStyleCnt="0"/>
      <dgm:spPr/>
    </dgm:pt>
    <dgm:pt modelId="{7103CABC-6B57-4636-B221-D92BD574CC00}" type="pres">
      <dgm:prSet presAssocID="{55C78E92-ECDF-4E81-AED8-53EFA5B7535E}" presName="composite3" presStyleCnt="0"/>
      <dgm:spPr/>
    </dgm:pt>
    <dgm:pt modelId="{6CCCF24C-BD7A-4BC4-BF13-48FBE124DA58}" type="pres">
      <dgm:prSet presAssocID="{55C78E92-ECDF-4E81-AED8-53EFA5B7535E}" presName="background3" presStyleLbl="node3" presStyleIdx="1" presStyleCnt="2"/>
      <dgm:spPr/>
    </dgm:pt>
    <dgm:pt modelId="{D27A52ED-4EC4-457E-8A40-A3C11C2321CB}" type="pres">
      <dgm:prSet presAssocID="{55C78E92-ECDF-4E81-AED8-53EFA5B7535E}" presName="text3" presStyleLbl="fgAcc3" presStyleIdx="1" presStyleCnt="2" custScaleX="1204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80BFC8-4D12-4EE6-BD18-2A42122C3730}" type="pres">
      <dgm:prSet presAssocID="{55C78E92-ECDF-4E81-AED8-53EFA5B7535E}" presName="hierChild4" presStyleCnt="0"/>
      <dgm:spPr/>
    </dgm:pt>
    <dgm:pt modelId="{2795076D-7409-46C4-9055-9B128DAB75EA}" type="pres">
      <dgm:prSet presAssocID="{463FE460-4A49-42D8-AA86-D27FEE16B629}" presName="Name10" presStyleLbl="parChTrans1D2" presStyleIdx="2" presStyleCnt="3" custSzX="2307705"/>
      <dgm:spPr/>
      <dgm:t>
        <a:bodyPr/>
        <a:lstStyle/>
        <a:p>
          <a:endParaRPr lang="zh-CN" altLang="en-US"/>
        </a:p>
      </dgm:t>
    </dgm:pt>
    <dgm:pt modelId="{13A34F6F-7B04-4489-A993-248DFF2B1F3C}" type="pres">
      <dgm:prSet presAssocID="{25B1E455-3D1C-4128-B8A3-F7ECB5E3C7FB}" presName="hierRoot2" presStyleCnt="0"/>
      <dgm:spPr/>
    </dgm:pt>
    <dgm:pt modelId="{1E67BCC0-13B0-4807-8AE0-1F0F9658E9C7}" type="pres">
      <dgm:prSet presAssocID="{25B1E455-3D1C-4128-B8A3-F7ECB5E3C7FB}" presName="composite2" presStyleCnt="0"/>
      <dgm:spPr/>
    </dgm:pt>
    <dgm:pt modelId="{541C993B-0A8A-4F99-AE5C-9DA1CEFA2436}" type="pres">
      <dgm:prSet presAssocID="{25B1E455-3D1C-4128-B8A3-F7ECB5E3C7FB}" presName="background2" presStyleLbl="node2" presStyleIdx="2" presStyleCnt="3"/>
      <dgm:spPr/>
    </dgm:pt>
    <dgm:pt modelId="{D77875FA-E922-4F2C-9105-479E5B2F90F7}" type="pres">
      <dgm:prSet presAssocID="{25B1E455-3D1C-4128-B8A3-F7ECB5E3C7FB}" presName="text2" presStyleLbl="fgAcc2" presStyleIdx="2" presStyleCnt="3" custScaleX="1204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18D313-B731-45C4-B9A7-4C1ABCD7772F}" type="pres">
      <dgm:prSet presAssocID="{25B1E455-3D1C-4128-B8A3-F7ECB5E3C7FB}" presName="hierChild3" presStyleCnt="0"/>
      <dgm:spPr/>
    </dgm:pt>
  </dgm:ptLst>
  <dgm:cxnLst>
    <dgm:cxn modelId="{4BE4E680-D95D-4FDB-A179-AF6A70BEC3F3}" type="presOf" srcId="{604B095A-70C4-4CAA-8EC7-BCBFC80E0630}" destId="{D6E2B661-80A7-4D09-988F-B6E94E3729B2}" srcOrd="0" destOrd="0" presId="urn:microsoft.com/office/officeart/2005/8/layout/hierarchy1"/>
    <dgm:cxn modelId="{26FFBF6C-1BEA-468D-8372-CA8776E0F268}" type="presOf" srcId="{D831C147-D117-471B-A5D3-8E742414CFF1}" destId="{8D287E46-570E-4A97-8592-31F383F98275}" srcOrd="0" destOrd="0" presId="urn:microsoft.com/office/officeart/2005/8/layout/hierarchy1"/>
    <dgm:cxn modelId="{6950E869-CF10-4109-B074-0F2A4099B514}" type="presOf" srcId="{ADED50BE-FAE4-4994-957D-90A217B51695}" destId="{F0452C99-4445-4985-BA0F-92042751CA0B}" srcOrd="0" destOrd="0" presId="urn:microsoft.com/office/officeart/2005/8/layout/hierarchy1"/>
    <dgm:cxn modelId="{A891C569-06A9-4D80-A900-04DB86D0FB42}" type="presOf" srcId="{55C78E92-ECDF-4E81-AED8-53EFA5B7535E}" destId="{D27A52ED-4EC4-457E-8A40-A3C11C2321CB}" srcOrd="0" destOrd="0" presId="urn:microsoft.com/office/officeart/2005/8/layout/hierarchy1"/>
    <dgm:cxn modelId="{E7D2326B-37E6-437D-9C68-706C55577AB7}" type="presOf" srcId="{25B1E455-3D1C-4128-B8A3-F7ECB5E3C7FB}" destId="{D77875FA-E922-4F2C-9105-479E5B2F90F7}" srcOrd="0" destOrd="0" presId="urn:microsoft.com/office/officeart/2005/8/layout/hierarchy1"/>
    <dgm:cxn modelId="{D09C13EF-D778-4408-85AC-F3E78D7EC6CE}" type="presOf" srcId="{0DD44275-AA04-41CE-AF1D-A21797225F04}" destId="{F1F044B8-A06F-4A36-93B7-B75522C733D7}" srcOrd="0" destOrd="0" presId="urn:microsoft.com/office/officeart/2005/8/layout/hierarchy1"/>
    <dgm:cxn modelId="{07DFD704-48E0-4124-A4C8-4825AB9E4191}" type="presOf" srcId="{D3DAAA2B-E5F3-4B33-B415-9206D9A777E5}" destId="{E58D3A56-21B1-49E5-A7C3-36FA5917204D}" srcOrd="0" destOrd="0" presId="urn:microsoft.com/office/officeart/2005/8/layout/hierarchy1"/>
    <dgm:cxn modelId="{20212189-8838-42BE-9F3C-EC1D193EFFBD}" srcId="{3548C95B-EB13-4A0B-855B-95AF311CC25B}" destId="{D831C147-D117-471B-A5D3-8E742414CFF1}" srcOrd="1" destOrd="0" parTransId="{0DD44275-AA04-41CE-AF1D-A21797225F04}" sibTransId="{A4087018-F271-4719-A896-5052EBB9B1D3}"/>
    <dgm:cxn modelId="{33C951AA-EBD8-41B5-AC1D-8134D7DCE76B}" type="presOf" srcId="{3CEEFA43-5D35-426B-800B-790DE5C28055}" destId="{68D0B15E-1E94-41A0-B5B2-B5A536E5F10E}" srcOrd="0" destOrd="0" presId="urn:microsoft.com/office/officeart/2005/8/layout/hierarchy1"/>
    <dgm:cxn modelId="{CF0CC9A2-2F81-425C-ADC8-D10786A1B3F2}" srcId="{D3DAAA2B-E5F3-4B33-B415-9206D9A777E5}" destId="{3548C95B-EB13-4A0B-855B-95AF311CC25B}" srcOrd="0" destOrd="0" parTransId="{FF012089-D2F9-4606-A01D-558026E507E1}" sibTransId="{EF06A8A7-2DDD-48D0-B5EF-F3D758E890BC}"/>
    <dgm:cxn modelId="{00FCF839-70D4-4C90-9C2E-27B7CFE7340D}" type="presOf" srcId="{1101705B-6A03-4923-8723-3ECC5DB2F9A3}" destId="{55C31521-BA8A-471B-A955-4030501D3E86}" srcOrd="0" destOrd="0" presId="urn:microsoft.com/office/officeart/2005/8/layout/hierarchy1"/>
    <dgm:cxn modelId="{0CD99C0F-F17B-45BE-994A-79390E910C77}" srcId="{3CEEFA43-5D35-426B-800B-790DE5C28055}" destId="{1101705B-6A03-4923-8723-3ECC5DB2F9A3}" srcOrd="0" destOrd="0" parTransId="{604B095A-70C4-4CAA-8EC7-BCBFC80E0630}" sibTransId="{7C85448F-B9EA-40A9-BBC3-5A1ECF0E43F6}"/>
    <dgm:cxn modelId="{CECC2D6D-0E61-4778-8845-267C6AE07990}" srcId="{3548C95B-EB13-4A0B-855B-95AF311CC25B}" destId="{3CEEFA43-5D35-426B-800B-790DE5C28055}" srcOrd="0" destOrd="0" parTransId="{ADED50BE-FAE4-4994-957D-90A217B51695}" sibTransId="{FACB8AEC-1912-433D-A622-6AFB3109E552}"/>
    <dgm:cxn modelId="{CBAC1A3E-6726-44D5-A058-C2EECACF46BD}" type="presOf" srcId="{3548C95B-EB13-4A0B-855B-95AF311CC25B}" destId="{734A9DE4-6E4F-4820-BA30-B620DA6E902E}" srcOrd="0" destOrd="0" presId="urn:microsoft.com/office/officeart/2005/8/layout/hierarchy1"/>
    <dgm:cxn modelId="{04AA1A26-C029-4F6B-A058-1C0912D72689}" srcId="{D831C147-D117-471B-A5D3-8E742414CFF1}" destId="{55C78E92-ECDF-4E81-AED8-53EFA5B7535E}" srcOrd="0" destOrd="0" parTransId="{9F2457CD-B945-4AB4-B8F3-56692C7FB873}" sibTransId="{DA70E910-FF5D-4E5D-B282-DA09A1F9E957}"/>
    <dgm:cxn modelId="{C2A5C478-5C43-4118-AA39-99B7BA2F0382}" type="presOf" srcId="{9F2457CD-B945-4AB4-B8F3-56692C7FB873}" destId="{A04297B8-7AA2-469E-89AD-0FC32F835539}" srcOrd="0" destOrd="0" presId="urn:microsoft.com/office/officeart/2005/8/layout/hierarchy1"/>
    <dgm:cxn modelId="{94F747B3-406D-4035-8253-E7BF7FE538DF}" srcId="{3548C95B-EB13-4A0B-855B-95AF311CC25B}" destId="{25B1E455-3D1C-4128-B8A3-F7ECB5E3C7FB}" srcOrd="2" destOrd="0" parTransId="{463FE460-4A49-42D8-AA86-D27FEE16B629}" sibTransId="{0C988F92-F841-4CF3-A689-459587D42723}"/>
    <dgm:cxn modelId="{DD6FE16A-E2B8-4E7A-9294-8A559FEDB9F4}" type="presOf" srcId="{463FE460-4A49-42D8-AA86-D27FEE16B629}" destId="{2795076D-7409-46C4-9055-9B128DAB75EA}" srcOrd="0" destOrd="0" presId="urn:microsoft.com/office/officeart/2005/8/layout/hierarchy1"/>
    <dgm:cxn modelId="{E110494B-60FF-40F0-B63F-257D3A24A9EA}" type="presParOf" srcId="{E58D3A56-21B1-49E5-A7C3-36FA5917204D}" destId="{054804CA-4E5A-488C-BA3B-92C3A67683D1}" srcOrd="0" destOrd="0" presId="urn:microsoft.com/office/officeart/2005/8/layout/hierarchy1"/>
    <dgm:cxn modelId="{7B63DB52-02A4-43C9-B2D4-BAA388D37382}" type="presParOf" srcId="{054804CA-4E5A-488C-BA3B-92C3A67683D1}" destId="{EB73C02D-EA29-409D-A95E-B9B5B3E33970}" srcOrd="0" destOrd="0" presId="urn:microsoft.com/office/officeart/2005/8/layout/hierarchy1"/>
    <dgm:cxn modelId="{17564400-2A3C-40BB-B282-A082439A955D}" type="presParOf" srcId="{EB73C02D-EA29-409D-A95E-B9B5B3E33970}" destId="{002D792D-1BCB-4113-A592-3E044BF575A2}" srcOrd="0" destOrd="0" presId="urn:microsoft.com/office/officeart/2005/8/layout/hierarchy1"/>
    <dgm:cxn modelId="{078563E8-B845-4A4C-B5A0-37E3EAB78B04}" type="presParOf" srcId="{EB73C02D-EA29-409D-A95E-B9B5B3E33970}" destId="{734A9DE4-6E4F-4820-BA30-B620DA6E902E}" srcOrd="1" destOrd="0" presId="urn:microsoft.com/office/officeart/2005/8/layout/hierarchy1"/>
    <dgm:cxn modelId="{DB0F5934-A5CF-4E3E-BADD-8DFD685DC60E}" type="presParOf" srcId="{054804CA-4E5A-488C-BA3B-92C3A67683D1}" destId="{32B0D4E1-02B4-49E0-865F-1AE4463F234D}" srcOrd="1" destOrd="0" presId="urn:microsoft.com/office/officeart/2005/8/layout/hierarchy1"/>
    <dgm:cxn modelId="{CEA96AA6-330D-4C5A-A0E8-E81ACA6E8E15}" type="presParOf" srcId="{32B0D4E1-02B4-49E0-865F-1AE4463F234D}" destId="{F0452C99-4445-4985-BA0F-92042751CA0B}" srcOrd="0" destOrd="0" presId="urn:microsoft.com/office/officeart/2005/8/layout/hierarchy1"/>
    <dgm:cxn modelId="{D1055CC6-A65A-43B4-82D8-526B99BADCA7}" type="presParOf" srcId="{32B0D4E1-02B4-49E0-865F-1AE4463F234D}" destId="{DB08AE00-A9B7-4CF6-8657-D7F0B183BFA3}" srcOrd="1" destOrd="0" presId="urn:microsoft.com/office/officeart/2005/8/layout/hierarchy1"/>
    <dgm:cxn modelId="{82B16B7F-1072-4B4C-94B8-AB1BE924EEBE}" type="presParOf" srcId="{DB08AE00-A9B7-4CF6-8657-D7F0B183BFA3}" destId="{1EA58A9D-D517-4C6D-80D5-E474ED513BC9}" srcOrd="0" destOrd="0" presId="urn:microsoft.com/office/officeart/2005/8/layout/hierarchy1"/>
    <dgm:cxn modelId="{D2F103E4-6DB4-4AAE-9204-1C7FCE306825}" type="presParOf" srcId="{1EA58A9D-D517-4C6D-80D5-E474ED513BC9}" destId="{84B79DED-3C4F-4731-A528-0ACF623E3849}" srcOrd="0" destOrd="0" presId="urn:microsoft.com/office/officeart/2005/8/layout/hierarchy1"/>
    <dgm:cxn modelId="{3B2D4912-2761-42F0-BB24-42DD55A6F448}" type="presParOf" srcId="{1EA58A9D-D517-4C6D-80D5-E474ED513BC9}" destId="{68D0B15E-1E94-41A0-B5B2-B5A536E5F10E}" srcOrd="1" destOrd="0" presId="urn:microsoft.com/office/officeart/2005/8/layout/hierarchy1"/>
    <dgm:cxn modelId="{EA032351-3220-4CF8-BA42-0C2FB6C8829B}" type="presParOf" srcId="{DB08AE00-A9B7-4CF6-8657-D7F0B183BFA3}" destId="{E89EAE5F-49DF-43AC-BA04-6F8F59E3B71F}" srcOrd="1" destOrd="0" presId="urn:microsoft.com/office/officeart/2005/8/layout/hierarchy1"/>
    <dgm:cxn modelId="{EC18F09C-1C23-4256-AEBE-1F713FAFFC96}" type="presParOf" srcId="{E89EAE5F-49DF-43AC-BA04-6F8F59E3B71F}" destId="{D6E2B661-80A7-4D09-988F-B6E94E3729B2}" srcOrd="0" destOrd="0" presId="urn:microsoft.com/office/officeart/2005/8/layout/hierarchy1"/>
    <dgm:cxn modelId="{430C20FE-5562-43CB-8BD6-B79CB7867678}" type="presParOf" srcId="{E89EAE5F-49DF-43AC-BA04-6F8F59E3B71F}" destId="{41F1307C-7AA2-4F3C-A618-B4408593C31A}" srcOrd="1" destOrd="0" presId="urn:microsoft.com/office/officeart/2005/8/layout/hierarchy1"/>
    <dgm:cxn modelId="{0E7C04F0-C9CA-46E7-B70C-D415D8615F93}" type="presParOf" srcId="{41F1307C-7AA2-4F3C-A618-B4408593C31A}" destId="{A528619A-7F22-48BD-8D72-3FA58CBD4061}" srcOrd="0" destOrd="0" presId="urn:microsoft.com/office/officeart/2005/8/layout/hierarchy1"/>
    <dgm:cxn modelId="{8A2233FA-7916-42E0-8034-175CF466DE83}" type="presParOf" srcId="{A528619A-7F22-48BD-8D72-3FA58CBD4061}" destId="{353BF079-4423-45E0-95D9-9391404434A3}" srcOrd="0" destOrd="0" presId="urn:microsoft.com/office/officeart/2005/8/layout/hierarchy1"/>
    <dgm:cxn modelId="{F5061C16-7B7F-4853-B98F-933813C326CC}" type="presParOf" srcId="{A528619A-7F22-48BD-8D72-3FA58CBD4061}" destId="{55C31521-BA8A-471B-A955-4030501D3E86}" srcOrd="1" destOrd="0" presId="urn:microsoft.com/office/officeart/2005/8/layout/hierarchy1"/>
    <dgm:cxn modelId="{89002D45-00BB-4FC2-BDCF-ABF924504E1C}" type="presParOf" srcId="{41F1307C-7AA2-4F3C-A618-B4408593C31A}" destId="{D5D93304-8BB9-4EB0-B904-7F496D6F9EF0}" srcOrd="1" destOrd="0" presId="urn:microsoft.com/office/officeart/2005/8/layout/hierarchy1"/>
    <dgm:cxn modelId="{2F7FC32A-3EF5-43F3-A540-3333B561547B}" type="presParOf" srcId="{32B0D4E1-02B4-49E0-865F-1AE4463F234D}" destId="{F1F044B8-A06F-4A36-93B7-B75522C733D7}" srcOrd="2" destOrd="0" presId="urn:microsoft.com/office/officeart/2005/8/layout/hierarchy1"/>
    <dgm:cxn modelId="{45209B5F-66B1-4E19-B2CB-267DCE9F8CFA}" type="presParOf" srcId="{32B0D4E1-02B4-49E0-865F-1AE4463F234D}" destId="{E0258050-5ADC-4F67-A57A-1B406DB4E096}" srcOrd="3" destOrd="0" presId="urn:microsoft.com/office/officeart/2005/8/layout/hierarchy1"/>
    <dgm:cxn modelId="{BBA87497-8808-4173-944B-A635D81717B3}" type="presParOf" srcId="{E0258050-5ADC-4F67-A57A-1B406DB4E096}" destId="{D63F5CD5-005C-402B-A159-A5C4CDCD7BC7}" srcOrd="0" destOrd="0" presId="urn:microsoft.com/office/officeart/2005/8/layout/hierarchy1"/>
    <dgm:cxn modelId="{F75CC7D0-5B0C-46E8-AE0D-EF30AC660C97}" type="presParOf" srcId="{D63F5CD5-005C-402B-A159-A5C4CDCD7BC7}" destId="{6E593AB0-76D2-44B3-880D-644C30ADAD58}" srcOrd="0" destOrd="0" presId="urn:microsoft.com/office/officeart/2005/8/layout/hierarchy1"/>
    <dgm:cxn modelId="{F27DA887-EB4C-4FDC-86A6-1DCEFDC245FC}" type="presParOf" srcId="{D63F5CD5-005C-402B-A159-A5C4CDCD7BC7}" destId="{8D287E46-570E-4A97-8592-31F383F98275}" srcOrd="1" destOrd="0" presId="urn:microsoft.com/office/officeart/2005/8/layout/hierarchy1"/>
    <dgm:cxn modelId="{CB9AF16A-D81A-4ED7-8209-176C053823DA}" type="presParOf" srcId="{E0258050-5ADC-4F67-A57A-1B406DB4E096}" destId="{3AF3020F-27B5-497C-A92E-25A46EAA065C}" srcOrd="1" destOrd="0" presId="urn:microsoft.com/office/officeart/2005/8/layout/hierarchy1"/>
    <dgm:cxn modelId="{27581442-9117-4155-82E0-C4C5B538AEA7}" type="presParOf" srcId="{3AF3020F-27B5-497C-A92E-25A46EAA065C}" destId="{A04297B8-7AA2-469E-89AD-0FC32F835539}" srcOrd="0" destOrd="0" presId="urn:microsoft.com/office/officeart/2005/8/layout/hierarchy1"/>
    <dgm:cxn modelId="{6E37CB1C-5AAD-4D41-B9E2-45FEBC0FA524}" type="presParOf" srcId="{3AF3020F-27B5-497C-A92E-25A46EAA065C}" destId="{0C83FAF2-B8A8-4F97-8F98-A94A4519626A}" srcOrd="1" destOrd="0" presId="urn:microsoft.com/office/officeart/2005/8/layout/hierarchy1"/>
    <dgm:cxn modelId="{45DA744F-FC09-451B-B7BA-BF7A47C59810}" type="presParOf" srcId="{0C83FAF2-B8A8-4F97-8F98-A94A4519626A}" destId="{7103CABC-6B57-4636-B221-D92BD574CC00}" srcOrd="0" destOrd="0" presId="urn:microsoft.com/office/officeart/2005/8/layout/hierarchy1"/>
    <dgm:cxn modelId="{D03F5290-821E-470E-83EC-FB4253B20B13}" type="presParOf" srcId="{7103CABC-6B57-4636-B221-D92BD574CC00}" destId="{6CCCF24C-BD7A-4BC4-BF13-48FBE124DA58}" srcOrd="0" destOrd="0" presId="urn:microsoft.com/office/officeart/2005/8/layout/hierarchy1"/>
    <dgm:cxn modelId="{71B7C7EE-98B4-402A-ACF2-D03FD7B46BEA}" type="presParOf" srcId="{7103CABC-6B57-4636-B221-D92BD574CC00}" destId="{D27A52ED-4EC4-457E-8A40-A3C11C2321CB}" srcOrd="1" destOrd="0" presId="urn:microsoft.com/office/officeart/2005/8/layout/hierarchy1"/>
    <dgm:cxn modelId="{08A8AE7E-86A4-48C6-B1C9-C3F344B85771}" type="presParOf" srcId="{0C83FAF2-B8A8-4F97-8F98-A94A4519626A}" destId="{BE80BFC8-4D12-4EE6-BD18-2A42122C3730}" srcOrd="1" destOrd="0" presId="urn:microsoft.com/office/officeart/2005/8/layout/hierarchy1"/>
    <dgm:cxn modelId="{5B2A081D-F532-4108-AC10-2C5D7894278D}" type="presParOf" srcId="{32B0D4E1-02B4-49E0-865F-1AE4463F234D}" destId="{2795076D-7409-46C4-9055-9B128DAB75EA}" srcOrd="4" destOrd="0" presId="urn:microsoft.com/office/officeart/2005/8/layout/hierarchy1"/>
    <dgm:cxn modelId="{AFBA098E-88C1-4046-B526-103CBAAFD102}" type="presParOf" srcId="{32B0D4E1-02B4-49E0-865F-1AE4463F234D}" destId="{13A34F6F-7B04-4489-A993-248DFF2B1F3C}" srcOrd="5" destOrd="0" presId="urn:microsoft.com/office/officeart/2005/8/layout/hierarchy1"/>
    <dgm:cxn modelId="{81BA3D46-79D5-4887-B7CC-6023C4AE52FB}" type="presParOf" srcId="{13A34F6F-7B04-4489-A993-248DFF2B1F3C}" destId="{1E67BCC0-13B0-4807-8AE0-1F0F9658E9C7}" srcOrd="0" destOrd="0" presId="urn:microsoft.com/office/officeart/2005/8/layout/hierarchy1"/>
    <dgm:cxn modelId="{C00636BC-15D0-4071-B056-D2799D53C468}" type="presParOf" srcId="{1E67BCC0-13B0-4807-8AE0-1F0F9658E9C7}" destId="{541C993B-0A8A-4F99-AE5C-9DA1CEFA2436}" srcOrd="0" destOrd="0" presId="urn:microsoft.com/office/officeart/2005/8/layout/hierarchy1"/>
    <dgm:cxn modelId="{E3F07F07-FB83-4DBF-8FDF-2F5961FF7047}" type="presParOf" srcId="{1E67BCC0-13B0-4807-8AE0-1F0F9658E9C7}" destId="{D77875FA-E922-4F2C-9105-479E5B2F90F7}" srcOrd="1" destOrd="0" presId="urn:microsoft.com/office/officeart/2005/8/layout/hierarchy1"/>
    <dgm:cxn modelId="{81C9517E-2DE1-4FDB-BBAD-AEAD793247CA}" type="presParOf" srcId="{13A34F6F-7B04-4489-A993-248DFF2B1F3C}" destId="{3418D313-B731-45C4-B9A7-4C1ABCD777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A1665-9AEA-456A-BE6C-60354BD79AF8}">
      <dsp:nvSpPr>
        <dsp:cNvPr id="0" name=""/>
        <dsp:cNvSpPr/>
      </dsp:nvSpPr>
      <dsp:spPr>
        <a:xfrm>
          <a:off x="2943" y="1220695"/>
          <a:ext cx="144241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客户</a:t>
          </a:r>
          <a:endParaRPr lang="zh-CN" altLang="en-US" sz="1800" b="1" kern="1200" dirty="0"/>
        </a:p>
      </dsp:txBody>
      <dsp:txXfrm>
        <a:off x="24066" y="1241818"/>
        <a:ext cx="1400172" cy="678963"/>
      </dsp:txXfrm>
    </dsp:sp>
    <dsp:sp modelId="{4E354959-D559-4586-AA5D-7397A99FFE04}">
      <dsp:nvSpPr>
        <dsp:cNvPr id="0" name=""/>
        <dsp:cNvSpPr/>
      </dsp:nvSpPr>
      <dsp:spPr>
        <a:xfrm rot="17992083">
          <a:off x="1154566" y="1062703"/>
          <a:ext cx="1158559" cy="32519"/>
        </a:xfrm>
        <a:custGeom>
          <a:avLst/>
          <a:gdLst/>
          <a:ahLst/>
          <a:cxnLst/>
          <a:rect l="0" t="0" r="0" b="0"/>
          <a:pathLst>
            <a:path>
              <a:moveTo>
                <a:pt x="0" y="16259"/>
              </a:moveTo>
              <a:lnTo>
                <a:pt x="1158559" y="16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1704882" y="1049999"/>
        <a:ext cx="57927" cy="57927"/>
      </dsp:txXfrm>
    </dsp:sp>
    <dsp:sp modelId="{1CC901B9-0886-4154-8ADB-A95AEA756FC4}">
      <dsp:nvSpPr>
        <dsp:cNvPr id="0" name=""/>
        <dsp:cNvSpPr/>
      </dsp:nvSpPr>
      <dsp:spPr>
        <a:xfrm>
          <a:off x="2022329" y="216022"/>
          <a:ext cx="144241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外部客户</a:t>
          </a:r>
          <a:endParaRPr lang="zh-CN" altLang="en-US" sz="1800" b="1" kern="1200" dirty="0"/>
        </a:p>
      </dsp:txBody>
      <dsp:txXfrm>
        <a:off x="2043452" y="237145"/>
        <a:ext cx="1400172" cy="678963"/>
      </dsp:txXfrm>
    </dsp:sp>
    <dsp:sp modelId="{2C9DD422-2527-46B1-89B2-2232CD6AF3A6}">
      <dsp:nvSpPr>
        <dsp:cNvPr id="0" name=""/>
        <dsp:cNvSpPr/>
      </dsp:nvSpPr>
      <dsp:spPr>
        <a:xfrm>
          <a:off x="3464748" y="560367"/>
          <a:ext cx="576967" cy="32519"/>
        </a:xfrm>
        <a:custGeom>
          <a:avLst/>
          <a:gdLst/>
          <a:ahLst/>
          <a:cxnLst/>
          <a:rect l="0" t="0" r="0" b="0"/>
          <a:pathLst>
            <a:path>
              <a:moveTo>
                <a:pt x="0" y="16259"/>
              </a:moveTo>
              <a:lnTo>
                <a:pt x="576967" y="16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3738808" y="562202"/>
        <a:ext cx="28848" cy="28848"/>
      </dsp:txXfrm>
    </dsp:sp>
    <dsp:sp modelId="{519956A6-5C9F-4279-8CC6-B58518B924BB}">
      <dsp:nvSpPr>
        <dsp:cNvPr id="0" name=""/>
        <dsp:cNvSpPr/>
      </dsp:nvSpPr>
      <dsp:spPr>
        <a:xfrm>
          <a:off x="4041716" y="216022"/>
          <a:ext cx="322814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产品服务对象</a:t>
          </a:r>
          <a:endParaRPr lang="zh-CN" altLang="en-US" sz="1800" b="1" kern="1200" dirty="0"/>
        </a:p>
      </dsp:txBody>
      <dsp:txXfrm>
        <a:off x="4062839" y="237145"/>
        <a:ext cx="3185902" cy="678963"/>
      </dsp:txXfrm>
    </dsp:sp>
    <dsp:sp modelId="{A0C15565-5F39-40A7-A461-08ECF0BA0374}">
      <dsp:nvSpPr>
        <dsp:cNvPr id="0" name=""/>
        <dsp:cNvSpPr/>
      </dsp:nvSpPr>
      <dsp:spPr>
        <a:xfrm rot="3310531">
          <a:off x="1228677" y="1979736"/>
          <a:ext cx="1010337" cy="32519"/>
        </a:xfrm>
        <a:custGeom>
          <a:avLst/>
          <a:gdLst/>
          <a:ahLst/>
          <a:cxnLst/>
          <a:rect l="0" t="0" r="0" b="0"/>
          <a:pathLst>
            <a:path>
              <a:moveTo>
                <a:pt x="0" y="16259"/>
              </a:moveTo>
              <a:lnTo>
                <a:pt x="1010337" y="162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1708587" y="1970737"/>
        <a:ext cx="50516" cy="50516"/>
      </dsp:txXfrm>
    </dsp:sp>
    <dsp:sp modelId="{4B1CC8CA-DC86-493A-8591-F9C71456F498}">
      <dsp:nvSpPr>
        <dsp:cNvPr id="0" name=""/>
        <dsp:cNvSpPr/>
      </dsp:nvSpPr>
      <dsp:spPr>
        <a:xfrm>
          <a:off x="2022329" y="2050086"/>
          <a:ext cx="144241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内部客户</a:t>
          </a:r>
          <a:endParaRPr lang="zh-CN" altLang="en-US" sz="1800" b="1" kern="1200" dirty="0"/>
        </a:p>
      </dsp:txBody>
      <dsp:txXfrm>
        <a:off x="2043452" y="2071209"/>
        <a:ext cx="1400172" cy="678963"/>
      </dsp:txXfrm>
    </dsp:sp>
    <dsp:sp modelId="{02A73208-E2D0-4E09-ABD1-967C178103F5}">
      <dsp:nvSpPr>
        <dsp:cNvPr id="0" name=""/>
        <dsp:cNvSpPr/>
      </dsp:nvSpPr>
      <dsp:spPr>
        <a:xfrm rot="18289469">
          <a:off x="3248064" y="1979736"/>
          <a:ext cx="1010337" cy="32519"/>
        </a:xfrm>
        <a:custGeom>
          <a:avLst/>
          <a:gdLst/>
          <a:ahLst/>
          <a:cxnLst/>
          <a:rect l="0" t="0" r="0" b="0"/>
          <a:pathLst>
            <a:path>
              <a:moveTo>
                <a:pt x="0" y="16259"/>
              </a:moveTo>
              <a:lnTo>
                <a:pt x="1010337" y="16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3727974" y="1970737"/>
        <a:ext cx="50516" cy="50516"/>
      </dsp:txXfrm>
    </dsp:sp>
    <dsp:sp modelId="{464E8E22-3FFB-4C33-8F1F-AB75BB079B06}">
      <dsp:nvSpPr>
        <dsp:cNvPr id="0" name=""/>
        <dsp:cNvSpPr/>
      </dsp:nvSpPr>
      <dsp:spPr>
        <a:xfrm>
          <a:off x="4041716" y="1220695"/>
          <a:ext cx="322814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设计者</a:t>
          </a:r>
          <a:r>
            <a:rPr lang="en-US" altLang="zh-CN" sz="1800" b="1" kern="1200" dirty="0" smtClean="0"/>
            <a:t>-&gt;</a:t>
          </a:r>
          <a:r>
            <a:rPr lang="zh-CN" altLang="en-US" sz="1800" b="1" kern="1200" dirty="0" smtClean="0"/>
            <a:t>需求分析人员客户</a:t>
          </a:r>
          <a:endParaRPr lang="zh-CN" altLang="en-US" sz="1800" b="1" kern="1200" dirty="0"/>
        </a:p>
      </dsp:txBody>
      <dsp:txXfrm>
        <a:off x="4062839" y="1241818"/>
        <a:ext cx="3185902" cy="678963"/>
      </dsp:txXfrm>
    </dsp:sp>
    <dsp:sp modelId="{7B035F75-8E12-49F6-99E0-A20C4A18D1C3}">
      <dsp:nvSpPr>
        <dsp:cNvPr id="0" name=""/>
        <dsp:cNvSpPr/>
      </dsp:nvSpPr>
      <dsp:spPr>
        <a:xfrm>
          <a:off x="3464748" y="2394431"/>
          <a:ext cx="576967" cy="32519"/>
        </a:xfrm>
        <a:custGeom>
          <a:avLst/>
          <a:gdLst/>
          <a:ahLst/>
          <a:cxnLst/>
          <a:rect l="0" t="0" r="0" b="0"/>
          <a:pathLst>
            <a:path>
              <a:moveTo>
                <a:pt x="0" y="16259"/>
              </a:moveTo>
              <a:lnTo>
                <a:pt x="576967" y="16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3738808" y="2396267"/>
        <a:ext cx="28848" cy="28848"/>
      </dsp:txXfrm>
    </dsp:sp>
    <dsp:sp modelId="{48E27C1A-46A8-4289-B7EE-D3E12CB5D428}">
      <dsp:nvSpPr>
        <dsp:cNvPr id="0" name=""/>
        <dsp:cNvSpPr/>
      </dsp:nvSpPr>
      <dsp:spPr>
        <a:xfrm>
          <a:off x="4041716" y="2050086"/>
          <a:ext cx="322814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编程人员</a:t>
          </a:r>
          <a:r>
            <a:rPr lang="en-US" altLang="zh-CN" sz="1800" b="1" kern="1200" dirty="0" smtClean="0"/>
            <a:t>-&gt;</a:t>
          </a:r>
          <a:r>
            <a:rPr lang="zh-CN" altLang="en-US" sz="1800" b="1" kern="1200" dirty="0" smtClean="0"/>
            <a:t>设计者的客户</a:t>
          </a:r>
          <a:endParaRPr lang="zh-CN" altLang="en-US" sz="1800" b="1" kern="1200" dirty="0"/>
        </a:p>
      </dsp:txBody>
      <dsp:txXfrm>
        <a:off x="4062839" y="2071209"/>
        <a:ext cx="3185902" cy="678963"/>
      </dsp:txXfrm>
    </dsp:sp>
    <dsp:sp modelId="{D97DD8A1-EABB-46D2-B2A7-38DA588E3A80}">
      <dsp:nvSpPr>
        <dsp:cNvPr id="0" name=""/>
        <dsp:cNvSpPr/>
      </dsp:nvSpPr>
      <dsp:spPr>
        <a:xfrm rot="3310531">
          <a:off x="3248064" y="2809127"/>
          <a:ext cx="1010337" cy="32519"/>
        </a:xfrm>
        <a:custGeom>
          <a:avLst/>
          <a:gdLst/>
          <a:ahLst/>
          <a:cxnLst/>
          <a:rect l="0" t="0" r="0" b="0"/>
          <a:pathLst>
            <a:path>
              <a:moveTo>
                <a:pt x="0" y="16259"/>
              </a:moveTo>
              <a:lnTo>
                <a:pt x="1010337" y="162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b="1" kern="1200"/>
        </a:p>
      </dsp:txBody>
      <dsp:txXfrm>
        <a:off x="3727974" y="2800128"/>
        <a:ext cx="50516" cy="50516"/>
      </dsp:txXfrm>
    </dsp:sp>
    <dsp:sp modelId="{4A1A7FFE-820E-434E-9887-2D569DBA7F7A}">
      <dsp:nvSpPr>
        <dsp:cNvPr id="0" name=""/>
        <dsp:cNvSpPr/>
      </dsp:nvSpPr>
      <dsp:spPr>
        <a:xfrm>
          <a:off x="4041716" y="2879477"/>
          <a:ext cx="3228148" cy="7212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测试</a:t>
          </a:r>
          <a:r>
            <a:rPr lang="en-US" altLang="zh-CN" sz="1800" b="1" kern="1200" dirty="0" smtClean="0"/>
            <a:t>-&gt;</a:t>
          </a:r>
          <a:r>
            <a:rPr lang="zh-CN" altLang="en-US" sz="1800" b="1" kern="1200" dirty="0" smtClean="0"/>
            <a:t>编程人员的客户</a:t>
          </a:r>
          <a:endParaRPr lang="zh-CN" altLang="en-US" sz="1800" b="1" kern="1200" dirty="0"/>
        </a:p>
      </dsp:txBody>
      <dsp:txXfrm>
        <a:off x="4062839" y="2900600"/>
        <a:ext cx="3185902" cy="6789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F83BB-D5FA-41F8-969A-7497F7C7F12A}">
      <dsp:nvSpPr>
        <dsp:cNvPr id="0" name=""/>
        <dsp:cNvSpPr/>
      </dsp:nvSpPr>
      <dsp:spPr>
        <a:xfrm>
          <a:off x="2294261" y="61465"/>
          <a:ext cx="968472" cy="96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solidFill>
                <a:schemeClr val="bg1"/>
              </a:solidFill>
            </a:rPr>
            <a:t>检查</a:t>
          </a:r>
          <a:endParaRPr lang="zh-CN" altLang="en-US" sz="2300" b="1" kern="1200" dirty="0">
            <a:solidFill>
              <a:schemeClr val="bg1"/>
            </a:solidFill>
          </a:endParaRPr>
        </a:p>
      </dsp:txBody>
      <dsp:txXfrm>
        <a:off x="2294261" y="61465"/>
        <a:ext cx="968472" cy="968472"/>
      </dsp:txXfrm>
    </dsp:sp>
    <dsp:sp modelId="{71679ABD-1D75-41AD-A473-7C13C8973A9B}">
      <dsp:nvSpPr>
        <dsp:cNvPr id="0" name=""/>
        <dsp:cNvSpPr/>
      </dsp:nvSpPr>
      <dsp:spPr>
        <a:xfrm>
          <a:off x="588338" y="442"/>
          <a:ext cx="2735419" cy="2735419"/>
        </a:xfrm>
        <a:prstGeom prst="circularArrow">
          <a:avLst>
            <a:gd name="adj1" fmla="val 6904"/>
            <a:gd name="adj2" fmla="val 465503"/>
            <a:gd name="adj3" fmla="val 548782"/>
            <a:gd name="adj4" fmla="val 20585716"/>
            <a:gd name="adj5" fmla="val 80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D11B4-4052-4C25-AA41-5CD5871FED63}">
      <dsp:nvSpPr>
        <dsp:cNvPr id="0" name=""/>
        <dsp:cNvSpPr/>
      </dsp:nvSpPr>
      <dsp:spPr>
        <a:xfrm>
          <a:off x="2294261" y="1706365"/>
          <a:ext cx="968472" cy="96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solidFill>
                <a:schemeClr val="bg1"/>
              </a:solidFill>
            </a:rPr>
            <a:t>识别与纠正</a:t>
          </a:r>
          <a:endParaRPr lang="zh-CN" altLang="en-US" sz="2300" b="1" kern="1200" dirty="0">
            <a:solidFill>
              <a:schemeClr val="bg1"/>
            </a:solidFill>
          </a:endParaRPr>
        </a:p>
      </dsp:txBody>
      <dsp:txXfrm>
        <a:off x="2294261" y="1706365"/>
        <a:ext cx="968472" cy="968472"/>
      </dsp:txXfrm>
    </dsp:sp>
    <dsp:sp modelId="{66330FED-2347-4E9A-86C3-ED037AA71D48}">
      <dsp:nvSpPr>
        <dsp:cNvPr id="0" name=""/>
        <dsp:cNvSpPr/>
      </dsp:nvSpPr>
      <dsp:spPr>
        <a:xfrm>
          <a:off x="588338" y="442"/>
          <a:ext cx="2735419" cy="2735419"/>
        </a:xfrm>
        <a:prstGeom prst="circularArrow">
          <a:avLst>
            <a:gd name="adj1" fmla="val 6904"/>
            <a:gd name="adj2" fmla="val 465503"/>
            <a:gd name="adj3" fmla="val 5948782"/>
            <a:gd name="adj4" fmla="val 4385716"/>
            <a:gd name="adj5" fmla="val 80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1216F-FEC5-43E0-89C2-7A435BD87FAC}">
      <dsp:nvSpPr>
        <dsp:cNvPr id="0" name=""/>
        <dsp:cNvSpPr/>
      </dsp:nvSpPr>
      <dsp:spPr>
        <a:xfrm>
          <a:off x="649361" y="1706365"/>
          <a:ext cx="968472" cy="96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solidFill>
                <a:schemeClr val="bg1"/>
              </a:solidFill>
            </a:rPr>
            <a:t>复查</a:t>
          </a:r>
          <a:endParaRPr lang="zh-CN" altLang="en-US" sz="2300" b="1" kern="1200" dirty="0">
            <a:solidFill>
              <a:schemeClr val="bg1"/>
            </a:solidFill>
          </a:endParaRPr>
        </a:p>
      </dsp:txBody>
      <dsp:txXfrm>
        <a:off x="649361" y="1706365"/>
        <a:ext cx="968472" cy="968472"/>
      </dsp:txXfrm>
    </dsp:sp>
    <dsp:sp modelId="{487041FE-70D3-4ED4-B341-3BA7D2B66DF2}">
      <dsp:nvSpPr>
        <dsp:cNvPr id="0" name=""/>
        <dsp:cNvSpPr/>
      </dsp:nvSpPr>
      <dsp:spPr>
        <a:xfrm>
          <a:off x="588338" y="442"/>
          <a:ext cx="2735419" cy="2735419"/>
        </a:xfrm>
        <a:prstGeom prst="circularArrow">
          <a:avLst>
            <a:gd name="adj1" fmla="val 6904"/>
            <a:gd name="adj2" fmla="val 465503"/>
            <a:gd name="adj3" fmla="val 11348782"/>
            <a:gd name="adj4" fmla="val 9785716"/>
            <a:gd name="adj5" fmla="val 80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A04BF-CFF8-4AE9-B4BA-5F0E18832BC9}">
      <dsp:nvSpPr>
        <dsp:cNvPr id="0" name=""/>
        <dsp:cNvSpPr/>
      </dsp:nvSpPr>
      <dsp:spPr>
        <a:xfrm>
          <a:off x="649361" y="61465"/>
          <a:ext cx="968472" cy="96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solidFill>
                <a:schemeClr val="bg1"/>
              </a:solidFill>
            </a:rPr>
            <a:t>沟通</a:t>
          </a:r>
          <a:endParaRPr lang="zh-CN" altLang="en-US" sz="2300" b="1" kern="1200" dirty="0">
            <a:solidFill>
              <a:schemeClr val="bg1"/>
            </a:solidFill>
          </a:endParaRPr>
        </a:p>
      </dsp:txBody>
      <dsp:txXfrm>
        <a:off x="649361" y="61465"/>
        <a:ext cx="968472" cy="968472"/>
      </dsp:txXfrm>
    </dsp:sp>
    <dsp:sp modelId="{2E673903-8A36-4147-A82F-2F5CB41CCB03}">
      <dsp:nvSpPr>
        <dsp:cNvPr id="0" name=""/>
        <dsp:cNvSpPr/>
      </dsp:nvSpPr>
      <dsp:spPr>
        <a:xfrm>
          <a:off x="720978" y="442"/>
          <a:ext cx="2735419" cy="2735419"/>
        </a:xfrm>
        <a:prstGeom prst="circularArrow">
          <a:avLst>
            <a:gd name="adj1" fmla="val 6904"/>
            <a:gd name="adj2" fmla="val 465503"/>
            <a:gd name="adj3" fmla="val 16748782"/>
            <a:gd name="adj4" fmla="val 15185716"/>
            <a:gd name="adj5" fmla="val 805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5076D-7409-46C4-9055-9B128DAB75EA}">
      <dsp:nvSpPr>
        <dsp:cNvPr id="0" name=""/>
        <dsp:cNvSpPr/>
      </dsp:nvSpPr>
      <dsp:spPr>
        <a:xfrm>
          <a:off x="2483164" y="972118"/>
          <a:ext cx="1743366" cy="355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86"/>
              </a:lnTo>
              <a:lnTo>
                <a:pt x="1743366" y="242186"/>
              </a:lnTo>
              <a:lnTo>
                <a:pt x="1743366" y="355387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297B8-7AA2-469E-89AD-0FC32F835539}">
      <dsp:nvSpPr>
        <dsp:cNvPr id="0" name=""/>
        <dsp:cNvSpPr/>
      </dsp:nvSpPr>
      <dsp:spPr>
        <a:xfrm>
          <a:off x="2437444" y="2103452"/>
          <a:ext cx="91440" cy="35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387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044B8-A06F-4A36-93B7-B75522C733D7}">
      <dsp:nvSpPr>
        <dsp:cNvPr id="0" name=""/>
        <dsp:cNvSpPr/>
      </dsp:nvSpPr>
      <dsp:spPr>
        <a:xfrm>
          <a:off x="2437444" y="972118"/>
          <a:ext cx="91440" cy="35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387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2B661-80A7-4D09-988F-B6E94E3729B2}">
      <dsp:nvSpPr>
        <dsp:cNvPr id="0" name=""/>
        <dsp:cNvSpPr/>
      </dsp:nvSpPr>
      <dsp:spPr>
        <a:xfrm>
          <a:off x="694078" y="2103452"/>
          <a:ext cx="91440" cy="355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387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52C99-4445-4985-BA0F-92042751CA0B}">
      <dsp:nvSpPr>
        <dsp:cNvPr id="0" name=""/>
        <dsp:cNvSpPr/>
      </dsp:nvSpPr>
      <dsp:spPr>
        <a:xfrm>
          <a:off x="739798" y="972118"/>
          <a:ext cx="1743366" cy="355387"/>
        </a:xfrm>
        <a:custGeom>
          <a:avLst/>
          <a:gdLst/>
          <a:ahLst/>
          <a:cxnLst/>
          <a:rect l="0" t="0" r="0" b="0"/>
          <a:pathLst>
            <a:path>
              <a:moveTo>
                <a:pt x="1743366" y="0"/>
              </a:moveTo>
              <a:lnTo>
                <a:pt x="1743366" y="242186"/>
              </a:lnTo>
              <a:lnTo>
                <a:pt x="0" y="242186"/>
              </a:lnTo>
              <a:lnTo>
                <a:pt x="0" y="355387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D792D-1BCB-4113-A592-3E044BF575A2}">
      <dsp:nvSpPr>
        <dsp:cNvPr id="0" name=""/>
        <dsp:cNvSpPr/>
      </dsp:nvSpPr>
      <dsp:spPr>
        <a:xfrm>
          <a:off x="1747255" y="196171"/>
          <a:ext cx="1471818" cy="77594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A9DE4-6E4F-4820-BA30-B620DA6E902E}">
      <dsp:nvSpPr>
        <dsp:cNvPr id="0" name=""/>
        <dsp:cNvSpPr/>
      </dsp:nvSpPr>
      <dsp:spPr>
        <a:xfrm>
          <a:off x="1883029" y="325156"/>
          <a:ext cx="1471818" cy="775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高层经理</a:t>
          </a:r>
          <a:endParaRPr lang="zh-CN" altLang="en-US" sz="2100" b="1" kern="1200" dirty="0"/>
        </a:p>
      </dsp:txBody>
      <dsp:txXfrm>
        <a:off x="1905756" y="347883"/>
        <a:ext cx="1426364" cy="730492"/>
      </dsp:txXfrm>
    </dsp:sp>
    <dsp:sp modelId="{84B79DED-3C4F-4731-A528-0ACF623E3849}">
      <dsp:nvSpPr>
        <dsp:cNvPr id="0" name=""/>
        <dsp:cNvSpPr/>
      </dsp:nvSpPr>
      <dsp:spPr>
        <a:xfrm>
          <a:off x="3889" y="1327506"/>
          <a:ext cx="1471818" cy="77594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0B15E-1E94-41A0-B5B2-B5A536E5F10E}">
      <dsp:nvSpPr>
        <dsp:cNvPr id="0" name=""/>
        <dsp:cNvSpPr/>
      </dsp:nvSpPr>
      <dsp:spPr>
        <a:xfrm>
          <a:off x="139663" y="1456491"/>
          <a:ext cx="1471818" cy="775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开发团队</a:t>
          </a:r>
          <a:r>
            <a:rPr lang="en-US" altLang="zh-CN" sz="2100" b="1" kern="1200" dirty="0" smtClean="0"/>
            <a:t>1</a:t>
          </a:r>
          <a:endParaRPr lang="zh-CN" altLang="en-US" sz="2100" b="1" kern="1200" dirty="0"/>
        </a:p>
      </dsp:txBody>
      <dsp:txXfrm>
        <a:off x="162390" y="1479218"/>
        <a:ext cx="1426364" cy="730492"/>
      </dsp:txXfrm>
    </dsp:sp>
    <dsp:sp modelId="{353BF079-4423-45E0-95D9-9391404434A3}">
      <dsp:nvSpPr>
        <dsp:cNvPr id="0" name=""/>
        <dsp:cNvSpPr/>
      </dsp:nvSpPr>
      <dsp:spPr>
        <a:xfrm>
          <a:off x="3889" y="2458840"/>
          <a:ext cx="1471818" cy="77594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31521-BA8A-471B-A955-4030501D3E86}">
      <dsp:nvSpPr>
        <dsp:cNvPr id="0" name=""/>
        <dsp:cNvSpPr/>
      </dsp:nvSpPr>
      <dsp:spPr>
        <a:xfrm>
          <a:off x="139663" y="2587825"/>
          <a:ext cx="1471818" cy="775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开发团队</a:t>
          </a:r>
          <a:r>
            <a:rPr lang="en-US" altLang="zh-CN" sz="2100" b="1" kern="1200" dirty="0" smtClean="0"/>
            <a:t>N</a:t>
          </a:r>
          <a:endParaRPr lang="zh-CN" altLang="en-US" sz="2100" b="1" kern="1200" dirty="0"/>
        </a:p>
      </dsp:txBody>
      <dsp:txXfrm>
        <a:off x="162390" y="2610552"/>
        <a:ext cx="1426364" cy="730492"/>
      </dsp:txXfrm>
    </dsp:sp>
    <dsp:sp modelId="{6E593AB0-76D2-44B3-880D-644C30ADAD58}">
      <dsp:nvSpPr>
        <dsp:cNvPr id="0" name=""/>
        <dsp:cNvSpPr/>
      </dsp:nvSpPr>
      <dsp:spPr>
        <a:xfrm>
          <a:off x="1747255" y="1327506"/>
          <a:ext cx="1471818" cy="77594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87E46-570E-4A97-8592-31F383F98275}">
      <dsp:nvSpPr>
        <dsp:cNvPr id="0" name=""/>
        <dsp:cNvSpPr/>
      </dsp:nvSpPr>
      <dsp:spPr>
        <a:xfrm>
          <a:off x="1883029" y="1456491"/>
          <a:ext cx="1471818" cy="775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测试团队</a:t>
          </a:r>
          <a:r>
            <a:rPr lang="en-US" altLang="zh-CN" sz="2100" b="1" kern="1200" dirty="0" smtClean="0"/>
            <a:t>1</a:t>
          </a:r>
          <a:endParaRPr lang="zh-CN" altLang="en-US" sz="2100" b="1" kern="1200" dirty="0"/>
        </a:p>
      </dsp:txBody>
      <dsp:txXfrm>
        <a:off x="1905756" y="1479218"/>
        <a:ext cx="1426364" cy="730492"/>
      </dsp:txXfrm>
    </dsp:sp>
    <dsp:sp modelId="{6CCCF24C-BD7A-4BC4-BF13-48FBE124DA58}">
      <dsp:nvSpPr>
        <dsp:cNvPr id="0" name=""/>
        <dsp:cNvSpPr/>
      </dsp:nvSpPr>
      <dsp:spPr>
        <a:xfrm>
          <a:off x="1747255" y="2458840"/>
          <a:ext cx="1471818" cy="77594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A52ED-4EC4-457E-8A40-A3C11C2321CB}">
      <dsp:nvSpPr>
        <dsp:cNvPr id="0" name=""/>
        <dsp:cNvSpPr/>
      </dsp:nvSpPr>
      <dsp:spPr>
        <a:xfrm>
          <a:off x="1883029" y="2587825"/>
          <a:ext cx="1471818" cy="775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/>
            <a:t>测试团队</a:t>
          </a:r>
          <a:r>
            <a:rPr lang="en-US" altLang="zh-CN" sz="2100" b="1" kern="1200" dirty="0" smtClean="0"/>
            <a:t>N</a:t>
          </a:r>
          <a:endParaRPr lang="zh-CN" altLang="en-US" sz="2100" b="1" kern="1200" dirty="0"/>
        </a:p>
      </dsp:txBody>
      <dsp:txXfrm>
        <a:off x="1905756" y="2610552"/>
        <a:ext cx="1426364" cy="730492"/>
      </dsp:txXfrm>
    </dsp:sp>
    <dsp:sp modelId="{541C993B-0A8A-4F99-AE5C-9DA1CEFA2436}">
      <dsp:nvSpPr>
        <dsp:cNvPr id="0" name=""/>
        <dsp:cNvSpPr/>
      </dsp:nvSpPr>
      <dsp:spPr>
        <a:xfrm>
          <a:off x="3490621" y="1327506"/>
          <a:ext cx="1471818" cy="77594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875FA-E922-4F2C-9105-479E5B2F90F7}">
      <dsp:nvSpPr>
        <dsp:cNvPr id="0" name=""/>
        <dsp:cNvSpPr/>
      </dsp:nvSpPr>
      <dsp:spPr>
        <a:xfrm>
          <a:off x="3626395" y="1456491"/>
          <a:ext cx="1471818" cy="7759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/>
            <a:t>SQA</a:t>
          </a:r>
          <a:endParaRPr lang="zh-CN" altLang="en-US" sz="2100" b="1" kern="1200" dirty="0"/>
        </a:p>
      </dsp:txBody>
      <dsp:txXfrm>
        <a:off x="3649122" y="1479218"/>
        <a:ext cx="1426364" cy="730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ADC3F72F-84C1-44BE-8839-A7977049F8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1%AC%E5%B8%81/2613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7%BE%8E%E5%85%83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F65B86-4FDF-4E30-B819-EFF77F0A8A4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328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29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63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017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330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707FBA-E164-489D-B465-F3C05FAD83F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软件缺陷的定义的可操作性不强，大家要掌握的是接下来的软件缺陷判定标准。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994F7C-5F2E-460D-A6F5-07A8D93EAC5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(2)</a:t>
            </a:r>
            <a:r>
              <a:rPr lang="zh-CN" altLang="en-US" dirty="0" smtClean="0">
                <a:latin typeface="Arial" panose="020B0604020202020204" pitchFamily="34" charset="0"/>
              </a:rPr>
              <a:t>软件出现了产品说明书指明不会出现的错误不太好理解，我们给一个例子</a:t>
            </a:r>
            <a:r>
              <a:rPr lang="en-US" altLang="zh-CN" dirty="0" smtClean="0">
                <a:latin typeface="Arial" panose="020B0604020202020204" pitchFamily="34" charset="0"/>
              </a:rPr>
              <a:t>:</a:t>
            </a:r>
            <a:r>
              <a:rPr lang="zh-CN" altLang="en-US" dirty="0" smtClean="0">
                <a:latin typeface="Arial" panose="020B0604020202020204" pitchFamily="34" charset="0"/>
              </a:rPr>
              <a:t>如开发一个生产线管理软件，如果不是管理员绝对不能停止运行，如果最终测试的时候，一般人员也能停止该程序，就违反了这一条。</a:t>
            </a:r>
            <a:r>
              <a:rPr lang="en-US" altLang="zh-CN" dirty="0" smtClean="0">
                <a:latin typeface="Arial" panose="020B0604020202020204" pitchFamily="34" charset="0"/>
              </a:rPr>
              <a:t>0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软件系统越来越复杂，不管是需求、设计、编码、测试都面临挑战；</a:t>
            </a:r>
            <a:endParaRPr lang="en-US" altLang="zh-CN" dirty="0" smtClean="0"/>
          </a:p>
          <a:p>
            <a:r>
              <a:rPr lang="zh-CN" altLang="en-US" dirty="0" smtClean="0"/>
              <a:t>思考：测试阶段会不会引入错误；测试应该按照谁的思路走 ；书上未提到测试阶段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584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组织串讲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1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美分（货币符号：￠）是美元的一种，也是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硬币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的一种。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美分等于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美元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；美分硬币有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分、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分、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分、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25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分、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50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分、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元六种面值 ；</a:t>
            </a:r>
            <a:r>
              <a:rPr lang="zh-CN" altLang="en-US" sz="1200" dirty="0" smtClean="0">
                <a:latin typeface="宋体" panose="02010600030101010101" pitchFamily="2" charset="-122"/>
              </a:rPr>
              <a:t>随着整个开发过程的时间推移，更正缺陷或修复问题的费用</a:t>
            </a:r>
            <a:r>
              <a:rPr lang="zh-CN" altLang="en-US" sz="1200" dirty="0" smtClean="0">
                <a:solidFill>
                  <a:schemeClr val="hlink"/>
                </a:solidFill>
                <a:latin typeface="宋体" panose="02010600030101010101" pitchFamily="2" charset="-122"/>
              </a:rPr>
              <a:t>呈指数增长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21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BC6AA7-CF91-4454-B7DF-B2A8173FDDF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韦氏字典是一个比较有名的词典，考</a:t>
            </a:r>
            <a:r>
              <a:rPr lang="en-US" altLang="zh-CN" smtClean="0">
                <a:latin typeface="Arial" panose="020B0604020202020204" pitchFamily="34" charset="0"/>
              </a:rPr>
              <a:t>GRE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TOFEL</a:t>
            </a:r>
            <a:r>
              <a:rPr lang="zh-CN" altLang="en-US" smtClean="0">
                <a:latin typeface="Arial" panose="020B0604020202020204" pitchFamily="34" charset="0"/>
              </a:rPr>
              <a:t>都要用的。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546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506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945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打包</a:t>
            </a:r>
            <a:r>
              <a:rPr lang="en-US" altLang="zh-CN" dirty="0" smtClean="0"/>
              <a:t>/</a:t>
            </a:r>
            <a:r>
              <a:rPr lang="zh-CN" altLang="en-US" dirty="0" smtClean="0"/>
              <a:t>拆包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数据序列化和反序列号，</a:t>
            </a:r>
            <a:r>
              <a:rPr lang="en-US" altLang="zh-CN" dirty="0" err="1" smtClean="0"/>
              <a:t>ws</a:t>
            </a:r>
            <a:r>
              <a:rPr lang="zh-CN" altLang="en-US" dirty="0" smtClean="0"/>
              <a:t>服务中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547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打包</a:t>
            </a:r>
            <a:r>
              <a:rPr lang="en-US" altLang="zh-CN" dirty="0" smtClean="0"/>
              <a:t>/</a:t>
            </a:r>
            <a:r>
              <a:rPr lang="zh-CN" altLang="en-US" dirty="0" smtClean="0"/>
              <a:t>拆包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数据序列化和反序列号，</a:t>
            </a:r>
            <a:r>
              <a:rPr lang="en-US" altLang="zh-CN" dirty="0" err="1" smtClean="0"/>
              <a:t>ws</a:t>
            </a:r>
            <a:r>
              <a:rPr lang="zh-CN" altLang="en-US" dirty="0" smtClean="0"/>
              <a:t>服务中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22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不同的客户对待质量的看法是不同的；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F72F-84C1-44BE-8839-A7977049F83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3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8B4C21-4C1A-4CEA-A92C-8B34465ADAF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强调软件质量是属性的集合。假如让你去评价一个软件的质量好不好，你可能会从它的界面美不美观，它运行的速度快不快等等，这说明美观性，运行速度是质量的一个方面，软件质量是属性的集合。</a:t>
            </a: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软件质量到底包含哪些属性？没有标准，于是形成了公说公有理，婆说婆有理的局面，对软件质量所包含的属性的选取的不同导致出现了多个质量模型。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</a:rPr>
              <a:t>SQA</a:t>
            </a:r>
            <a:r>
              <a:rPr lang="zh-CN" altLang="en-US" dirty="0" smtClean="0">
                <a:latin typeface="Arial" panose="020B0604020202020204" pitchFamily="34" charset="0"/>
              </a:rPr>
              <a:t>在组织架构中的位置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2C81FF-D6FA-459C-ACC9-940D201454A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992253-6B46-419B-A11A-BEF9F0AF3FC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</a:rPr>
              <a:t>、</a:t>
            </a:r>
            <a:r>
              <a:rPr lang="en-US" altLang="zh-CN" dirty="0" smtClean="0">
                <a:latin typeface="Arial" panose="020B0604020202020204" pitchFamily="34" charset="0"/>
              </a:rPr>
              <a:t>McCall</a:t>
            </a:r>
            <a:r>
              <a:rPr lang="zh-CN" altLang="en-US" dirty="0" smtClean="0">
                <a:latin typeface="Arial" panose="020B0604020202020204" pitchFamily="34" charset="0"/>
              </a:rPr>
              <a:t>（</a:t>
            </a:r>
            <a:r>
              <a:rPr lang="en-US" altLang="zh-CN" dirty="0" err="1" smtClean="0">
                <a:latin typeface="Arial" panose="020B0604020202020204" pitchFamily="34" charset="0"/>
              </a:rPr>
              <a:t>meical</a:t>
            </a:r>
            <a:r>
              <a:rPr lang="zh-CN" altLang="en-US" dirty="0" smtClean="0">
                <a:latin typeface="Arial" panose="020B0604020202020204" pitchFamily="34" charset="0"/>
              </a:rPr>
              <a:t>）模型包含了</a:t>
            </a:r>
            <a:r>
              <a:rPr lang="en-US" altLang="zh-CN" dirty="0" smtClean="0">
                <a:latin typeface="Arial" panose="020B0604020202020204" pitchFamily="34" charset="0"/>
              </a:rPr>
              <a:t>11</a:t>
            </a:r>
            <a:r>
              <a:rPr lang="zh-CN" altLang="en-US" dirty="0" smtClean="0">
                <a:latin typeface="Arial" panose="020B0604020202020204" pitchFamily="34" charset="0"/>
              </a:rPr>
              <a:t>个属性。是最先出现的质量模型。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</a:rPr>
              <a:t>、操作特性：功能正确并且完整 ；可靠、可用：如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产品可以无故障运行的时间，经常出现故障、宕机、知损</a:t>
            </a:r>
            <a:r>
              <a:rPr lang="zh-CN" altLang="en-US" dirty="0" smtClean="0">
                <a:latin typeface="Arial" panose="020B0604020202020204" pitchFamily="34" charset="0"/>
              </a:rPr>
              <a:t>；效率如：打开某网页的速度；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Arial" panose="020B0604020202020204" pitchFamily="34" charset="0"/>
              </a:rPr>
              <a:t>3</a:t>
            </a:r>
            <a:r>
              <a:rPr lang="zh-CN" altLang="en-US" dirty="0" smtClean="0">
                <a:latin typeface="Arial" panose="020B0604020202020204" pitchFamily="34" charset="0"/>
              </a:rPr>
              <a:t>、新环境适应能力：可移植性：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软件转置到其它计算机上的能力（也可称作软件自动搬家），软件从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window-&gt;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上是否能正常运行；可互操作性：和其他系统通信或把其他系统纳入到自己控制下，系统间的接口是否可以满足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、可维护性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&amp;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灵活性：新加需求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/bug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进入修改维护的成本 ；可测试性：谁开发了软件不容易测试，就说明这个设计有问题。</a:t>
            </a:r>
            <a:endParaRPr lang="zh-CN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2032B9-9658-4499-9F40-8E273AF61F2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Boehm(</a:t>
            </a:r>
            <a:r>
              <a:rPr lang="en-US" altLang="zh-CN" dirty="0" err="1" smtClean="0">
                <a:latin typeface="Arial" panose="020B0604020202020204" pitchFamily="34" charset="0"/>
              </a:rPr>
              <a:t>BE:m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</a:rPr>
              <a:t>质量模型包含</a:t>
            </a:r>
            <a:r>
              <a:rPr lang="en-US" altLang="zh-CN" dirty="0" smtClean="0">
                <a:latin typeface="Arial" panose="020B0604020202020204" pitchFamily="34" charset="0"/>
              </a:rPr>
              <a:t>15</a:t>
            </a:r>
            <a:r>
              <a:rPr lang="zh-CN" altLang="en-US" dirty="0" smtClean="0">
                <a:latin typeface="Arial" panose="020B0604020202020204" pitchFamily="34" charset="0"/>
              </a:rPr>
              <a:t>个属性，比</a:t>
            </a:r>
            <a:r>
              <a:rPr lang="en-US" altLang="zh-CN" dirty="0" smtClean="0">
                <a:latin typeface="Arial" panose="020B0604020202020204" pitchFamily="34" charset="0"/>
              </a:rPr>
              <a:t>McCall</a:t>
            </a:r>
            <a:r>
              <a:rPr lang="zh-CN" altLang="en-US" dirty="0" smtClean="0">
                <a:latin typeface="Arial" panose="020B0604020202020204" pitchFamily="34" charset="0"/>
              </a:rPr>
              <a:t>模型更全面，更复杂，它比</a:t>
            </a:r>
            <a:r>
              <a:rPr lang="en-US" altLang="zh-CN" dirty="0" smtClean="0">
                <a:latin typeface="Arial" panose="020B0604020202020204" pitchFamily="34" charset="0"/>
              </a:rPr>
              <a:t>McCall</a:t>
            </a:r>
            <a:r>
              <a:rPr lang="zh-CN" altLang="en-US" dirty="0" smtClean="0">
                <a:latin typeface="Arial" panose="020B0604020202020204" pitchFamily="34" charset="0"/>
              </a:rPr>
              <a:t>模型出现的要晚。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B6D2B4-FF59-4081-A4FE-ED69A4ACF50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强调立场和角度：是</a:t>
            </a:r>
            <a:r>
              <a:rPr lang="zh-CN" alt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站在开发人员和质量保证人员的角度，从内部观点出发评判软件产品的质量特性。内部质量由开发人员和质量保证人员评定。代码可读性如何？架构设计和不合理啊？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5C428F-61C8-4753-BE63-4A2619EE673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这个模型更精细，更复杂。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596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6811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9413" y="692150"/>
            <a:ext cx="2135187" cy="5110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692150"/>
            <a:ext cx="6253163" cy="511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1916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23850" y="1916113"/>
            <a:ext cx="854075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7706821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4698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816383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0425" y="1916113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2798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0333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41790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47595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880122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438040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>
            <a:lum bright="-12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4" t="15881" r="19261" b="18506"/>
          <a:stretch>
            <a:fillRect/>
          </a:stretch>
        </p:blipFill>
        <p:spPr bwMode="auto">
          <a:xfrm>
            <a:off x="-1588" y="404813"/>
            <a:ext cx="9147176" cy="611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23850" y="69215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16113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8"/>
          <p:cNvPicPr>
            <a:picLocks noChangeAspect="1" noChangeArrowheads="1"/>
          </p:cNvPicPr>
          <p:nvPr userDrawn="1"/>
        </p:nvPicPr>
        <p:blipFill>
          <a:blip r:embed="rId15">
            <a:lum bright="-48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6" t="96075" r="14360"/>
          <a:stretch>
            <a:fillRect/>
          </a:stretch>
        </p:blipFill>
        <p:spPr bwMode="auto">
          <a:xfrm>
            <a:off x="0" y="6569075"/>
            <a:ext cx="91440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0" name="Line 9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10"/>
          <p:cNvSpPr>
            <a:spLocks noChangeShapeType="1"/>
          </p:cNvSpPr>
          <p:nvPr userDrawn="1"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1"/>
          <p:cNvSpPr>
            <a:spLocks noChangeShapeType="1"/>
          </p:cNvSpPr>
          <p:nvPr userDrawn="1"/>
        </p:nvSpPr>
        <p:spPr bwMode="auto">
          <a:xfrm>
            <a:off x="0" y="6851650"/>
            <a:ext cx="9144000" cy="6350"/>
          </a:xfrm>
          <a:prstGeom prst="line">
            <a:avLst/>
          </a:prstGeom>
          <a:noFill/>
          <a:ln w="57150" cmpd="thinThick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12"/>
          <p:cNvSpPr>
            <a:spLocks noChangeShapeType="1"/>
          </p:cNvSpPr>
          <p:nvPr userDrawn="1"/>
        </p:nvSpPr>
        <p:spPr bwMode="auto">
          <a:xfrm>
            <a:off x="0" y="368300"/>
            <a:ext cx="9180513" cy="0"/>
          </a:xfrm>
          <a:prstGeom prst="line">
            <a:avLst/>
          </a:prstGeom>
          <a:noFill/>
          <a:ln w="38100">
            <a:solidFill>
              <a:srgbClr val="FFCC00">
                <a:alpha val="72156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3"/>
          <p:cNvSpPr>
            <a:spLocks noChangeShapeType="1"/>
          </p:cNvSpPr>
          <p:nvPr userDrawn="1"/>
        </p:nvSpPr>
        <p:spPr bwMode="auto">
          <a:xfrm>
            <a:off x="0" y="6550025"/>
            <a:ext cx="9144000" cy="0"/>
          </a:xfrm>
          <a:prstGeom prst="line">
            <a:avLst/>
          </a:prstGeom>
          <a:noFill/>
          <a:ln w="38100">
            <a:solidFill>
              <a:srgbClr val="FFCC00">
                <a:alpha val="72156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6" name="Picture 31" descr="北京邮电大学出版社标识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69"/>
          <a:stretch>
            <a:fillRect/>
          </a:stretch>
        </p:blipFill>
        <p:spPr bwMode="auto">
          <a:xfrm>
            <a:off x="0" y="0"/>
            <a:ext cx="9144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847E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8" name="Text Box 33"/>
          <p:cNvSpPr txBox="1">
            <a:spLocks noChangeArrowheads="1"/>
          </p:cNvSpPr>
          <p:nvPr userDrawn="1"/>
        </p:nvSpPr>
        <p:spPr bwMode="auto">
          <a:xfrm>
            <a:off x="5410200" y="0"/>
            <a:ext cx="471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2400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smtClean="0">
                <a:solidFill>
                  <a:srgbClr val="FFFF00"/>
                </a:solidFill>
                <a:ea typeface="隶书" pitchFamily="49" charset="-122"/>
              </a:rPr>
              <a:t>《</a:t>
            </a:r>
            <a:r>
              <a:rPr lang="zh-CN" altLang="en-US" sz="2000" b="1" smtClean="0">
                <a:solidFill>
                  <a:srgbClr val="FFFF00"/>
                </a:solidFill>
                <a:ea typeface="隶书" pitchFamily="49" charset="-122"/>
              </a:rPr>
              <a:t>软件测试与质量保证</a:t>
            </a:r>
            <a:r>
              <a:rPr lang="en-US" altLang="zh-CN" sz="2000" b="1" smtClean="0">
                <a:solidFill>
                  <a:srgbClr val="FFFF00"/>
                </a:solidFill>
                <a:ea typeface="隶书" pitchFamily="49" charset="-122"/>
              </a:rPr>
              <a:t>》</a:t>
            </a:r>
            <a:r>
              <a:rPr lang="zh-CN" altLang="en-US" sz="2000" b="1" smtClean="0">
                <a:solidFill>
                  <a:srgbClr val="FFFF00"/>
                </a:solidFill>
                <a:ea typeface="隶书" pitchFamily="49" charset="-122"/>
              </a:rPr>
              <a:t>课件</a:t>
            </a:r>
          </a:p>
        </p:txBody>
      </p:sp>
      <p:sp>
        <p:nvSpPr>
          <p:cNvPr id="1039" name="Rectangle 34"/>
          <p:cNvSpPr>
            <a:spLocks noChangeArrowheads="1"/>
          </p:cNvSpPr>
          <p:nvPr userDrawn="1"/>
        </p:nvSpPr>
        <p:spPr bwMode="auto">
          <a:xfrm>
            <a:off x="0" y="296863"/>
            <a:ext cx="1908175" cy="36512"/>
          </a:xfrm>
          <a:prstGeom prst="rect">
            <a:avLst/>
          </a:prstGeom>
          <a:gradFill rotWithShape="1">
            <a:gsLst>
              <a:gs pos="0">
                <a:srgbClr val="C3EBFF">
                  <a:alpha val="82001"/>
                </a:srgbClr>
              </a:gs>
              <a:gs pos="100000">
                <a:srgbClr val="66CCFF">
                  <a:alpha val="17998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7164288" y="6584034"/>
            <a:ext cx="216024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zh-CN" altLang="en-US" sz="1400" b="1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哈尔滨信息工程学院</a:t>
            </a:r>
            <a:endParaRPr lang="zh-CN" altLang="en-US" sz="14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FFF66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defRPr sz="2800" b="1">
          <a:solidFill>
            <a:srgbClr val="FFFF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defRPr sz="2400" b="1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defRPr sz="2000" b="1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defRPr b="1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b="1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b="1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b="1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defRPr b="1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   软件质量的概念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  </a:t>
            </a:r>
            <a:r>
              <a:rPr lang="zh-CN" altLang="en-US" smtClean="0"/>
              <a:t>软件质量模型 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60000"/>
              </a:lnSpc>
            </a:pPr>
            <a:r>
              <a:rPr lang="en-US" altLang="zh-CN" smtClean="0"/>
              <a:t>		</a:t>
            </a:r>
            <a:r>
              <a:rPr lang="zh-CN" altLang="en-US" sz="3200" smtClean="0"/>
              <a:t>概述：</a:t>
            </a:r>
            <a:r>
              <a:rPr lang="zh-CN" altLang="en-US" smtClean="0"/>
              <a:t>计算机界对软件质量的属性进行了较多的研究，得到了一些有效的质量模型，包括</a:t>
            </a:r>
            <a:r>
              <a:rPr lang="en-US" altLang="zh-CN" smtClean="0"/>
              <a:t>McCall</a:t>
            </a:r>
            <a:r>
              <a:rPr lang="zh-CN" altLang="en-US" smtClean="0"/>
              <a:t>模型、</a:t>
            </a:r>
            <a:r>
              <a:rPr lang="en-US" altLang="zh-CN" smtClean="0"/>
              <a:t>Boehm</a:t>
            </a:r>
            <a:r>
              <a:rPr lang="zh-CN" altLang="en-US" smtClean="0"/>
              <a:t>模型、</a:t>
            </a:r>
            <a:r>
              <a:rPr lang="en-US" altLang="zh-CN" smtClean="0"/>
              <a:t>ISO9126</a:t>
            </a:r>
            <a:r>
              <a:rPr lang="zh-CN" altLang="en-US" smtClean="0"/>
              <a:t>模型。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 .1 McCall</a:t>
            </a:r>
            <a:r>
              <a:rPr lang="zh-CN" altLang="en-US" smtClean="0"/>
              <a:t>模型 </a:t>
            </a:r>
          </a:p>
        </p:txBody>
      </p:sp>
      <p:grpSp>
        <p:nvGrpSpPr>
          <p:cNvPr id="6148" name="Group 4"/>
          <p:cNvGrpSpPr>
            <a:grpSpLocks noChangeAspect="1"/>
          </p:cNvGrpSpPr>
          <p:nvPr/>
        </p:nvGrpSpPr>
        <p:grpSpPr bwMode="auto">
          <a:xfrm>
            <a:off x="0" y="1268413"/>
            <a:ext cx="8964613" cy="4437062"/>
            <a:chOff x="2235" y="7935"/>
            <a:chExt cx="8280" cy="4992"/>
          </a:xfrm>
        </p:grpSpPr>
        <p:sp>
          <p:nvSpPr>
            <p:cNvPr id="16388" name="AutoShape 5"/>
            <p:cNvSpPr>
              <a:spLocks noChangeAspect="1" noChangeArrowheads="1"/>
            </p:cNvSpPr>
            <p:nvPr/>
          </p:nvSpPr>
          <p:spPr bwMode="auto">
            <a:xfrm>
              <a:off x="2235" y="7935"/>
              <a:ext cx="8280" cy="4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6389" name="Group 6"/>
            <p:cNvGrpSpPr>
              <a:grpSpLocks/>
            </p:cNvGrpSpPr>
            <p:nvPr/>
          </p:nvGrpSpPr>
          <p:grpSpPr bwMode="auto">
            <a:xfrm>
              <a:off x="3675" y="8558"/>
              <a:ext cx="6120" cy="4369"/>
              <a:chOff x="3675" y="8558"/>
              <a:chExt cx="6120" cy="4369"/>
            </a:xfrm>
          </p:grpSpPr>
          <p:sp>
            <p:nvSpPr>
              <p:cNvPr id="16390" name="Text Box 7"/>
              <p:cNvSpPr txBox="1">
                <a:spLocks noChangeArrowheads="1"/>
              </p:cNvSpPr>
              <p:nvPr/>
            </p:nvSpPr>
            <p:spPr bwMode="auto">
              <a:xfrm>
                <a:off x="3675" y="12147"/>
                <a:ext cx="1080" cy="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正确性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完整性</a:t>
                </a:r>
                <a:endParaRPr lang="zh-CN" altLang="en-US" sz="1800" b="1"/>
              </a:p>
            </p:txBody>
          </p:sp>
          <p:sp>
            <p:nvSpPr>
              <p:cNvPr id="16391" name="Text Box 8"/>
              <p:cNvSpPr txBox="1">
                <a:spLocks noChangeArrowheads="1"/>
              </p:cNvSpPr>
              <p:nvPr/>
            </p:nvSpPr>
            <p:spPr bwMode="auto">
              <a:xfrm>
                <a:off x="6195" y="12147"/>
                <a:ext cx="1260" cy="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可靠性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</a:rPr>
                  <a:t>可用性</a:t>
                </a:r>
                <a:endParaRPr lang="zh-CN" altLang="en-US" sz="1800" b="1"/>
              </a:p>
            </p:txBody>
          </p:sp>
          <p:grpSp>
            <p:nvGrpSpPr>
              <p:cNvPr id="16392" name="Group 9"/>
              <p:cNvGrpSpPr>
                <a:grpSpLocks/>
              </p:cNvGrpSpPr>
              <p:nvPr/>
            </p:nvGrpSpPr>
            <p:grpSpPr bwMode="auto">
              <a:xfrm>
                <a:off x="4035" y="8558"/>
                <a:ext cx="5760" cy="4213"/>
                <a:chOff x="4035" y="8558"/>
                <a:chExt cx="5760" cy="4213"/>
              </a:xfrm>
            </p:grpSpPr>
            <p:sp>
              <p:nvSpPr>
                <p:cNvPr id="1639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655" y="9806"/>
                  <a:ext cx="719" cy="1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600" b="1">
                      <a:latin typeface="Times New Roman" panose="02020603050405020304" pitchFamily="18" charset="0"/>
                    </a:rPr>
                    <a:t>承受可改变能力</a:t>
                  </a:r>
                  <a:endParaRPr lang="zh-CN" altLang="en-US" sz="1600" b="1"/>
                </a:p>
              </p:txBody>
            </p:sp>
            <p:sp>
              <p:nvSpPr>
                <p:cNvPr id="1639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16" y="9806"/>
                  <a:ext cx="718" cy="1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600">
                      <a:latin typeface="Times New Roman" panose="02020603050405020304" pitchFamily="18" charset="0"/>
                    </a:rPr>
                    <a:t>新环境适应能力</a:t>
                  </a:r>
                  <a:endParaRPr lang="zh-CN" altLang="en-US" sz="1600"/>
                </a:p>
              </p:txBody>
            </p:sp>
            <p:sp>
              <p:nvSpPr>
                <p:cNvPr id="1639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015" y="11367"/>
                  <a:ext cx="126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600">
                      <a:latin typeface="Times New Roman" panose="02020603050405020304" pitchFamily="18" charset="0"/>
                    </a:rPr>
                    <a:t>操作特性</a:t>
                  </a:r>
                  <a:endParaRPr lang="zh-CN" altLang="en-US" sz="1600"/>
                </a:p>
              </p:txBody>
            </p:sp>
            <p:sp>
              <p:nvSpPr>
                <p:cNvPr id="1639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035" y="8558"/>
                  <a:ext cx="2521" cy="3433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6556" y="8558"/>
                  <a:ext cx="1" cy="2497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8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035" y="11055"/>
                  <a:ext cx="2521" cy="936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9" name="Line 16"/>
                <p:cNvSpPr>
                  <a:spLocks noChangeShapeType="1"/>
                </p:cNvSpPr>
                <p:nvPr/>
              </p:nvSpPr>
              <p:spPr bwMode="auto">
                <a:xfrm>
                  <a:off x="6556" y="11055"/>
                  <a:ext cx="2879" cy="936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0" name="Line 17"/>
                <p:cNvSpPr>
                  <a:spLocks noChangeShapeType="1"/>
                </p:cNvSpPr>
                <p:nvPr/>
              </p:nvSpPr>
              <p:spPr bwMode="auto">
                <a:xfrm>
                  <a:off x="6556" y="8558"/>
                  <a:ext cx="2879" cy="3433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1" name="Line 18"/>
                <p:cNvSpPr>
                  <a:spLocks noChangeShapeType="1"/>
                </p:cNvSpPr>
                <p:nvPr/>
              </p:nvSpPr>
              <p:spPr bwMode="auto">
                <a:xfrm>
                  <a:off x="4035" y="11991"/>
                  <a:ext cx="5400" cy="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215" y="9183"/>
                  <a:ext cx="1260" cy="1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可维护性</a:t>
                  </a:r>
                </a:p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灵活性</a:t>
                  </a:r>
                </a:p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可测试性</a:t>
                  </a:r>
                  <a:endParaRPr lang="zh-CN" altLang="en-US" sz="1800" b="1"/>
                </a:p>
              </p:txBody>
            </p:sp>
            <p:sp>
              <p:nvSpPr>
                <p:cNvPr id="1640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175" y="9183"/>
                  <a:ext cx="1440" cy="15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可移植性</a:t>
                  </a:r>
                </a:p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可重用性</a:t>
                  </a:r>
                </a:p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可互操作性</a:t>
                  </a:r>
                  <a:endParaRPr lang="zh-CN" altLang="en-US" sz="1800" b="1"/>
                </a:p>
              </p:txBody>
            </p:sp>
            <p:sp>
              <p:nvSpPr>
                <p:cNvPr id="1640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715" y="12303"/>
                  <a:ext cx="1080" cy="4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Times New Roman" panose="02020603050405020304" pitchFamily="18" charset="0"/>
                    </a:rPr>
                    <a:t>效率</a:t>
                  </a:r>
                  <a:endParaRPr lang="zh-CN" altLang="en-US" sz="1800" b="1"/>
                </a:p>
              </p:txBody>
            </p:sp>
          </p:grpSp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 .2  Boehm</a:t>
            </a:r>
            <a:r>
              <a:rPr lang="zh-CN" altLang="en-US" smtClean="0"/>
              <a:t>质量模型 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557338"/>
            <a:ext cx="8540750" cy="460851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Boehm</a:t>
            </a:r>
            <a:r>
              <a:rPr lang="zh-CN" altLang="en-US" dirty="0" smtClean="0"/>
              <a:t>质量模型见</a:t>
            </a:r>
            <a:r>
              <a:rPr lang="zh-CN" altLang="en-US" dirty="0"/>
              <a:t>书</a:t>
            </a:r>
            <a:r>
              <a:rPr lang="zh-CN" altLang="en-US" dirty="0" smtClean="0"/>
              <a:t>图</a:t>
            </a:r>
            <a:r>
              <a:rPr lang="en-US" altLang="zh-CN" dirty="0" smtClean="0"/>
              <a:t>1-2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Boehm</a:t>
            </a:r>
            <a:r>
              <a:rPr lang="zh-CN" altLang="en-US" dirty="0" smtClean="0"/>
              <a:t>质量模型的特点：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altLang="zh-CN" dirty="0" smtClean="0"/>
              <a:t>Boehm</a:t>
            </a:r>
            <a:r>
              <a:rPr lang="zh-CN" altLang="en-US" dirty="0" smtClean="0"/>
              <a:t>质量模型为分层结构。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altLang="zh-CN" dirty="0" smtClean="0"/>
              <a:t>Boehm</a:t>
            </a:r>
            <a:r>
              <a:rPr lang="zh-CN" altLang="en-US" dirty="0" smtClean="0"/>
              <a:t>质量模型包含了</a:t>
            </a:r>
            <a:r>
              <a:rPr lang="en-US" altLang="zh-CN" dirty="0" smtClean="0"/>
              <a:t>McCall</a:t>
            </a:r>
            <a:r>
              <a:rPr lang="zh-CN" altLang="en-US" dirty="0" smtClean="0"/>
              <a:t>模型中没有的硬件特性。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altLang="zh-CN" dirty="0" smtClean="0"/>
              <a:t>Boehm</a:t>
            </a:r>
            <a:r>
              <a:rPr lang="zh-CN" altLang="en-US" dirty="0" smtClean="0"/>
              <a:t>质量模型从软件的整体效用，并考虑了系统交付后</a:t>
            </a:r>
            <a:r>
              <a:rPr lang="zh-CN" altLang="en-US" dirty="0" smtClean="0">
                <a:solidFill>
                  <a:srgbClr val="FF0000"/>
                </a:solidFill>
              </a:rPr>
              <a:t>不同类型的用户的需求</a:t>
            </a:r>
            <a:r>
              <a:rPr lang="zh-CN" altLang="en-US" dirty="0" smtClean="0"/>
              <a:t>，因此，</a:t>
            </a:r>
            <a:r>
              <a:rPr lang="en-US" altLang="zh-CN" dirty="0" smtClean="0"/>
              <a:t>Boehm</a:t>
            </a:r>
            <a:r>
              <a:rPr lang="zh-CN" altLang="en-US" dirty="0" smtClean="0"/>
              <a:t>模型反映了对软件质量的全过程理解，即软件做了用户要它做的；有效地使用系统资源；易于用户学习和使用；易于测试和维护。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792163"/>
          </a:xfrm>
        </p:spPr>
        <p:txBody>
          <a:bodyPr/>
          <a:lstStyle/>
          <a:p>
            <a:pPr eaLnBrk="1" hangingPunct="1"/>
            <a:r>
              <a:rPr lang="en-US" altLang="zh-CN" smtClean="0"/>
              <a:t>1.2 .3  ISO/IEC9126</a:t>
            </a:r>
            <a:r>
              <a:rPr lang="zh-CN" altLang="en-US" smtClean="0"/>
              <a:t>质量模型 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81794" y="1322557"/>
            <a:ext cx="6998518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	1</a:t>
            </a:r>
            <a:r>
              <a:rPr lang="zh-CN" altLang="en-US" b="1" dirty="0" smtClean="0">
                <a:latin typeface="宋体" panose="02010600030101010101" pitchFamily="2" charset="-122"/>
              </a:rPr>
              <a:t>、包含的质量</a:t>
            </a:r>
            <a:r>
              <a:rPr lang="zh-CN" altLang="en-US" b="1" dirty="0">
                <a:latin typeface="宋体" panose="02010600030101010101" pitchFamily="2" charset="-122"/>
              </a:rPr>
              <a:t>	</a:t>
            </a:r>
          </a:p>
          <a:p>
            <a:pPr eaLnBrk="1" hangingPunct="1">
              <a:lnSpc>
                <a:spcPct val="23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		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6827672" cy="3015137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792163"/>
          </a:xfrm>
        </p:spPr>
        <p:txBody>
          <a:bodyPr/>
          <a:lstStyle/>
          <a:p>
            <a:pPr eaLnBrk="1" hangingPunct="1"/>
            <a:r>
              <a:rPr lang="en-US" altLang="zh-CN" smtClean="0"/>
              <a:t>1.2 .3  ISO/IEC9126</a:t>
            </a:r>
            <a:r>
              <a:rPr lang="zh-CN" altLang="en-US" smtClean="0"/>
              <a:t>质量模型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772816"/>
            <a:ext cx="8625060" cy="389774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792163"/>
          </a:xfrm>
        </p:spPr>
        <p:txBody>
          <a:bodyPr/>
          <a:lstStyle/>
          <a:p>
            <a:pPr eaLnBrk="1" hangingPunct="1"/>
            <a:r>
              <a:rPr lang="en-US" altLang="zh-CN" smtClean="0"/>
              <a:t>1.2 .3  ISO/IEC9126</a:t>
            </a:r>
            <a:r>
              <a:rPr lang="zh-CN" altLang="en-US" smtClean="0"/>
              <a:t>质量模型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80" y="1844824"/>
            <a:ext cx="7070690" cy="3901804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7921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1.2 .3  </a:t>
            </a:r>
            <a:r>
              <a:rPr lang="zh-CN" altLang="en-US" dirty="0" smtClean="0"/>
              <a:t>质量模型小结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81794" y="1322557"/>
            <a:ext cx="815064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、各模型属性集大致相同，但也有不同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、依赖人们的意志，不同的时期，不同的应用领域</a:t>
            </a:r>
            <a:r>
              <a:rPr lang="zh-CN" altLang="en-US" b="1" dirty="0">
                <a:latin typeface="宋体" panose="02010600030101010101" pitchFamily="2" charset="-122"/>
              </a:rPr>
              <a:t>	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 err="1" smtClean="0">
                <a:latin typeface="宋体" panose="02010600030101010101" pitchFamily="2" charset="-122"/>
              </a:rPr>
              <a:t>Eg</a:t>
            </a:r>
            <a:r>
              <a:rPr lang="en-US" altLang="zh-CN" b="1" dirty="0" smtClean="0">
                <a:latin typeface="宋体" panose="02010600030101010101" pitchFamily="2" charset="-122"/>
              </a:rPr>
              <a:t>: </a:t>
            </a:r>
            <a:r>
              <a:rPr lang="zh-CN" altLang="en-US" b="1" dirty="0" smtClean="0">
                <a:latin typeface="宋体" panose="02010600030101010101" pitchFamily="2" charset="-122"/>
              </a:rPr>
              <a:t>后台系统</a:t>
            </a:r>
            <a:r>
              <a:rPr lang="en-US" altLang="zh-CN" b="1" dirty="0" smtClean="0">
                <a:latin typeface="宋体" panose="02010600030101010101" pitchFamily="2" charset="-122"/>
              </a:rPr>
              <a:t>-》</a:t>
            </a:r>
            <a:r>
              <a:rPr lang="zh-CN" altLang="en-US" b="1" dirty="0" smtClean="0">
                <a:latin typeface="宋体" panose="02010600030101010101" pitchFamily="2" charset="-122"/>
              </a:rPr>
              <a:t>金融系统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latin typeface="宋体" panose="02010600030101010101" pitchFamily="2" charset="-122"/>
              </a:rPr>
              <a:t>几百人用的</a:t>
            </a:r>
            <a:r>
              <a:rPr lang="en-US" altLang="zh-CN" b="1" dirty="0" smtClean="0">
                <a:latin typeface="宋体" panose="02010600030101010101" pitchFamily="2" charset="-122"/>
              </a:rPr>
              <a:t>-》</a:t>
            </a:r>
            <a:r>
              <a:rPr lang="zh-CN" altLang="en-US" b="1" dirty="0" smtClean="0">
                <a:latin typeface="宋体" panose="02010600030101010101" pitchFamily="2" charset="-122"/>
              </a:rPr>
              <a:t>几亿人系统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23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24348826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 </a:t>
            </a:r>
            <a:r>
              <a:rPr lang="zh-CN" altLang="en-US" smtClean="0"/>
              <a:t>软件缺陷 </a:t>
            </a:r>
          </a:p>
        </p:txBody>
      </p:sp>
      <p:sp>
        <p:nvSpPr>
          <p:cNvPr id="59397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773238"/>
            <a:ext cx="8108950" cy="4249737"/>
          </a:xfrm>
          <a:noFill/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mtClean="0"/>
              <a:t>本小节包含四个方面的内容：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mtClean="0"/>
              <a:t>1.3.0 </a:t>
            </a:r>
            <a:r>
              <a:rPr lang="zh-CN" altLang="en-US" smtClean="0"/>
              <a:t>软件缺陷案例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mtClean="0"/>
              <a:t>1.3.1 </a:t>
            </a:r>
            <a:r>
              <a:rPr lang="zh-CN" altLang="en-US" smtClean="0"/>
              <a:t>软件缺陷的定义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mtClean="0"/>
              <a:t>1.3.2 </a:t>
            </a:r>
            <a:r>
              <a:rPr lang="zh-CN" altLang="en-US" smtClean="0"/>
              <a:t>软件缺陷产生的原因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CN" smtClean="0"/>
              <a:t>1.3.3  </a:t>
            </a:r>
            <a:r>
              <a:rPr lang="zh-CN" altLang="en-US" smtClean="0"/>
              <a:t>软件缺陷的分类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863600"/>
          </a:xfrm>
        </p:spPr>
        <p:txBody>
          <a:bodyPr/>
          <a:lstStyle/>
          <a:p>
            <a:pPr eaLnBrk="1" hangingPunct="1"/>
            <a:r>
              <a:rPr lang="en-US" altLang="zh-CN" smtClean="0"/>
              <a:t>1.3.0 </a:t>
            </a:r>
            <a:r>
              <a:rPr lang="zh-CN" altLang="en-US" smtClean="0"/>
              <a:t>软件缺陷案例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1556792"/>
            <a:ext cx="8540750" cy="4245521"/>
          </a:xfrm>
        </p:spPr>
        <p:txBody>
          <a:bodyPr/>
          <a:lstStyle/>
          <a:p>
            <a:r>
              <a:rPr lang="en-US" altLang="zh-CN" b="0" dirty="0" smtClean="0"/>
              <a:t>2011.7.23</a:t>
            </a:r>
            <a:r>
              <a:rPr lang="zh-CN" altLang="en-US" b="0" dirty="0" smtClean="0"/>
              <a:t>浙江温州</a:t>
            </a:r>
            <a:endParaRPr lang="en-US" altLang="zh-CN" b="0" dirty="0" smtClean="0"/>
          </a:p>
          <a:p>
            <a:r>
              <a:rPr lang="zh-CN" altLang="en-US" b="0" dirty="0" smtClean="0"/>
              <a:t>境内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动车追尾重大</a:t>
            </a:r>
            <a:endParaRPr lang="en-US" altLang="zh-CN" b="0" dirty="0" smtClean="0"/>
          </a:p>
          <a:p>
            <a:r>
              <a:rPr lang="zh-CN" altLang="en-US" b="0" dirty="0" smtClean="0"/>
              <a:t>事故！</a:t>
            </a:r>
            <a:endParaRPr lang="en-US" altLang="zh-CN" b="0" dirty="0" smtClean="0"/>
          </a:p>
          <a:p>
            <a:r>
              <a:rPr lang="en-US" altLang="zh-CN" b="0" dirty="0"/>
              <a:t>40</a:t>
            </a:r>
            <a:r>
              <a:rPr lang="zh-CN" altLang="en-US" b="0" dirty="0"/>
              <a:t>人死亡、</a:t>
            </a:r>
            <a:r>
              <a:rPr lang="en-US" altLang="zh-CN" b="0" dirty="0"/>
              <a:t>172</a:t>
            </a:r>
            <a:r>
              <a:rPr lang="zh-CN" altLang="en-US" b="0" dirty="0" smtClean="0"/>
              <a:t>人受</a:t>
            </a:r>
            <a:endParaRPr lang="en-US" altLang="zh-CN" b="0" dirty="0" smtClean="0"/>
          </a:p>
          <a:p>
            <a:r>
              <a:rPr lang="zh-CN" altLang="en-US" b="0" dirty="0" smtClean="0"/>
              <a:t>伤</a:t>
            </a:r>
            <a:r>
              <a:rPr lang="zh-CN" altLang="en-US" b="0" dirty="0"/>
              <a:t>，中断行车</a:t>
            </a:r>
            <a:r>
              <a:rPr lang="en-US" altLang="zh-CN" b="0" dirty="0"/>
              <a:t>32</a:t>
            </a:r>
            <a:r>
              <a:rPr lang="zh-CN" altLang="en-US" b="0" dirty="0" smtClean="0"/>
              <a:t>小时</a:t>
            </a:r>
            <a:endParaRPr lang="zh-CN" altLang="en-US" dirty="0"/>
          </a:p>
        </p:txBody>
      </p:sp>
      <p:pic>
        <p:nvPicPr>
          <p:cNvPr id="5" name="Picture 4" descr="20110724162428776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553743"/>
            <a:ext cx="5797550" cy="4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863600"/>
          </a:xfrm>
        </p:spPr>
        <p:txBody>
          <a:bodyPr/>
          <a:lstStyle/>
          <a:p>
            <a:pPr eaLnBrk="1" hangingPunct="1"/>
            <a:r>
              <a:rPr lang="en-US" altLang="zh-CN" smtClean="0"/>
              <a:t>1.3.0 </a:t>
            </a:r>
            <a:r>
              <a:rPr lang="zh-CN" altLang="en-US" smtClean="0"/>
              <a:t>软件缺陷案例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1556792"/>
            <a:ext cx="8540750" cy="4245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0" dirty="0"/>
              <a:t>控中心设备存在严重设计缺陷、上道使用审查把关不</a:t>
            </a:r>
            <a:r>
              <a:rPr lang="zh-CN" altLang="en-US" b="0" dirty="0" smtClean="0"/>
              <a:t>严；</a:t>
            </a:r>
            <a:endParaRPr lang="en-US" altLang="zh-CN" b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雷击导致</a:t>
            </a:r>
            <a:r>
              <a:rPr lang="zh-CN" altLang="en-US" b="0" dirty="0"/>
              <a:t>设备故障</a:t>
            </a:r>
            <a:r>
              <a:rPr lang="zh-CN" altLang="en-US" b="0" dirty="0" smtClean="0"/>
              <a:t>后，应急</a:t>
            </a:r>
            <a:r>
              <a:rPr lang="zh-CN" altLang="en-US" b="0" dirty="0"/>
              <a:t>处置不力等因素造成的责任事故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1876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内容提要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916113"/>
            <a:ext cx="8108950" cy="38862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smtClean="0"/>
              <a:t>本章包含三个方面的内容：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mtClean="0"/>
              <a:t>1.1 </a:t>
            </a:r>
            <a:r>
              <a:rPr lang="zh-CN" altLang="en-US" smtClean="0"/>
              <a:t>软件质量的概念 *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mtClean="0"/>
              <a:t>1.2 </a:t>
            </a:r>
            <a:r>
              <a:rPr lang="zh-CN" altLang="en-US" smtClean="0"/>
              <a:t>软件质量模型 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smtClean="0"/>
              <a:t>1.3 </a:t>
            </a:r>
            <a:r>
              <a:rPr lang="zh-CN" altLang="en-US" smtClean="0"/>
              <a:t>软件缺陷 *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863600"/>
          </a:xfrm>
        </p:spPr>
        <p:txBody>
          <a:bodyPr/>
          <a:lstStyle/>
          <a:p>
            <a:pPr eaLnBrk="1" hangingPunct="1"/>
            <a:r>
              <a:rPr lang="en-US" altLang="zh-CN" smtClean="0"/>
              <a:t>1.3.0 </a:t>
            </a:r>
            <a:r>
              <a:rPr lang="zh-CN" altLang="en-US" smtClean="0"/>
              <a:t>软件缺陷案例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1556792"/>
            <a:ext cx="8540750" cy="4245521"/>
          </a:xfrm>
        </p:spPr>
        <p:txBody>
          <a:bodyPr/>
          <a:lstStyle/>
          <a:p>
            <a:r>
              <a:rPr lang="en-US" altLang="zh-CN" b="0" dirty="0" smtClean="0"/>
              <a:t>2015.5.27</a:t>
            </a:r>
            <a:r>
              <a:rPr lang="zh-CN" altLang="en-US" b="0" dirty="0" smtClean="0"/>
              <a:t>杭州萧山某地</a:t>
            </a:r>
            <a:endParaRPr lang="en-US" altLang="zh-CN" b="0" dirty="0" smtClean="0"/>
          </a:p>
          <a:p>
            <a:r>
              <a:rPr lang="zh-CN" altLang="en-US" b="0" dirty="0" smtClean="0"/>
              <a:t>光纤</a:t>
            </a:r>
            <a:r>
              <a:rPr lang="zh-CN" altLang="en-US" b="0" dirty="0"/>
              <a:t>被挖</a:t>
            </a:r>
            <a:r>
              <a:rPr lang="zh-CN" altLang="en-US" b="0" dirty="0" smtClean="0"/>
              <a:t>断，造成支付宝</a:t>
            </a:r>
            <a:endParaRPr lang="en-US" altLang="zh-CN" b="0" dirty="0" smtClean="0"/>
          </a:p>
          <a:p>
            <a:r>
              <a:rPr lang="zh-CN" altLang="en-US" b="0" dirty="0" smtClean="0"/>
              <a:t>大面积瘫痪，用户无法</a:t>
            </a:r>
            <a:endParaRPr lang="en-US" altLang="zh-CN" b="0" dirty="0" smtClean="0"/>
          </a:p>
          <a:p>
            <a:r>
              <a:rPr lang="zh-CN" altLang="en-US" b="0" dirty="0" smtClean="0"/>
              <a:t>登陆、支付，</a:t>
            </a:r>
            <a:r>
              <a:rPr lang="en-US" altLang="zh-CN" b="0" dirty="0" smtClean="0"/>
              <a:t>16</a:t>
            </a:r>
            <a:r>
              <a:rPr lang="zh-CN" altLang="en-US" b="0" dirty="0" smtClean="0"/>
              <a:t>个小时恢</a:t>
            </a:r>
            <a:endParaRPr lang="en-US" altLang="zh-CN" b="0" dirty="0" smtClean="0"/>
          </a:p>
          <a:p>
            <a:r>
              <a:rPr lang="zh-CN" altLang="en-US" b="0" dirty="0" smtClean="0"/>
              <a:t>复。</a:t>
            </a:r>
            <a:endParaRPr lang="en-US" altLang="zh-CN" b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53" y="1484784"/>
            <a:ext cx="517754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919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863600"/>
          </a:xfrm>
        </p:spPr>
        <p:txBody>
          <a:bodyPr/>
          <a:lstStyle/>
          <a:p>
            <a:pPr eaLnBrk="1" hangingPunct="1"/>
            <a:r>
              <a:rPr lang="en-US" altLang="zh-CN" smtClean="0"/>
              <a:t>1.3.0 </a:t>
            </a:r>
            <a:r>
              <a:rPr lang="zh-CN" altLang="en-US" smtClean="0"/>
              <a:t>软件缺陷案例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1556792"/>
            <a:ext cx="8540750" cy="4245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0" dirty="0"/>
              <a:t>缆被挖断，影响了支付宝一个主要机房的正常运转</a:t>
            </a:r>
            <a:endParaRPr lang="en-US" altLang="zh-CN" b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b="0" dirty="0" smtClean="0"/>
              <a:t>异地容灾机制不完善</a:t>
            </a:r>
            <a:endParaRPr lang="en-US" altLang="zh-CN" b="0" dirty="0"/>
          </a:p>
          <a:p>
            <a:pPr marL="457200" indent="-457200">
              <a:buFont typeface="+mj-ea"/>
              <a:buAutoNum type="circleNumDbPlain"/>
            </a:pPr>
            <a:endParaRPr lang="en-US" altLang="zh-CN" b="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b="0" dirty="0" smtClean="0"/>
              <a:t>机房间切换人工介入，应急机制不完善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30223042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3375"/>
            <a:ext cx="8540750" cy="863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1.3.0 </a:t>
            </a:r>
            <a:r>
              <a:rPr lang="zh-CN" altLang="en-US" dirty="0" smtClean="0"/>
              <a:t>软件缺陷案例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850" y="1556792"/>
            <a:ext cx="8540750" cy="4245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0" dirty="0" smtClean="0"/>
              <a:t>某产品多个账户之间的钱转错，造成资损几百万！</a:t>
            </a:r>
            <a:endParaRPr lang="en-US" altLang="zh-CN" b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b="0" dirty="0" smtClean="0"/>
              <a:t>业务理解错误</a:t>
            </a:r>
            <a:endParaRPr lang="en-US" altLang="zh-CN" b="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b="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b="0" dirty="0" smtClean="0"/>
              <a:t>测试或开发错误</a:t>
            </a:r>
            <a:endParaRPr lang="en-US" altLang="zh-CN" b="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b="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b="0" dirty="0" smtClean="0"/>
              <a:t>极端情况错误</a:t>
            </a:r>
            <a:endParaRPr lang="en-US" altLang="zh-CN" b="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1922212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332656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1.3.1 </a:t>
            </a:r>
            <a:r>
              <a:rPr lang="zh-CN" altLang="en-US" dirty="0" smtClean="0"/>
              <a:t>软件缺陷的定义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784"/>
            <a:ext cx="8540750" cy="3886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</a:rPr>
              <a:t>IEEE Standard 729 </a:t>
            </a:r>
            <a:r>
              <a:rPr lang="zh-CN" altLang="en-US" dirty="0" smtClean="0">
                <a:solidFill>
                  <a:srgbClr val="FFFF00"/>
                </a:solidFill>
              </a:rPr>
              <a:t>对软件缺陷的定义：</a:t>
            </a:r>
          </a:p>
          <a:p>
            <a:pPr eaLnBrk="1" hangingPunct="1"/>
            <a:r>
              <a:rPr lang="zh-CN" altLang="en-US" dirty="0" smtClean="0"/>
              <a:t>从产品</a:t>
            </a:r>
            <a:r>
              <a:rPr lang="zh-CN" altLang="en-US" dirty="0" smtClean="0">
                <a:solidFill>
                  <a:srgbClr val="FF0000"/>
                </a:solidFill>
              </a:rPr>
              <a:t>内部</a:t>
            </a:r>
            <a:r>
              <a:rPr lang="zh-CN" altLang="en-US" dirty="0" smtClean="0"/>
              <a:t>看</a:t>
            </a:r>
            <a:r>
              <a:rPr lang="en-US" altLang="zh-CN" dirty="0" smtClean="0"/>
              <a:t>,</a:t>
            </a:r>
            <a:r>
              <a:rPr lang="zh-CN" altLang="en-US" dirty="0" smtClean="0"/>
              <a:t>软件缺陷是软件产品</a:t>
            </a:r>
            <a:r>
              <a:rPr lang="zh-CN" altLang="en-US" dirty="0" smtClean="0">
                <a:solidFill>
                  <a:srgbClr val="FF0000"/>
                </a:solidFill>
              </a:rPr>
              <a:t>开发或维护过程</a:t>
            </a:r>
            <a:r>
              <a:rPr lang="zh-CN" altLang="en-US" dirty="0" smtClean="0"/>
              <a:t>中所存大的错误、毛病等各种问题。</a:t>
            </a:r>
          </a:p>
          <a:p>
            <a:pPr eaLnBrk="1" hangingPunct="1"/>
            <a:r>
              <a:rPr lang="zh-CN" altLang="en-US" dirty="0" smtClean="0"/>
              <a:t>从</a:t>
            </a:r>
            <a:r>
              <a:rPr lang="zh-CN" altLang="en-US" dirty="0" smtClean="0">
                <a:solidFill>
                  <a:srgbClr val="FF0000"/>
                </a:solidFill>
              </a:rPr>
              <a:t>外部</a:t>
            </a:r>
            <a:r>
              <a:rPr lang="zh-CN" altLang="en-US" dirty="0" smtClean="0"/>
              <a:t>看，软件缺陷是系统所需要</a:t>
            </a:r>
            <a:r>
              <a:rPr lang="zh-CN" altLang="en-US" dirty="0" smtClean="0">
                <a:solidFill>
                  <a:srgbClr val="FF0000"/>
                </a:solidFill>
              </a:rPr>
              <a:t>实现的某种功能的失效或违背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、袁玉宇的定义</a:t>
            </a:r>
            <a:r>
              <a:rPr lang="en-US" altLang="zh-CN" dirty="0" smtClean="0">
                <a:solidFill>
                  <a:srgbClr val="FFFF00"/>
                </a:solidFill>
              </a:rPr>
              <a:t>: 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 eaLnBrk="1" hangingPunct="1"/>
            <a:r>
              <a:rPr lang="zh-CN" altLang="en-US" dirty="0" smtClean="0"/>
              <a:t>是软件在</a:t>
            </a:r>
            <a:r>
              <a:rPr lang="zh-CN" altLang="en-US" dirty="0" smtClean="0">
                <a:solidFill>
                  <a:srgbClr val="FF0000"/>
                </a:solidFill>
              </a:rPr>
              <a:t>生命周期各个阶段</a:t>
            </a:r>
            <a:r>
              <a:rPr lang="zh-CN" altLang="en-US" dirty="0" smtClean="0"/>
              <a:t>存在的一种</a:t>
            </a:r>
            <a:r>
              <a:rPr lang="zh-CN" altLang="en-US" dirty="0" smtClean="0">
                <a:solidFill>
                  <a:srgbClr val="FF0000"/>
                </a:solidFill>
              </a:rPr>
              <a:t>不满足给定需求属性</a:t>
            </a:r>
            <a:r>
              <a:rPr lang="zh-CN" altLang="en-US" dirty="0" smtClean="0"/>
              <a:t>的问题。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1.3.1 </a:t>
            </a:r>
            <a:r>
              <a:rPr lang="zh-CN" altLang="en-US" smtClean="0"/>
              <a:t>软件缺陷的定义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916113"/>
            <a:ext cx="8640763" cy="45370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、软件缺陷的判断标准：</a:t>
            </a:r>
            <a:r>
              <a:rPr lang="en-US" altLang="zh-CN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**</a:t>
            </a:r>
            <a:endParaRPr lang="zh-CN" altLang="en-US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）软件未实现产品说明书要求的功能。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）软件出现了产品说明书指明不会出现的错误。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）软件超出实现了产品说明书提到的功能。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）软件未实现产品说明书虽未明确指出但应该实现的目标。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）软件难以理解，不易使用，运行缓慢或者终端用户认为不好。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pSp>
        <p:nvGrpSpPr>
          <p:cNvPr id="26627" name="Group 4"/>
          <p:cNvGrpSpPr>
            <a:grpSpLocks noChangeAspect="1"/>
          </p:cNvGrpSpPr>
          <p:nvPr/>
        </p:nvGrpSpPr>
        <p:grpSpPr bwMode="auto">
          <a:xfrm>
            <a:off x="985838" y="1482725"/>
            <a:ext cx="7483475" cy="4800600"/>
            <a:chOff x="2357" y="9672"/>
            <a:chExt cx="11061" cy="7107"/>
          </a:xfrm>
        </p:grpSpPr>
        <p:sp>
          <p:nvSpPr>
            <p:cNvPr id="26629" name="AutoShape 5"/>
            <p:cNvSpPr>
              <a:spLocks noChangeAspect="1" noChangeArrowheads="1"/>
            </p:cNvSpPr>
            <p:nvPr/>
          </p:nvSpPr>
          <p:spPr bwMode="auto">
            <a:xfrm>
              <a:off x="2357" y="9672"/>
              <a:ext cx="11061" cy="7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0" name="AutoShape 6"/>
            <p:cNvSpPr>
              <a:spLocks noChangeArrowheads="1"/>
            </p:cNvSpPr>
            <p:nvPr/>
          </p:nvSpPr>
          <p:spPr bwMode="auto">
            <a:xfrm>
              <a:off x="2566" y="11273"/>
              <a:ext cx="2191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规格说明</a:t>
              </a:r>
              <a:endParaRPr lang="zh-CN" altLang="en-US" sz="4400" b="1"/>
            </a:p>
          </p:txBody>
        </p:sp>
        <p:sp>
          <p:nvSpPr>
            <p:cNvPr id="26631" name="AutoShape 7"/>
            <p:cNvSpPr>
              <a:spLocks noChangeArrowheads="1"/>
            </p:cNvSpPr>
            <p:nvPr/>
          </p:nvSpPr>
          <p:spPr bwMode="auto">
            <a:xfrm>
              <a:off x="3400" y="12912"/>
              <a:ext cx="2192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设计</a:t>
              </a:r>
              <a:endParaRPr lang="zh-CN" altLang="en-US" sz="4000" b="1"/>
            </a:p>
          </p:txBody>
        </p:sp>
        <p:sp>
          <p:nvSpPr>
            <p:cNvPr id="26632" name="AutoShape 8"/>
            <p:cNvSpPr>
              <a:spLocks noChangeArrowheads="1"/>
            </p:cNvSpPr>
            <p:nvPr/>
          </p:nvSpPr>
          <p:spPr bwMode="auto">
            <a:xfrm>
              <a:off x="8722" y="14480"/>
              <a:ext cx="2192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缺陷分类</a:t>
              </a:r>
              <a:endParaRPr lang="zh-CN" altLang="en-US" sz="4400" b="1"/>
            </a:p>
          </p:txBody>
        </p:sp>
        <p:sp>
          <p:nvSpPr>
            <p:cNvPr id="26633" name="AutoShape 9"/>
            <p:cNvSpPr>
              <a:spLocks noChangeArrowheads="1"/>
            </p:cNvSpPr>
            <p:nvPr/>
          </p:nvSpPr>
          <p:spPr bwMode="auto">
            <a:xfrm>
              <a:off x="11018" y="11344"/>
              <a:ext cx="2191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缺陷解决</a:t>
              </a:r>
              <a:endParaRPr lang="zh-CN" altLang="en-US" sz="4400" b="1"/>
            </a:p>
          </p:txBody>
        </p:sp>
        <p:sp>
          <p:nvSpPr>
            <p:cNvPr id="26634" name="AutoShape 10"/>
            <p:cNvSpPr>
              <a:spLocks noChangeArrowheads="1"/>
            </p:cNvSpPr>
            <p:nvPr/>
          </p:nvSpPr>
          <p:spPr bwMode="auto">
            <a:xfrm>
              <a:off x="9974" y="12912"/>
              <a:ext cx="2192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缺陷隔离</a:t>
              </a:r>
              <a:endParaRPr lang="zh-CN" altLang="en-US" sz="4400" b="1"/>
            </a:p>
          </p:txBody>
        </p:sp>
        <p:sp>
          <p:nvSpPr>
            <p:cNvPr id="26635" name="AutoShape 11"/>
            <p:cNvSpPr>
              <a:spLocks noChangeArrowheads="1"/>
            </p:cNvSpPr>
            <p:nvPr/>
          </p:nvSpPr>
          <p:spPr bwMode="auto">
            <a:xfrm>
              <a:off x="6531" y="15734"/>
              <a:ext cx="2191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003366"/>
                  </a:solidFill>
                  <a:latin typeface="Times New Roman" panose="02020603050405020304" pitchFamily="18" charset="0"/>
                </a:rPr>
                <a:t>测试</a:t>
              </a:r>
              <a:endParaRPr lang="zh-CN" altLang="en-US" sz="4800" b="1" dirty="0"/>
            </a:p>
          </p:txBody>
        </p:sp>
        <p:sp>
          <p:nvSpPr>
            <p:cNvPr id="26636" name="AutoShape 12"/>
            <p:cNvSpPr>
              <a:spLocks noChangeArrowheads="1"/>
            </p:cNvSpPr>
            <p:nvPr/>
          </p:nvSpPr>
          <p:spPr bwMode="auto">
            <a:xfrm>
              <a:off x="4444" y="14480"/>
              <a:ext cx="2191" cy="10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 anchor="ctr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编码</a:t>
              </a:r>
              <a:endParaRPr lang="zh-CN" altLang="en-US" sz="4400" b="1"/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2670" y="9672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sz="4000" b="1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5070" y="11867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sz="4000" b="1"/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6427" y="12912"/>
              <a:ext cx="834" cy="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6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sz="3600" b="1"/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12335" y="10299"/>
              <a:ext cx="874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错误</a:t>
              </a:r>
              <a:endParaRPr lang="zh-CN" altLang="en-US" sz="4000" b="1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3505" y="12389"/>
              <a:ext cx="939" cy="627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4444" y="13957"/>
              <a:ext cx="1148" cy="523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6635" y="15107"/>
              <a:ext cx="939" cy="627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 flipV="1">
              <a:off x="7679" y="15107"/>
              <a:ext cx="1043" cy="627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 flipV="1">
              <a:off x="9870" y="13957"/>
              <a:ext cx="1044" cy="523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V="1">
              <a:off x="11018" y="12389"/>
              <a:ext cx="939" cy="523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6322" y="13644"/>
              <a:ext cx="0" cy="836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>
              <a:off x="4966" y="11971"/>
              <a:ext cx="0" cy="1045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3400" y="10299"/>
              <a:ext cx="0" cy="1045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H="1">
              <a:off x="9557" y="11449"/>
              <a:ext cx="1461" cy="104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12375" y="10299"/>
              <a:ext cx="0" cy="1045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8931" y="11762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003366"/>
                  </a:solidFill>
                  <a:latin typeface="Times New Roman" panose="02020603050405020304" pitchFamily="18" charset="0"/>
                </a:rPr>
                <a:t>修复</a:t>
              </a:r>
              <a:endParaRPr lang="zh-CN" altLang="en-US" sz="4000"/>
            </a:p>
          </p:txBody>
        </p:sp>
        <p:sp>
          <p:nvSpPr>
            <p:cNvPr id="26653" name="Text Box 29"/>
            <p:cNvSpPr txBox="1">
              <a:spLocks noChangeArrowheads="1"/>
            </p:cNvSpPr>
            <p:nvPr/>
          </p:nvSpPr>
          <p:spPr bwMode="auto">
            <a:xfrm>
              <a:off x="7053" y="14480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endParaRPr lang="zh-CN" altLang="en-US" sz="4000" b="1" dirty="0"/>
            </a:p>
          </p:txBody>
        </p:sp>
        <p:sp>
          <p:nvSpPr>
            <p:cNvPr id="26654" name="Text Box 30"/>
            <p:cNvSpPr txBox="1">
              <a:spLocks noChangeArrowheads="1"/>
            </p:cNvSpPr>
            <p:nvPr/>
          </p:nvSpPr>
          <p:spPr bwMode="auto">
            <a:xfrm>
              <a:off x="2357" y="12389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缺陷</a:t>
              </a:r>
              <a:endParaRPr lang="zh-CN" altLang="en-US" sz="4000" b="1"/>
            </a:p>
          </p:txBody>
        </p:sp>
        <p:sp>
          <p:nvSpPr>
            <p:cNvPr id="26655" name="Text Box 31"/>
            <p:cNvSpPr txBox="1">
              <a:spLocks noChangeArrowheads="1"/>
            </p:cNvSpPr>
            <p:nvPr/>
          </p:nvSpPr>
          <p:spPr bwMode="auto">
            <a:xfrm>
              <a:off x="2983" y="14062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缺陷</a:t>
              </a:r>
              <a:endParaRPr lang="zh-CN" altLang="en-US" sz="4000" b="1"/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5174" y="15734"/>
              <a:ext cx="1148" cy="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lIns="59436" tIns="29718" rIns="59436" bIns="29718"/>
            <a:lstStyle>
              <a:lvl1pPr marL="457200" indent="-4572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003366"/>
                  </a:solidFill>
                  <a:latin typeface="Times New Roman" panose="02020603050405020304" pitchFamily="18" charset="0"/>
                </a:rPr>
                <a:t>缺陷</a:t>
              </a:r>
              <a:endParaRPr lang="zh-CN" altLang="en-US" sz="4000" b="1"/>
            </a:p>
          </p:txBody>
        </p:sp>
      </p:grpSp>
      <p:sp>
        <p:nvSpPr>
          <p:cNvPr id="26628" name="Rectangle 2"/>
          <p:cNvSpPr>
            <a:spLocks noRot="1" noChangeArrowheads="1"/>
          </p:cNvSpPr>
          <p:nvPr/>
        </p:nvSpPr>
        <p:spPr bwMode="auto">
          <a:xfrm>
            <a:off x="323850" y="476250"/>
            <a:ext cx="85407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FFFF66"/>
                </a:solidFill>
              </a:rPr>
              <a:t>1.3.2 </a:t>
            </a:r>
            <a:r>
              <a:rPr lang="zh-CN" altLang="en-US" sz="3600" b="1">
                <a:solidFill>
                  <a:srgbClr val="FFFF66"/>
                </a:solidFill>
              </a:rPr>
              <a:t>软件缺陷产生原因 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540750" cy="936625"/>
          </a:xfrm>
        </p:spPr>
        <p:txBody>
          <a:bodyPr/>
          <a:lstStyle/>
          <a:p>
            <a:pPr eaLnBrk="1" hangingPunct="1"/>
            <a:r>
              <a:rPr lang="en-US" altLang="zh-CN" smtClean="0"/>
              <a:t>1.3.2 </a:t>
            </a:r>
            <a:r>
              <a:rPr lang="zh-CN" altLang="en-US" smtClean="0"/>
              <a:t>软件缺陷产生原因 </a:t>
            </a:r>
          </a:p>
        </p:txBody>
      </p:sp>
      <p:sp>
        <p:nvSpPr>
          <p:cNvPr id="31747" name="Rectangle 3"/>
          <p:cNvSpPr>
            <a:spLocks noRot="1" noChangeArrowheads="1"/>
          </p:cNvSpPr>
          <p:nvPr/>
        </p:nvSpPr>
        <p:spPr bwMode="auto">
          <a:xfrm>
            <a:off x="395288" y="1196975"/>
            <a:ext cx="864076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00"/>
                </a:solidFill>
                <a:ea typeface="华文中宋" panose="02010600040101010101" pitchFamily="2" charset="-122"/>
              </a:rPr>
              <a:t>软件缺陷的组成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		软件缺陷是由很多原因造成的，规格说明书是软件缺陷出现最多的地方，如下图：</a:t>
            </a:r>
          </a:p>
        </p:txBody>
      </p:sp>
      <p:pic>
        <p:nvPicPr>
          <p:cNvPr id="75780" name="Picture 4" descr="1-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9" t="24307" r="25723" b="30057"/>
          <a:stretch>
            <a:fillRect/>
          </a:stretch>
        </p:blipFill>
        <p:spPr bwMode="auto">
          <a:xfrm>
            <a:off x="2035175" y="2803525"/>
            <a:ext cx="5113338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119"/>
            <a:ext cx="8540750" cy="936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1.3.2 </a:t>
            </a:r>
            <a:r>
              <a:rPr lang="zh-CN" altLang="en-US" dirty="0" smtClean="0"/>
              <a:t>软件缺陷产生原因 </a:t>
            </a:r>
          </a:p>
        </p:txBody>
      </p:sp>
      <p:sp>
        <p:nvSpPr>
          <p:cNvPr id="76803" name="Rectangle 3"/>
          <p:cNvSpPr>
            <a:spLocks noRot="1" noChangeArrowheads="1"/>
          </p:cNvSpPr>
          <p:nvPr/>
        </p:nvSpPr>
        <p:spPr bwMode="auto">
          <a:xfrm>
            <a:off x="179388" y="1268413"/>
            <a:ext cx="882015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需求引入缺陷多原因：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/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+mj-ea"/>
              <a:buAutoNum type="circleNumDbPlain"/>
            </a:pPr>
            <a:r>
              <a:rPr lang="zh-CN" altLang="en-US" dirty="0" smtClean="0"/>
              <a:t>用户</a:t>
            </a:r>
            <a:r>
              <a:rPr lang="zh-CN" altLang="en-US" dirty="0"/>
              <a:t>一般是非计算机专业人员，软件开发人员和用户的沟通存在较大困难，对要开发的产品功能理解不一致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eaLnBrk="1" hangingPunct="1">
              <a:buFont typeface="+mj-ea"/>
              <a:buAutoNum type="circleNumDbPlain"/>
            </a:pPr>
            <a:endParaRPr lang="en-US" altLang="zh-CN" dirty="0" smtClean="0"/>
          </a:p>
          <a:p>
            <a:pPr eaLnBrk="1" hangingPunct="1">
              <a:buFont typeface="+mj-ea"/>
              <a:buAutoNum type="circleNumDbPlain"/>
            </a:pPr>
            <a:r>
              <a:rPr lang="zh-CN" altLang="en-US" dirty="0" smtClean="0"/>
              <a:t>由于</a:t>
            </a:r>
            <a:r>
              <a:rPr lang="zh-CN" altLang="en-US" dirty="0"/>
              <a:t>软件产品还没有设计、开发、完全靠想象去描述系统的实现结果，所以有些特性还不够清晰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eaLnBrk="1" hangingPunct="1">
              <a:buFont typeface="+mj-ea"/>
              <a:buAutoNum type="circleNumDbPlain"/>
            </a:pPr>
            <a:endParaRPr lang="en-US" altLang="zh-CN" dirty="0" smtClean="0"/>
          </a:p>
          <a:p>
            <a:pPr eaLnBrk="1" hangingPunct="1">
              <a:buFont typeface="+mj-ea"/>
              <a:buAutoNum type="circleNumDbPlain"/>
            </a:pPr>
            <a:r>
              <a:rPr lang="zh-CN" altLang="en-US" dirty="0" smtClean="0"/>
              <a:t>需求</a:t>
            </a:r>
            <a:r>
              <a:rPr lang="zh-CN" altLang="en-US" dirty="0"/>
              <a:t>变化的不一致性。用户的需求总是在不断变化的，这些变化如果没有在产品规格说明书中得到正确的描述，容易引起前后文，上下文的矛盾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88119"/>
            <a:ext cx="8540750" cy="9366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1.3.2 </a:t>
            </a:r>
            <a:r>
              <a:rPr lang="zh-CN" altLang="en-US" dirty="0" smtClean="0"/>
              <a:t>软件缺陷产生原因 </a:t>
            </a:r>
          </a:p>
        </p:txBody>
      </p:sp>
      <p:sp>
        <p:nvSpPr>
          <p:cNvPr id="76803" name="Rectangle 3"/>
          <p:cNvSpPr>
            <a:spLocks noRot="1" noChangeArrowheads="1"/>
          </p:cNvSpPr>
          <p:nvPr/>
        </p:nvSpPr>
        <p:spPr bwMode="auto">
          <a:xfrm>
            <a:off x="179388" y="1268413"/>
            <a:ext cx="882015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</a:rPr>
              <a:t>需求引入缺陷多原因：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/>
            <a:endParaRPr lang="en-US" altLang="zh-CN" dirty="0" smtClean="0">
              <a:solidFill>
                <a:srgbClr val="FFFF00"/>
              </a:solidFill>
            </a:endParaRPr>
          </a:p>
          <a:p>
            <a:pPr eaLnBrk="1" hangingPunct="1">
              <a:buFont typeface="+mj-ea"/>
              <a:buAutoNum type="circleNumDbPlain" startAt="4"/>
            </a:pPr>
            <a:r>
              <a:rPr lang="zh-CN" altLang="en-US" dirty="0" smtClean="0"/>
              <a:t>对</a:t>
            </a:r>
            <a:r>
              <a:rPr lang="zh-CN" altLang="en-US" dirty="0"/>
              <a:t>规格说明书不够重视，在规格说明书的设计和写作上投入的人力，时间不足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buFont typeface="+mj-ea"/>
              <a:buAutoNum type="circleNumDbPlain" startAt="4"/>
            </a:pPr>
            <a:endParaRPr lang="en-US" altLang="zh-CN" dirty="0" smtClean="0"/>
          </a:p>
          <a:p>
            <a:pPr eaLnBrk="1" hangingPunct="1">
              <a:buFont typeface="+mj-ea"/>
              <a:buAutoNum type="circleNumDbPlain" startAt="4"/>
            </a:pPr>
            <a:r>
              <a:rPr lang="zh-CN" altLang="en-US" dirty="0" smtClean="0"/>
              <a:t>没有</a:t>
            </a:r>
            <a:r>
              <a:rPr lang="zh-CN" altLang="en-US" dirty="0"/>
              <a:t>在整个开发队伍中进行充分沟通，有时只有设计师或项目经理得到比较多的信息。</a:t>
            </a:r>
          </a:p>
        </p:txBody>
      </p:sp>
    </p:spTree>
    <p:extLst>
      <p:ext uri="{BB962C8B-B14F-4D97-AF65-F5344CB8AC3E}">
        <p14:creationId xmlns:p14="http://schemas.microsoft.com/office/powerpoint/2010/main" val="42390107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91344"/>
            <a:ext cx="6515277" cy="422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84368" y="838769"/>
            <a:ext cx="79216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3200" b="1" dirty="0">
                <a:solidFill>
                  <a:srgbClr val="FF6600"/>
                </a:solidFill>
                <a:ea typeface="黑体" pitchFamily="2" charset="-122"/>
                <a:cs typeface="Arial" charset="0"/>
              </a:rPr>
              <a:t>缺陷存在放大趋势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436" y="5733256"/>
            <a:ext cx="810101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1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3200" b="1" dirty="0">
                <a:solidFill>
                  <a:srgbClr val="FFFF00"/>
                </a:solidFill>
                <a:latin typeface="华文中宋" pitchFamily="2" charset="-122"/>
                <a:ea typeface="华文中宋" pitchFamily="2" charset="-122"/>
              </a:rPr>
              <a:t>问题发现越早，解决问题的代价就越小。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1.1 </a:t>
            </a:r>
            <a:r>
              <a:rPr lang="zh-CN" altLang="en-US" smtClean="0"/>
              <a:t>软件质量的概念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916113"/>
            <a:ext cx="8108950" cy="388620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dirty="0" smtClean="0"/>
              <a:t>本小节包含两个方面的内容：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dirty="0" smtClean="0"/>
              <a:t>1.1.1 </a:t>
            </a:r>
            <a:r>
              <a:rPr lang="zh-CN" altLang="en-US" dirty="0" smtClean="0"/>
              <a:t>质量的概念 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dirty="0" smtClean="0"/>
              <a:t>1.1.2 </a:t>
            </a:r>
            <a:r>
              <a:rPr lang="zh-CN" altLang="en-US" dirty="0" smtClean="0"/>
              <a:t>软件质量的内涵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 txBox="1">
            <a:spLocks noChangeArrowheads="1"/>
          </p:cNvSpPr>
          <p:nvPr/>
        </p:nvSpPr>
        <p:spPr bwMode="auto">
          <a:xfrm>
            <a:off x="395288" y="1196975"/>
            <a:ext cx="8569325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600" b="1"/>
              <a:t>必须重视</a:t>
            </a:r>
            <a:r>
              <a:rPr lang="en-US" altLang="zh-CN" sz="2600" b="1"/>
              <a:t>: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</a:pPr>
            <a:r>
              <a:rPr lang="zh-CN" altLang="en-US" sz="3000" b="1">
                <a:solidFill>
                  <a:srgbClr val="FFFF00"/>
                </a:solidFill>
              </a:rPr>
              <a:t>需求评审很重要</a:t>
            </a:r>
            <a:endParaRPr lang="en-US" altLang="zh-CN" sz="3000" b="1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</a:pPr>
            <a:r>
              <a:rPr lang="zh-CN" altLang="en-US" sz="3000" b="1">
                <a:solidFill>
                  <a:srgbClr val="FFFF00"/>
                </a:solidFill>
              </a:rPr>
              <a:t>设计评审不可少</a:t>
            </a:r>
            <a:endParaRPr lang="en-US" altLang="zh-CN" sz="3000" b="1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</a:pPr>
            <a:r>
              <a:rPr lang="zh-CN" altLang="en-US" sz="3000" b="1">
                <a:solidFill>
                  <a:srgbClr val="FFFF00"/>
                </a:solidFill>
              </a:rPr>
              <a:t>文档更新要及时</a:t>
            </a:r>
            <a:endParaRPr lang="en-US" altLang="zh-CN" sz="3000" b="1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85000"/>
            </a:pPr>
            <a:r>
              <a:rPr lang="zh-CN" altLang="en-US" sz="3000" b="1">
                <a:solidFill>
                  <a:srgbClr val="FFFF00"/>
                </a:solidFill>
              </a:rPr>
              <a:t>开发测试要思考</a:t>
            </a:r>
            <a:endParaRPr lang="en-US" altLang="zh-CN" sz="30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6662" y="404664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1.3.3  </a:t>
            </a:r>
            <a:r>
              <a:rPr lang="zh-CN" altLang="en-US" dirty="0" smtClean="0"/>
              <a:t>软件缺陷的分类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96662" y="1547664"/>
            <a:ext cx="8540750" cy="4905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、以造成的危害程度来划分：</a:t>
            </a:r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致命的（</a:t>
            </a:r>
            <a:r>
              <a:rPr lang="en-US" altLang="zh-CN" dirty="0" smtClean="0">
                <a:solidFill>
                  <a:srgbClr val="FF0000"/>
                </a:solidFill>
              </a:rPr>
              <a:t>fatal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zh-CN" altLang="en-US" dirty="0" smtClean="0"/>
              <a:t>：造成系统崩溃、死机、数据丢失、主要功能完全丧失等。</a:t>
            </a:r>
            <a:endParaRPr lang="en-US" altLang="zh-CN" dirty="0" smtClean="0"/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严重的</a:t>
            </a:r>
            <a:r>
              <a:rPr lang="en-US" altLang="zh-CN" dirty="0" smtClean="0">
                <a:solidFill>
                  <a:srgbClr val="FF0000"/>
                </a:solidFill>
              </a:rPr>
              <a:t>(critical)</a:t>
            </a:r>
            <a:r>
              <a:rPr lang="zh-CN" altLang="en-US" dirty="0" smtClean="0"/>
              <a:t>：指功能没有实现，主要功能丧失，导致严重的问题。</a:t>
            </a:r>
            <a:endParaRPr lang="en-US" altLang="zh-CN" dirty="0" smtClean="0"/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一般的</a:t>
            </a:r>
            <a:r>
              <a:rPr lang="en-US" altLang="zh-CN" dirty="0" smtClean="0">
                <a:solidFill>
                  <a:srgbClr val="FF0000"/>
                </a:solidFill>
              </a:rPr>
              <a:t>(major)</a:t>
            </a:r>
            <a:r>
              <a:rPr lang="zh-CN" altLang="en-US" dirty="0" smtClean="0"/>
              <a:t>：虽然不影响系统主要功能，但次要功能丧失，如提示信息不太准确，或用户界面差，操作时间长等。</a:t>
            </a:r>
            <a:endParaRPr lang="en-US" altLang="zh-CN" dirty="0" smtClean="0"/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endParaRPr lang="en-US" altLang="zh-CN" dirty="0"/>
          </a:p>
          <a:p>
            <a:pPr marL="457200" indent="-457200">
              <a:lnSpc>
                <a:spcPct val="90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</a:rPr>
              <a:t>微小的</a:t>
            </a:r>
            <a:r>
              <a:rPr lang="en-US" altLang="zh-CN" dirty="0" smtClean="0">
                <a:solidFill>
                  <a:srgbClr val="FF0000"/>
                </a:solidFill>
              </a:rPr>
              <a:t>(minor)</a:t>
            </a:r>
            <a:r>
              <a:rPr lang="zh-CN" altLang="en-US" dirty="0" smtClean="0"/>
              <a:t>：对功能几乎没有影响，产品仍可使用，如有个别错别字、文字排列不整齐等。 </a:t>
            </a:r>
            <a:endParaRPr lang="en-US" altLang="zh-CN" sz="2800" dirty="0" smtClean="0"/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6662" y="404664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1.3.3  </a:t>
            </a:r>
            <a:r>
              <a:rPr lang="zh-CN" altLang="en-US" dirty="0" smtClean="0"/>
              <a:t>软件缺陷的分类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96662" y="1547664"/>
            <a:ext cx="8540750" cy="490567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以造成的危害程度来划分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应用场景：</a:t>
            </a:r>
            <a:endParaRPr lang="en-US" altLang="zh-CN" sz="2800" dirty="0" smtClean="0"/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sz="2800" dirty="0" smtClean="0"/>
          </a:p>
          <a:p>
            <a:pPr marL="514350" indent="-51435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 dirty="0" smtClean="0"/>
              <a:t>测试人员提交</a:t>
            </a:r>
            <a:r>
              <a:rPr lang="en-US" altLang="zh-CN" sz="2800" dirty="0" smtClean="0"/>
              <a:t>bug</a:t>
            </a:r>
            <a:r>
              <a:rPr lang="zh-CN" altLang="en-US" sz="2800" dirty="0" smtClean="0"/>
              <a:t>时</a:t>
            </a:r>
            <a:endParaRPr lang="en-US" altLang="zh-CN" sz="2800" dirty="0" smtClean="0"/>
          </a:p>
          <a:p>
            <a:pPr marL="514350" indent="-514350" eaLnBrk="1" hangingPunct="1">
              <a:lnSpc>
                <a:spcPct val="90000"/>
              </a:lnSpc>
              <a:buFont typeface="+mj-ea"/>
              <a:buAutoNum type="circleNumDbPlain"/>
            </a:pPr>
            <a:endParaRPr lang="en-US" altLang="zh-CN" sz="2800" dirty="0" smtClean="0"/>
          </a:p>
          <a:p>
            <a:pPr marL="514350" indent="-514350" eaLnBrk="1" hangingPunct="1">
              <a:lnSpc>
                <a:spcPct val="90000"/>
              </a:lnSpc>
              <a:buFont typeface="+mj-ea"/>
              <a:buAutoNum type="circleNumDbPlain"/>
            </a:pPr>
            <a:r>
              <a:rPr lang="zh-CN" altLang="en-US" sz="2800" dirty="0" smtClean="0"/>
              <a:t>线上故障等级的定义</a:t>
            </a:r>
            <a:endParaRPr lang="en-US" altLang="zh-CN" sz="2800" dirty="0" smtClean="0"/>
          </a:p>
          <a:p>
            <a:pPr marL="514350" indent="-514350" eaLnBrk="1" hangingPunct="1">
              <a:lnSpc>
                <a:spcPct val="90000"/>
              </a:lnSpc>
              <a:buFont typeface="+mj-ea"/>
              <a:buAutoNum type="circleNumDbPlain"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51232414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6662" y="404664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1.3.3  </a:t>
            </a:r>
            <a:r>
              <a:rPr lang="zh-CN" altLang="en-US" dirty="0" smtClean="0"/>
              <a:t>软件缺陷的分类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100"/>
              </p:ext>
            </p:extLst>
          </p:nvPr>
        </p:nvGraphicFramePr>
        <p:xfrm>
          <a:off x="1331641" y="1548044"/>
          <a:ext cx="52565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295">
                  <a:extLst>
                    <a:ext uri="{9D8B030D-6E8A-4147-A177-3AD203B41FA5}">
                      <a16:colId xmlns:a16="http://schemas.microsoft.com/office/drawing/2014/main" val="381407828"/>
                    </a:ext>
                  </a:extLst>
                </a:gridCol>
                <a:gridCol w="3163152">
                  <a:extLst>
                    <a:ext uri="{9D8B030D-6E8A-4147-A177-3AD203B41FA5}">
                      <a16:colId xmlns:a16="http://schemas.microsoft.com/office/drawing/2014/main" val="1576312828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404926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影响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等级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594908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投诉量</a:t>
                      </a:r>
                      <a:r>
                        <a:rPr lang="en-US" altLang="zh-CN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&gt;800</a:t>
                      </a:r>
                      <a:r>
                        <a:rPr lang="zh-CN" alt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个电话</a:t>
                      </a:r>
                      <a:r>
                        <a:rPr lang="en-US" altLang="zh-CN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P1 </a:t>
                      </a:r>
                      <a:r>
                        <a:rPr lang="zh-CN" alt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致命的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9972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支付下跌</a:t>
                      </a:r>
                      <a:r>
                        <a:rPr lang="en-US" altLang="zh-CN" sz="1800" b="1" i="0" u="none" strike="noStrike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51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资金损失</a:t>
                      </a:r>
                      <a:r>
                        <a:rPr lang="en-US" altLang="zh-CN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&gt;1</a:t>
                      </a:r>
                      <a:r>
                        <a:rPr lang="zh-CN" altLang="en-US" sz="1800" b="1" i="0" u="none" strike="noStrike" dirty="0">
                          <a:solidFill>
                            <a:srgbClr val="E26B0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041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 smtClean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投诉</a:t>
                      </a:r>
                      <a:r>
                        <a:rPr lang="zh-CN" altLang="en-US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量</a:t>
                      </a:r>
                      <a:r>
                        <a:rPr lang="en-US" altLang="zh-CN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&gt;300</a:t>
                      </a:r>
                      <a:r>
                        <a:rPr lang="zh-CN" altLang="en-US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个电话</a:t>
                      </a:r>
                      <a:r>
                        <a:rPr lang="en-US" altLang="zh-CN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P2 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严重</a:t>
                      </a:r>
                      <a:r>
                        <a:rPr lang="zh-CN" altLang="en-US" sz="1800" b="1" i="0" u="none" strike="noStrike" dirty="0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2351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支付下跌</a:t>
                      </a:r>
                      <a:r>
                        <a:rPr lang="en-US" altLang="zh-CN" sz="1800" b="1" i="0" u="none" strike="noStrike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390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资金损失</a:t>
                      </a:r>
                      <a:r>
                        <a:rPr lang="en-US" altLang="zh-CN" sz="1800" b="1" i="0" u="none" strike="noStrike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&gt;8000</a:t>
                      </a:r>
                      <a:r>
                        <a:rPr lang="zh-CN" altLang="en-US" sz="1800" b="1" i="0" u="none" strike="noStrike">
                          <a:solidFill>
                            <a:srgbClr val="0033CC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902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投诉</a:t>
                      </a:r>
                      <a:r>
                        <a:rPr lang="zh-CN" altLang="en-US" sz="1800" b="1" i="0" u="none" strike="noStrike" dirty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量</a:t>
                      </a:r>
                      <a:r>
                        <a:rPr lang="en-US" altLang="zh-CN" sz="1800" b="1" i="0" u="none" strike="noStrike" dirty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&gt;50</a:t>
                      </a:r>
                      <a:r>
                        <a:rPr lang="zh-CN" altLang="en-US" sz="1800" b="1" i="0" u="none" strike="noStrike" dirty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个电话</a:t>
                      </a:r>
                      <a:r>
                        <a:rPr lang="en-US" altLang="zh-CN" sz="1800" b="1" i="0" u="none" strike="noStrike" dirty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800" b="1" i="0" u="none" strike="noStrike" dirty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P3 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一般</a:t>
                      </a:r>
                      <a:r>
                        <a:rPr lang="zh-CN" altLang="en-US" sz="1800" b="1" i="0" u="none" strike="noStrike" dirty="0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4162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支付下跌</a:t>
                      </a:r>
                      <a:r>
                        <a:rPr lang="en-US" altLang="zh-CN" sz="1800" b="1" i="0" u="none" strike="noStrike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71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资金损失</a:t>
                      </a:r>
                      <a:r>
                        <a:rPr lang="en-US" altLang="zh-CN" sz="1800" b="1" i="0" u="none" strike="noStrike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&gt;100</a:t>
                      </a:r>
                      <a:r>
                        <a:rPr lang="zh-CN" altLang="en-US" sz="1800" b="1" i="0" u="none" strike="noStrike">
                          <a:solidFill>
                            <a:srgbClr val="FFC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413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支付页面错别字或样式错误等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P4 </a:t>
                      </a:r>
                      <a:r>
                        <a:rPr lang="zh-CN" altLang="en-US" sz="18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微小</a:t>
                      </a:r>
                      <a:r>
                        <a:rPr lang="zh-CN" alt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47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67318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r>
              <a:rPr lang="en-US" altLang="zh-CN" smtClean="0"/>
              <a:t>1.3.3  </a:t>
            </a:r>
            <a:r>
              <a:rPr lang="zh-CN" altLang="en-US" smtClean="0"/>
              <a:t>软件缺陷的分类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820150" cy="54006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、以产生的技术类型来分：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输入</a:t>
            </a:r>
            <a:r>
              <a:rPr lang="en-US" altLang="zh-CN" sz="20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0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输出缺陷：</a:t>
            </a:r>
            <a:r>
              <a:rPr lang="zh-CN" altLang="en-US" sz="2000" dirty="0" smtClean="0"/>
              <a:t>不接受正确的输入；接受不正确的输入；描述有错误或遗漏；参数有错误或遗漏；输出格式有错；输出结果有错；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逻辑缺陷：</a:t>
            </a:r>
            <a:r>
              <a:rPr lang="zh-CN" altLang="en-US" sz="2000" dirty="0" smtClean="0"/>
              <a:t>遗漏、重复情况；极端条件出错；不正确的循环迭代 ；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计算错误：</a:t>
            </a:r>
            <a:r>
              <a:rPr lang="zh-CN" altLang="en-US" sz="2000" dirty="0" smtClean="0"/>
              <a:t>不正确的计算；遗漏计算；不正确的操作；精度不够；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接口缺陷：</a:t>
            </a:r>
            <a:r>
              <a:rPr lang="zh-CN" altLang="en-US" sz="2000" dirty="0" smtClean="0"/>
              <a:t>不正确的中断处理；</a:t>
            </a:r>
            <a:r>
              <a:rPr lang="en-US" altLang="zh-CN" sz="2000" dirty="0" smtClean="0"/>
              <a:t>I/O</a:t>
            </a:r>
            <a:r>
              <a:rPr lang="zh-CN" altLang="en-US" sz="2000" dirty="0" smtClean="0"/>
              <a:t>时序有错；调用了错误的过程；不兼容的类型等。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数据缺陷：</a:t>
            </a:r>
            <a:r>
              <a:rPr lang="zh-CN" altLang="en-US" sz="2000" dirty="0" smtClean="0"/>
              <a:t>不正确的初始化；不正确的存储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访问；错误的标志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索引值；不正确的打包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拆包；缩放数据范围或单位错误；不一致的数据。</a:t>
            </a:r>
            <a:endParaRPr lang="en-US" altLang="zh-CN" dirty="0" smtClean="0"/>
          </a:p>
          <a:p>
            <a:endParaRPr lang="zh-CN" altLang="en-US" sz="2000" dirty="0" smtClean="0"/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r>
              <a:rPr lang="en-US" altLang="zh-CN" dirty="0" smtClean="0"/>
              <a:t>1.3.3  </a:t>
            </a:r>
            <a:r>
              <a:rPr lang="zh-CN" altLang="en-US" dirty="0" smtClean="0"/>
              <a:t>软件缺陷的分类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96975"/>
            <a:ext cx="8820150" cy="540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以</a:t>
            </a:r>
            <a:r>
              <a:rPr lang="zh-CN" altLang="en-US" dirty="0" smtClean="0"/>
              <a:t>产生的技术类型来</a:t>
            </a:r>
            <a:r>
              <a:rPr lang="zh-CN" altLang="en-US" dirty="0" smtClean="0"/>
              <a:t>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应用场景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线上、线下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分类，进行流程和管理的优化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zh-CN" altLang="en-US" sz="2000" dirty="0" smtClean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657293480"/>
              </p:ext>
            </p:extLst>
          </p:nvPr>
        </p:nvGraphicFramePr>
        <p:xfrm>
          <a:off x="1187624" y="2492896"/>
          <a:ext cx="5616624" cy="3256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4268991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854075"/>
          </a:xfrm>
        </p:spPr>
        <p:txBody>
          <a:bodyPr/>
          <a:lstStyle/>
          <a:p>
            <a:pPr eaLnBrk="1" hangingPunct="1"/>
            <a:r>
              <a:rPr lang="zh-CN" altLang="en-US" b="0" smtClean="0"/>
              <a:t>小结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412875"/>
            <a:ext cx="8532812" cy="4679950"/>
          </a:xfrm>
        </p:spPr>
        <p:txBody>
          <a:bodyPr/>
          <a:lstStyle/>
          <a:p>
            <a:pPr eaLnBrk="1" hangingPunct="1">
              <a:lnSpc>
                <a:spcPct val="210000"/>
              </a:lnSpc>
            </a:pPr>
            <a:r>
              <a:rPr lang="en-US" altLang="zh-CN" sz="1800" smtClean="0">
                <a:latin typeface="宋体" panose="02010600030101010101" pitchFamily="2" charset="-122"/>
              </a:rPr>
              <a:t>		</a:t>
            </a:r>
            <a:r>
              <a:rPr lang="zh-CN" altLang="en-US" sz="1800" smtClean="0">
                <a:latin typeface="宋体" panose="02010600030101010101" pitchFamily="2" charset="-122"/>
              </a:rPr>
              <a:t>软件测试是提高软件质量的重要手段，软件测试的概念相对于软件质量而存在。</a:t>
            </a:r>
            <a:r>
              <a:rPr lang="zh-CN" altLang="en-US" sz="180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软件质量</a:t>
            </a:r>
            <a:r>
              <a:rPr lang="zh-CN" altLang="en-US" sz="1800" smtClean="0">
                <a:latin typeface="宋体" panose="02010600030101010101" pitchFamily="2" charset="-122"/>
              </a:rPr>
              <a:t>是软件产品满足使用要求的程度，满足程度是由软件的</a:t>
            </a:r>
            <a:r>
              <a:rPr lang="zh-CN" altLang="en-US" sz="1800" smtClean="0">
                <a:solidFill>
                  <a:srgbClr val="FFFF00"/>
                </a:solidFill>
                <a:latin typeface="宋体" panose="02010600030101010101" pitchFamily="2" charset="-122"/>
              </a:rPr>
              <a:t>特征和特征集</a:t>
            </a:r>
            <a:r>
              <a:rPr lang="zh-CN" altLang="en-US" sz="1800" smtClean="0">
                <a:latin typeface="宋体" panose="02010600030101010101" pitchFamily="2" charset="-122"/>
              </a:rPr>
              <a:t>决定的。</a:t>
            </a:r>
            <a:r>
              <a:rPr lang="zh-CN" altLang="en-US" sz="180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软件缺陷</a:t>
            </a:r>
            <a:r>
              <a:rPr lang="zh-CN" altLang="en-US" sz="1800" smtClean="0">
                <a:latin typeface="宋体" panose="02010600030101010101" pitchFamily="2" charset="-122"/>
              </a:rPr>
              <a:t>是软件在生命周期各个阶段存在的一种不满足给定需求属性的问题。在开发阶段，有三次机会可能引入缺陷，并在开发的其他过程中将这些缺陷传播演变为其他缺陷。在修复缺陷时，是产生缺陷的又一个机会。</a:t>
            </a:r>
            <a:r>
              <a:rPr lang="zh-CN" altLang="en-US" sz="1800" smtClean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软件规格说明</a:t>
            </a:r>
            <a:r>
              <a:rPr lang="zh-CN" altLang="en-US" sz="1800" smtClean="0">
                <a:latin typeface="宋体" panose="02010600030101010101" pitchFamily="2" charset="-122"/>
              </a:rPr>
              <a:t>为什么是引入软件缺陷的最多的地方。对软件缺陷进行分类，确定软件缺陷修复优先级是节约资源的最佳手段。 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1.1.1 </a:t>
            </a:r>
            <a:r>
              <a:rPr lang="zh-CN" altLang="en-US" smtClean="0"/>
              <a:t>质量的概念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916113"/>
            <a:ext cx="8540750" cy="4249737"/>
          </a:xfrm>
        </p:spPr>
        <p:txBody>
          <a:bodyPr/>
          <a:lstStyle/>
          <a:p>
            <a:pPr eaLnBrk="1" hangingPunct="1">
              <a:lnSpc>
                <a:spcPct val="19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/>
              <a:t>产品或工作的优劣程度。 </a:t>
            </a:r>
            <a:r>
              <a:rPr lang="en-US" altLang="zh-CN" dirty="0" smtClean="0"/>
              <a:t>——《</a:t>
            </a:r>
            <a:r>
              <a:rPr lang="zh-CN" altLang="en-US" dirty="0" smtClean="0"/>
              <a:t>辞海</a:t>
            </a:r>
            <a:r>
              <a:rPr lang="en-US" altLang="zh-CN" dirty="0" smtClean="0"/>
              <a:t>》</a:t>
            </a:r>
          </a:p>
          <a:p>
            <a:pPr eaLnBrk="1" hangingPunct="1">
              <a:lnSpc>
                <a:spcPct val="19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/>
              <a:t>一个实体（产品和服务）的所有特征，基于这些特征可以满足明显的或隐含的需求。</a:t>
            </a:r>
            <a:r>
              <a:rPr lang="en-US" altLang="zh-CN" dirty="0" smtClean="0"/>
              <a:t>——ISO</a:t>
            </a:r>
          </a:p>
          <a:p>
            <a:pPr eaLnBrk="1" hangingPunct="1">
              <a:lnSpc>
                <a:spcPct val="190000"/>
              </a:lnSpc>
              <a:buFont typeface="Wingdings" panose="05000000000000000000" pitchFamily="2" charset="2"/>
              <a:buChar char="v"/>
            </a:pPr>
            <a:r>
              <a:rPr lang="en-US" altLang="zh-CN" dirty="0" smtClean="0"/>
              <a:t>——</a:t>
            </a:r>
            <a:r>
              <a:rPr lang="zh-CN" altLang="en-US" dirty="0" smtClean="0"/>
              <a:t>质量管理专家朱兰</a:t>
            </a:r>
            <a:r>
              <a:rPr lang="en-US" altLang="zh-CN" dirty="0" smtClean="0"/>
              <a:t>		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260648"/>
            <a:ext cx="8540750" cy="1143000"/>
          </a:xfrm>
        </p:spPr>
        <p:txBody>
          <a:bodyPr/>
          <a:lstStyle/>
          <a:p>
            <a:r>
              <a:rPr lang="zh-CN" altLang="en-US" dirty="0" smtClean="0"/>
              <a:t>质量的概念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784"/>
            <a:ext cx="8820150" cy="3886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和质量息息相关的概念：客户</a:t>
            </a:r>
            <a:r>
              <a:rPr lang="en-US" altLang="zh-CN" dirty="0" smtClean="0"/>
              <a:t>	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495383563"/>
              </p:ext>
            </p:extLst>
          </p:nvPr>
        </p:nvGraphicFramePr>
        <p:xfrm>
          <a:off x="539552" y="2708920"/>
          <a:ext cx="7272808" cy="399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1.1.2 </a:t>
            </a:r>
            <a:r>
              <a:rPr lang="zh-CN" altLang="en-US" smtClean="0"/>
              <a:t>软件质量的内涵 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916113"/>
            <a:ext cx="8540750" cy="4321175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latin typeface="宋体" panose="02010600030101010101" pitchFamily="2" charset="-122"/>
              </a:rPr>
              <a:t>表征计算机系统卓越程度的所有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属性的集合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						</a:t>
            </a:r>
            <a:r>
              <a:rPr lang="en-US" altLang="zh-CN" dirty="0" smtClean="0">
                <a:latin typeface="宋体" panose="02010600030101010101" pitchFamily="2" charset="-122"/>
              </a:rPr>
              <a:t>—— Fisher</a:t>
            </a:r>
            <a:r>
              <a:rPr lang="zh-CN" altLang="en-US" dirty="0" smtClean="0">
                <a:latin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宋体" panose="02010600030101010101" pitchFamily="2" charset="-122"/>
              </a:rPr>
              <a:t>Light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latin typeface="宋体" panose="02010600030101010101" pitchFamily="2" charset="-122"/>
              </a:rPr>
              <a:t>软件产品满足明示需求程度的一组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属性的集合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						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—— Donald 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</a:rPr>
              <a:t>Reifer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latin typeface="宋体" panose="02010600030101010101" pitchFamily="2" charset="-122"/>
              </a:rPr>
              <a:t>软件产品满足使用要求的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程度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						</a:t>
            </a:r>
            <a:r>
              <a:rPr lang="en-US" altLang="zh-CN" dirty="0" smtClean="0">
                <a:latin typeface="宋体" panose="02010600030101010101" pitchFamily="2" charset="-122"/>
              </a:rPr>
              <a:t>——</a:t>
            </a:r>
            <a:r>
              <a:rPr lang="zh-CN" altLang="en-US" dirty="0" smtClean="0">
                <a:latin typeface="宋体" panose="02010600030101010101" pitchFamily="2" charset="-122"/>
              </a:rPr>
              <a:t>袁玉宇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323850" y="692150"/>
            <a:ext cx="8540750" cy="1080666"/>
          </a:xfrm>
        </p:spPr>
        <p:txBody>
          <a:bodyPr/>
          <a:lstStyle/>
          <a:p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软件质量保证（</a:t>
            </a:r>
            <a:r>
              <a:rPr lang="en-US" altLang="zh-CN" sz="2800" b="0" dirty="0"/>
              <a:t>SQA-Software Quality Assurance</a:t>
            </a:r>
            <a:r>
              <a:rPr lang="zh-CN" altLang="en-US" sz="28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40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/>
            </a:r>
            <a:br>
              <a:rPr lang="en-US" altLang="zh-CN" sz="40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23850" y="1916113"/>
            <a:ext cx="8712646" cy="3886200"/>
          </a:xfrm>
        </p:spPr>
        <p:txBody>
          <a:bodyPr/>
          <a:lstStyle/>
          <a:p>
            <a:r>
              <a:rPr lang="zh-CN" altLang="en-US" sz="2800" b="0" dirty="0" smtClean="0">
                <a:solidFill>
                  <a:srgbClr val="FF0000"/>
                </a:solidFill>
              </a:rPr>
              <a:t>建立</a:t>
            </a:r>
            <a:r>
              <a:rPr lang="zh-CN" altLang="en-US" sz="2800" b="0" dirty="0"/>
              <a:t>一套有计划，有系统的</a:t>
            </a:r>
            <a:r>
              <a:rPr lang="zh-CN" altLang="en-US" sz="2800" b="0" dirty="0">
                <a:solidFill>
                  <a:srgbClr val="FF0000"/>
                </a:solidFill>
              </a:rPr>
              <a:t>方法</a:t>
            </a:r>
            <a:r>
              <a:rPr lang="zh-CN" altLang="en-US" sz="2800" b="0" dirty="0"/>
              <a:t>，来向管理层</a:t>
            </a:r>
            <a:r>
              <a:rPr lang="zh-CN" altLang="en-US" sz="2800" b="0" dirty="0" smtClean="0"/>
              <a:t>保证拟</a:t>
            </a:r>
            <a:endParaRPr lang="en-US" altLang="zh-CN" sz="2800" b="0" dirty="0" smtClean="0"/>
          </a:p>
          <a:p>
            <a:endParaRPr lang="en-US" altLang="zh-CN" sz="2800" b="0" dirty="0"/>
          </a:p>
          <a:p>
            <a:r>
              <a:rPr lang="zh-CN" altLang="en-US" sz="2800" b="0" dirty="0" smtClean="0"/>
              <a:t>定</a:t>
            </a:r>
            <a:r>
              <a:rPr lang="zh-CN" altLang="en-US" sz="2800" b="0" dirty="0"/>
              <a:t>出的标准、步骤、实践和方法能够正确地</a:t>
            </a:r>
            <a:r>
              <a:rPr lang="zh-CN" altLang="en-US" sz="2800" b="0" dirty="0">
                <a:solidFill>
                  <a:srgbClr val="FF0000"/>
                </a:solidFill>
              </a:rPr>
              <a:t>被所有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项</a:t>
            </a:r>
            <a:endParaRPr lang="en-US" altLang="zh-CN" sz="2800" b="0" dirty="0" smtClean="0">
              <a:solidFill>
                <a:srgbClr val="FF0000"/>
              </a:solidFill>
            </a:endParaRPr>
          </a:p>
          <a:p>
            <a:endParaRPr lang="en-US" altLang="zh-CN" sz="2800" b="0" dirty="0">
              <a:solidFill>
                <a:srgbClr val="FF0000"/>
              </a:solidFill>
            </a:endParaRPr>
          </a:p>
          <a:p>
            <a:r>
              <a:rPr lang="zh-CN" altLang="en-US" sz="2800" b="0" dirty="0" smtClean="0">
                <a:solidFill>
                  <a:srgbClr val="FF0000"/>
                </a:solidFill>
              </a:rPr>
              <a:t>目</a:t>
            </a:r>
            <a:r>
              <a:rPr lang="zh-CN" altLang="en-US" sz="2800" b="0" dirty="0">
                <a:solidFill>
                  <a:srgbClr val="FF0000"/>
                </a:solidFill>
              </a:rPr>
              <a:t>所采用</a:t>
            </a:r>
            <a:r>
              <a:rPr lang="zh-CN" altLang="en-US" sz="2800" dirty="0" smtClean="0"/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>
          <a:xfrm>
            <a:off x="36190" y="277813"/>
            <a:ext cx="8928298" cy="9906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/>
              <a:t>SQA</a:t>
            </a:r>
            <a:endParaRPr lang="zh-CN" altLang="en-US" sz="3200" dirty="0" smtClean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03179704"/>
              </p:ext>
            </p:extLst>
          </p:nvPr>
        </p:nvGraphicFramePr>
        <p:xfrm>
          <a:off x="-180528" y="1988840"/>
          <a:ext cx="3912096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67634" y="2904560"/>
            <a:ext cx="1415772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FFFF00"/>
                </a:solidFill>
              </a:rPr>
              <a:t>软件质量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FFFF00"/>
                </a:solidFill>
              </a:rPr>
              <a:t>保证工作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563888" y="2348880"/>
            <a:ext cx="374441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79912" y="1340768"/>
            <a:ext cx="5256584" cy="3919984"/>
            <a:chOff x="3563888" y="1340768"/>
            <a:chExt cx="5256584" cy="3919984"/>
          </a:xfrm>
        </p:grpSpPr>
        <p:graphicFrame>
          <p:nvGraphicFramePr>
            <p:cNvPr id="11" name="图示 10"/>
            <p:cNvGraphicFramePr/>
            <p:nvPr>
              <p:extLst>
                <p:ext uri="{D42A27DB-BD31-4B8C-83A1-F6EECF244321}">
                  <p14:modId xmlns:p14="http://schemas.microsoft.com/office/powerpoint/2010/main" val="1191668553"/>
                </p:ext>
              </p:extLst>
            </p:nvPr>
          </p:nvGraphicFramePr>
          <p:xfrm>
            <a:off x="3718369" y="1340768"/>
            <a:ext cx="5102103" cy="35599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6" name="矩形 15"/>
            <p:cNvSpPr/>
            <p:nvPr/>
          </p:nvSpPr>
          <p:spPr bwMode="auto">
            <a:xfrm>
              <a:off x="3563888" y="2691466"/>
              <a:ext cx="3600400" cy="2569286"/>
            </a:xfrm>
            <a:prstGeom prst="rect">
              <a:avLst/>
            </a:prstGeom>
            <a:noFill/>
            <a:ln w="44450" cap="flat" cmpd="dbl" algn="ctr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None/>
                <a:tabLst/>
              </a:pPr>
              <a:endPara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None/>
                <a:tabLst/>
              </a:pPr>
              <a:endParaRPr lang="en-US" altLang="zh-CN" b="1" dirty="0">
                <a:latin typeface="Arial" charset="0"/>
              </a:endParaRP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None/>
                <a:tabLst/>
              </a:pPr>
              <a:endPara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None/>
                <a:tabLst/>
              </a:pPr>
              <a:endParaRPr lang="en-US" altLang="zh-CN" b="1" dirty="0">
                <a:latin typeface="Arial" charset="0"/>
              </a:endParaRP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None/>
                <a:tabLst/>
              </a:pPr>
              <a:endPara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endParaRPr>
            </a:p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charset="0"/>
                  <a:ea typeface="宋体" pitchFamily="2" charset="-122"/>
                </a:rPr>
                <a:t>研发团队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  </a:t>
            </a:r>
            <a:r>
              <a:rPr lang="zh-CN" altLang="en-US" smtClean="0"/>
              <a:t>软件质量模型 </a:t>
            </a:r>
          </a:p>
        </p:txBody>
      </p:sp>
      <p:sp>
        <p:nvSpPr>
          <p:cNvPr id="58373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916113"/>
            <a:ext cx="8108950" cy="3886200"/>
          </a:xfrm>
          <a:noFill/>
        </p:spPr>
        <p:txBody>
          <a:bodyPr/>
          <a:lstStyle/>
          <a:p>
            <a:pPr eaLnBrk="1" hangingPunct="1">
              <a:lnSpc>
                <a:spcPct val="210000"/>
              </a:lnSpc>
            </a:pPr>
            <a:r>
              <a:rPr lang="zh-CN" altLang="en-US" smtClean="0"/>
              <a:t>本小节包含三个方面的内容：</a:t>
            </a:r>
          </a:p>
          <a:p>
            <a:pPr eaLnBrk="1" hangingPunct="1">
              <a:lnSpc>
                <a:spcPct val="210000"/>
              </a:lnSpc>
            </a:pPr>
            <a:r>
              <a:rPr lang="en-US" altLang="zh-CN" smtClean="0"/>
              <a:t>1.2.1 McCall</a:t>
            </a:r>
            <a:r>
              <a:rPr lang="zh-CN" altLang="en-US" smtClean="0"/>
              <a:t>模型</a:t>
            </a:r>
          </a:p>
          <a:p>
            <a:pPr eaLnBrk="1" hangingPunct="1">
              <a:lnSpc>
                <a:spcPct val="210000"/>
              </a:lnSpc>
            </a:pPr>
            <a:r>
              <a:rPr lang="en-US" altLang="zh-CN" smtClean="0"/>
              <a:t>1.2.2 Boehm</a:t>
            </a:r>
            <a:r>
              <a:rPr lang="zh-CN" altLang="en-US" smtClean="0"/>
              <a:t>模型</a:t>
            </a:r>
          </a:p>
          <a:p>
            <a:pPr eaLnBrk="1" hangingPunct="1">
              <a:lnSpc>
                <a:spcPct val="210000"/>
              </a:lnSpc>
            </a:pPr>
            <a:r>
              <a:rPr lang="en-US" altLang="zh-CN" smtClean="0"/>
              <a:t>1.2.3 ISO9126</a:t>
            </a:r>
            <a:r>
              <a:rPr lang="zh-CN" altLang="en-US" smtClean="0"/>
              <a:t>模型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古瓶荷花">
  <a:themeElements>
    <a:clrScheme name="2_古瓶荷花 10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EC060B"/>
      </a:folHlink>
    </a:clrScheme>
    <a:fontScheme name="2_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itchFamily="2" charset="2"/>
          <a:buChar char="v"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9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FA2C3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古瓶荷花 10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EC060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2040</Words>
  <Application>Microsoft Office PowerPoint</Application>
  <PresentationFormat>全屏显示(4:3)</PresentationFormat>
  <Paragraphs>288</Paragraphs>
  <Slides>36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黑体</vt:lpstr>
      <vt:lpstr>华文中宋</vt:lpstr>
      <vt:lpstr>隶书</vt:lpstr>
      <vt:lpstr>宋体</vt:lpstr>
      <vt:lpstr>Arial</vt:lpstr>
      <vt:lpstr>Times New Roman</vt:lpstr>
      <vt:lpstr>Wingdings</vt:lpstr>
      <vt:lpstr>2_古瓶荷花</vt:lpstr>
      <vt:lpstr>第1章   软件质量的概念 </vt:lpstr>
      <vt:lpstr>内容提要</vt:lpstr>
      <vt:lpstr>1.1 软件质量的概念</vt:lpstr>
      <vt:lpstr>1.1.1 质量的概念</vt:lpstr>
      <vt:lpstr>质量的概念</vt:lpstr>
      <vt:lpstr>1.1.2 软件质量的内涵 </vt:lpstr>
      <vt:lpstr>软件质量保证（SQA-Software Quality Assurance） </vt:lpstr>
      <vt:lpstr>SQA</vt:lpstr>
      <vt:lpstr>1.2  软件质量模型 </vt:lpstr>
      <vt:lpstr>1.2  软件质量模型 </vt:lpstr>
      <vt:lpstr>1.2 .1 McCall模型 </vt:lpstr>
      <vt:lpstr>1.2 .2  Boehm质量模型 </vt:lpstr>
      <vt:lpstr>1.2 .3  ISO/IEC9126质量模型 </vt:lpstr>
      <vt:lpstr>1.2 .3  ISO/IEC9126质量模型 </vt:lpstr>
      <vt:lpstr>1.2 .3  ISO/IEC9126质量模型 </vt:lpstr>
      <vt:lpstr>1.2 .3  质量模型小结</vt:lpstr>
      <vt:lpstr>1.3 软件缺陷 </vt:lpstr>
      <vt:lpstr>1.3.0 软件缺陷案例</vt:lpstr>
      <vt:lpstr>1.3.0 软件缺陷案例</vt:lpstr>
      <vt:lpstr>1.3.0 软件缺陷案例</vt:lpstr>
      <vt:lpstr>1.3.0 软件缺陷案例</vt:lpstr>
      <vt:lpstr>1.3.0 软件缺陷案例</vt:lpstr>
      <vt:lpstr>1.3.1 软件缺陷的定义</vt:lpstr>
      <vt:lpstr>1.3.1 软件缺陷的定义</vt:lpstr>
      <vt:lpstr>PowerPoint 演示文稿</vt:lpstr>
      <vt:lpstr>1.3.2 软件缺陷产生原因 </vt:lpstr>
      <vt:lpstr>1.3.2 软件缺陷产生原因 </vt:lpstr>
      <vt:lpstr>1.3.2 软件缺陷产生原因 </vt:lpstr>
      <vt:lpstr>PowerPoint 演示文稿</vt:lpstr>
      <vt:lpstr>PowerPoint 演示文稿</vt:lpstr>
      <vt:lpstr>1.3.3  软件缺陷的分类</vt:lpstr>
      <vt:lpstr>1.3.3  软件缺陷的分类</vt:lpstr>
      <vt:lpstr>1.3.3  软件缺陷的分类</vt:lpstr>
      <vt:lpstr>1.3.3  软件缺陷的分类</vt:lpstr>
      <vt:lpstr>1.3.3  软件缺陷的分类</vt:lpstr>
      <vt:lpstr>小结</vt:lpstr>
    </vt:vector>
  </TitlesOfParts>
  <Company>malphiSoft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软件测试基础</dc:title>
  <dc:creator>Administrator</dc:creator>
  <cp:lastModifiedBy>Administrator</cp:lastModifiedBy>
  <cp:revision>295</cp:revision>
  <dcterms:created xsi:type="dcterms:W3CDTF">2007-12-10T13:19:10Z</dcterms:created>
  <dcterms:modified xsi:type="dcterms:W3CDTF">2018-10-19T02:26:42Z</dcterms:modified>
</cp:coreProperties>
</file>