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61" r:id="rId2"/>
    <p:sldId id="257" r:id="rId3"/>
    <p:sldId id="390" r:id="rId4"/>
    <p:sldId id="357" r:id="rId5"/>
    <p:sldId id="378" r:id="rId6"/>
    <p:sldId id="391" r:id="rId7"/>
    <p:sldId id="364" r:id="rId8"/>
    <p:sldId id="297" r:id="rId9"/>
    <p:sldId id="392" r:id="rId10"/>
    <p:sldId id="393" r:id="rId11"/>
    <p:sldId id="673" r:id="rId12"/>
    <p:sldId id="640" r:id="rId13"/>
    <p:sldId id="641" r:id="rId14"/>
    <p:sldId id="675" r:id="rId15"/>
    <p:sldId id="676" r:id="rId16"/>
    <p:sldId id="679" r:id="rId17"/>
    <p:sldId id="677" r:id="rId18"/>
    <p:sldId id="678" r:id="rId19"/>
    <p:sldId id="680" r:id="rId20"/>
    <p:sldId id="681" r:id="rId21"/>
    <p:sldId id="682" r:id="rId2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799">
          <p15:clr>
            <a:srgbClr val="A4A3A4"/>
          </p15:clr>
        </p15:guide>
        <p15:guide id="3" orient="horz" pos="607">
          <p15:clr>
            <a:srgbClr val="A4A3A4"/>
          </p15:clr>
        </p15:guide>
        <p15:guide id="4" pos="2880">
          <p15:clr>
            <a:srgbClr val="A4A3A4"/>
          </p15:clr>
        </p15:guide>
        <p15:guide id="5" pos="4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CCECFF"/>
    <a:srgbClr val="339933"/>
    <a:srgbClr val="FFCC00"/>
    <a:srgbClr val="FF3300"/>
    <a:srgbClr val="958DCF"/>
    <a:srgbClr val="6600CC"/>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037" autoAdjust="0"/>
  </p:normalViewPr>
  <p:slideViewPr>
    <p:cSldViewPr>
      <p:cViewPr varScale="1">
        <p:scale>
          <a:sx n="58" d="100"/>
          <a:sy n="58" d="100"/>
        </p:scale>
        <p:origin x="1770" y="60"/>
      </p:cViewPr>
      <p:guideLst>
        <p:guide orient="horz" pos="2160"/>
        <p:guide orient="horz" pos="799"/>
        <p:guide orient="horz" pos="607"/>
        <p:guide pos="2880"/>
        <p:guide pos="4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D59D69-C1B2-41E8-B51E-D91FFA9BF92F}" type="doc">
      <dgm:prSet loTypeId="urn:microsoft.com/office/officeart/2005/8/layout/cycle1" loCatId="cycle" qsTypeId="urn:microsoft.com/office/officeart/2005/8/quickstyle/simple2" qsCatId="simple" csTypeId="urn:microsoft.com/office/officeart/2005/8/colors/accent2_2" csCatId="accent2" phldr="1"/>
      <dgm:spPr/>
      <dgm:t>
        <a:bodyPr/>
        <a:lstStyle/>
        <a:p>
          <a:endParaRPr lang="zh-CN" altLang="en-US"/>
        </a:p>
      </dgm:t>
    </dgm:pt>
    <dgm:pt modelId="{7890728D-90FA-495F-9A76-8F98C349125B}">
      <dgm:prSet phldrT="[文本]"/>
      <dgm:spPr/>
      <dgm:t>
        <a:bodyPr/>
        <a:lstStyle/>
        <a:p>
          <a:r>
            <a:rPr lang="zh-CN" altLang="en-US" b="1"/>
            <a:t>检查</a:t>
          </a:r>
          <a:endParaRPr lang="zh-CN" altLang="en-US" b="1" dirty="0"/>
        </a:p>
      </dgm:t>
    </dgm:pt>
    <dgm:pt modelId="{AF899462-BC55-4DA7-8264-E6DC44FE2796}" type="parTrans" cxnId="{33B4E56D-3442-4A6F-9B87-3E54FBE23F55}">
      <dgm:prSet/>
      <dgm:spPr/>
      <dgm:t>
        <a:bodyPr/>
        <a:lstStyle/>
        <a:p>
          <a:endParaRPr lang="zh-CN" altLang="en-US" b="1">
            <a:solidFill>
              <a:schemeClr val="bg1"/>
            </a:solidFill>
          </a:endParaRPr>
        </a:p>
      </dgm:t>
    </dgm:pt>
    <dgm:pt modelId="{4A766B4C-6D0D-4E6F-92DA-FA04C7AE67E2}" type="sibTrans" cxnId="{33B4E56D-3442-4A6F-9B87-3E54FBE23F55}">
      <dgm:prSet/>
      <dgm:spPr/>
      <dgm:t>
        <a:bodyPr/>
        <a:lstStyle/>
        <a:p>
          <a:endParaRPr lang="zh-CN" altLang="en-US" b="1">
            <a:solidFill>
              <a:schemeClr val="bg1"/>
            </a:solidFill>
          </a:endParaRPr>
        </a:p>
      </dgm:t>
    </dgm:pt>
    <dgm:pt modelId="{71758FE5-DF7A-4F31-9019-5E7AF6876001}">
      <dgm:prSet phldrT="[文本]"/>
      <dgm:spPr/>
      <dgm:t>
        <a:bodyPr/>
        <a:lstStyle/>
        <a:p>
          <a:r>
            <a:rPr lang="zh-CN" altLang="en-US" b="1"/>
            <a:t>识别与纠正</a:t>
          </a:r>
          <a:endParaRPr lang="zh-CN" altLang="en-US" b="1" dirty="0"/>
        </a:p>
      </dgm:t>
    </dgm:pt>
    <dgm:pt modelId="{BB84F84B-A065-4BAF-99F3-266237CBA51A}" type="parTrans" cxnId="{7103766C-195C-4FAE-9FDC-5E18487ADA87}">
      <dgm:prSet/>
      <dgm:spPr/>
      <dgm:t>
        <a:bodyPr/>
        <a:lstStyle/>
        <a:p>
          <a:endParaRPr lang="zh-CN" altLang="en-US" b="1">
            <a:solidFill>
              <a:schemeClr val="bg1"/>
            </a:solidFill>
          </a:endParaRPr>
        </a:p>
      </dgm:t>
    </dgm:pt>
    <dgm:pt modelId="{CF479287-0AB1-4F38-A04A-AC46CBAA3C07}" type="sibTrans" cxnId="{7103766C-195C-4FAE-9FDC-5E18487ADA87}">
      <dgm:prSet/>
      <dgm:spPr/>
      <dgm:t>
        <a:bodyPr/>
        <a:lstStyle/>
        <a:p>
          <a:endParaRPr lang="zh-CN" altLang="en-US" b="1">
            <a:solidFill>
              <a:schemeClr val="bg1"/>
            </a:solidFill>
          </a:endParaRPr>
        </a:p>
      </dgm:t>
    </dgm:pt>
    <dgm:pt modelId="{960F8F56-D5F9-433C-84C1-F347D4C966A0}">
      <dgm:prSet phldrT="[文本]"/>
      <dgm:spPr/>
      <dgm:t>
        <a:bodyPr/>
        <a:lstStyle/>
        <a:p>
          <a:r>
            <a:rPr lang="zh-CN" altLang="en-US" b="1"/>
            <a:t>复查</a:t>
          </a:r>
          <a:endParaRPr lang="zh-CN" altLang="en-US" b="1" dirty="0"/>
        </a:p>
      </dgm:t>
    </dgm:pt>
    <dgm:pt modelId="{A2A340F7-B0EC-45E4-8E50-5F722069B12D}" type="parTrans" cxnId="{16211EEF-B444-45A8-95A6-23E61B49E84E}">
      <dgm:prSet/>
      <dgm:spPr/>
      <dgm:t>
        <a:bodyPr/>
        <a:lstStyle/>
        <a:p>
          <a:endParaRPr lang="zh-CN" altLang="en-US" b="1">
            <a:solidFill>
              <a:schemeClr val="bg1"/>
            </a:solidFill>
          </a:endParaRPr>
        </a:p>
      </dgm:t>
    </dgm:pt>
    <dgm:pt modelId="{1CB949EE-1132-4943-A6AD-7990B7189E31}" type="sibTrans" cxnId="{16211EEF-B444-45A8-95A6-23E61B49E84E}">
      <dgm:prSet/>
      <dgm:spPr/>
      <dgm:t>
        <a:bodyPr/>
        <a:lstStyle/>
        <a:p>
          <a:endParaRPr lang="zh-CN" altLang="en-US" b="1">
            <a:solidFill>
              <a:schemeClr val="bg1"/>
            </a:solidFill>
          </a:endParaRPr>
        </a:p>
      </dgm:t>
    </dgm:pt>
    <dgm:pt modelId="{F7C8CD28-C8AA-4A70-BFA8-440C07AED639}">
      <dgm:prSet phldrT="[文本]"/>
      <dgm:spPr/>
      <dgm:t>
        <a:bodyPr/>
        <a:lstStyle/>
        <a:p>
          <a:r>
            <a:rPr lang="zh-CN" altLang="en-US" b="1"/>
            <a:t>沟通</a:t>
          </a:r>
          <a:endParaRPr lang="zh-CN" altLang="en-US" b="1" dirty="0"/>
        </a:p>
      </dgm:t>
    </dgm:pt>
    <dgm:pt modelId="{F8F93DDC-C0D6-4E87-8656-5AB85692DDFA}" type="parTrans" cxnId="{CEC0B0F2-45ED-4243-B0F3-A65A851508EB}">
      <dgm:prSet/>
      <dgm:spPr/>
      <dgm:t>
        <a:bodyPr/>
        <a:lstStyle/>
        <a:p>
          <a:endParaRPr lang="zh-CN" altLang="en-US" b="1">
            <a:solidFill>
              <a:schemeClr val="bg1"/>
            </a:solidFill>
          </a:endParaRPr>
        </a:p>
      </dgm:t>
    </dgm:pt>
    <dgm:pt modelId="{D771BD76-1C62-4AF9-A72C-A368D2FBA8FE}" type="sibTrans" cxnId="{CEC0B0F2-45ED-4243-B0F3-A65A851508EB}">
      <dgm:prSet/>
      <dgm:spPr/>
      <dgm:t>
        <a:bodyPr/>
        <a:lstStyle/>
        <a:p>
          <a:endParaRPr lang="zh-CN" altLang="en-US" b="1">
            <a:solidFill>
              <a:schemeClr val="bg1"/>
            </a:solidFill>
          </a:endParaRPr>
        </a:p>
      </dgm:t>
    </dgm:pt>
    <dgm:pt modelId="{DDD1FF00-C7E7-4C17-B283-83F703F0CC19}" type="pres">
      <dgm:prSet presAssocID="{76D59D69-C1B2-41E8-B51E-D91FFA9BF92F}" presName="cycle" presStyleCnt="0">
        <dgm:presLayoutVars>
          <dgm:dir/>
          <dgm:resizeHandles val="exact"/>
        </dgm:presLayoutVars>
      </dgm:prSet>
      <dgm:spPr/>
    </dgm:pt>
    <dgm:pt modelId="{5E674E71-AEA8-4B49-BDA9-585251B0DAC3}" type="pres">
      <dgm:prSet presAssocID="{7890728D-90FA-495F-9A76-8F98C349125B}" presName="dummy" presStyleCnt="0"/>
      <dgm:spPr/>
    </dgm:pt>
    <dgm:pt modelId="{292F83BB-D5FA-41F8-969A-7497F7C7F12A}" type="pres">
      <dgm:prSet presAssocID="{7890728D-90FA-495F-9A76-8F98C349125B}" presName="node" presStyleLbl="revTx" presStyleIdx="0" presStyleCnt="4">
        <dgm:presLayoutVars>
          <dgm:bulletEnabled val="1"/>
        </dgm:presLayoutVars>
      </dgm:prSet>
      <dgm:spPr/>
    </dgm:pt>
    <dgm:pt modelId="{71679ABD-1D75-41AD-A473-7C13C8973A9B}" type="pres">
      <dgm:prSet presAssocID="{4A766B4C-6D0D-4E6F-92DA-FA04C7AE67E2}" presName="sibTrans" presStyleLbl="node1" presStyleIdx="0" presStyleCnt="4"/>
      <dgm:spPr/>
    </dgm:pt>
    <dgm:pt modelId="{7613A1EB-AE2F-4D43-8A23-F9FAF04BCA90}" type="pres">
      <dgm:prSet presAssocID="{71758FE5-DF7A-4F31-9019-5E7AF6876001}" presName="dummy" presStyleCnt="0"/>
      <dgm:spPr/>
    </dgm:pt>
    <dgm:pt modelId="{E32D11B4-4052-4C25-AA41-5CD5871FED63}" type="pres">
      <dgm:prSet presAssocID="{71758FE5-DF7A-4F31-9019-5E7AF6876001}" presName="node" presStyleLbl="revTx" presStyleIdx="1" presStyleCnt="4">
        <dgm:presLayoutVars>
          <dgm:bulletEnabled val="1"/>
        </dgm:presLayoutVars>
      </dgm:prSet>
      <dgm:spPr/>
    </dgm:pt>
    <dgm:pt modelId="{66330FED-2347-4E9A-86C3-ED037AA71D48}" type="pres">
      <dgm:prSet presAssocID="{CF479287-0AB1-4F38-A04A-AC46CBAA3C07}" presName="sibTrans" presStyleLbl="node1" presStyleIdx="1" presStyleCnt="4"/>
      <dgm:spPr/>
    </dgm:pt>
    <dgm:pt modelId="{D03C6728-02C6-4658-A648-D6CC72309218}" type="pres">
      <dgm:prSet presAssocID="{960F8F56-D5F9-433C-84C1-F347D4C966A0}" presName="dummy" presStyleCnt="0"/>
      <dgm:spPr/>
    </dgm:pt>
    <dgm:pt modelId="{AB81216F-FEC5-43E0-89C2-7A435BD87FAC}" type="pres">
      <dgm:prSet presAssocID="{960F8F56-D5F9-433C-84C1-F347D4C966A0}" presName="node" presStyleLbl="revTx" presStyleIdx="2" presStyleCnt="4">
        <dgm:presLayoutVars>
          <dgm:bulletEnabled val="1"/>
        </dgm:presLayoutVars>
      </dgm:prSet>
      <dgm:spPr/>
    </dgm:pt>
    <dgm:pt modelId="{487041FE-70D3-4ED4-B341-3BA7D2B66DF2}" type="pres">
      <dgm:prSet presAssocID="{1CB949EE-1132-4943-A6AD-7990B7189E31}" presName="sibTrans" presStyleLbl="node1" presStyleIdx="2" presStyleCnt="4"/>
      <dgm:spPr/>
    </dgm:pt>
    <dgm:pt modelId="{1F946326-CB93-47F8-A2C1-63F4FE719652}" type="pres">
      <dgm:prSet presAssocID="{F7C8CD28-C8AA-4A70-BFA8-440C07AED639}" presName="dummy" presStyleCnt="0"/>
      <dgm:spPr/>
    </dgm:pt>
    <dgm:pt modelId="{521A04BF-CFF8-4AE9-B4BA-5F0E18832BC9}" type="pres">
      <dgm:prSet presAssocID="{F7C8CD28-C8AA-4A70-BFA8-440C07AED639}" presName="node" presStyleLbl="revTx" presStyleIdx="3" presStyleCnt="4">
        <dgm:presLayoutVars>
          <dgm:bulletEnabled val="1"/>
        </dgm:presLayoutVars>
      </dgm:prSet>
      <dgm:spPr/>
    </dgm:pt>
    <dgm:pt modelId="{2E673903-8A36-4147-A82F-2F5CB41CCB03}" type="pres">
      <dgm:prSet presAssocID="{D771BD76-1C62-4AF9-A72C-A368D2FBA8FE}" presName="sibTrans" presStyleLbl="node1" presStyleIdx="3" presStyleCnt="4" custLinFactNeighborX="4849"/>
      <dgm:spPr/>
    </dgm:pt>
  </dgm:ptLst>
  <dgm:cxnLst>
    <dgm:cxn modelId="{77B09C00-36AB-425A-8F6C-6DD90E60CB16}" type="presOf" srcId="{71758FE5-DF7A-4F31-9019-5E7AF6876001}" destId="{E32D11B4-4052-4C25-AA41-5CD5871FED63}" srcOrd="0" destOrd="0" presId="urn:microsoft.com/office/officeart/2005/8/layout/cycle1"/>
    <dgm:cxn modelId="{DFE8530F-1C76-47BE-AF89-A6190C034968}" type="presOf" srcId="{76D59D69-C1B2-41E8-B51E-D91FFA9BF92F}" destId="{DDD1FF00-C7E7-4C17-B283-83F703F0CC19}" srcOrd="0" destOrd="0" presId="urn:microsoft.com/office/officeart/2005/8/layout/cycle1"/>
    <dgm:cxn modelId="{F8EE5921-35E0-4D9F-BDE9-2732736C8EB2}" type="presOf" srcId="{F7C8CD28-C8AA-4A70-BFA8-440C07AED639}" destId="{521A04BF-CFF8-4AE9-B4BA-5F0E18832BC9}" srcOrd="0" destOrd="0" presId="urn:microsoft.com/office/officeart/2005/8/layout/cycle1"/>
    <dgm:cxn modelId="{FD021E2A-E0E7-4DA6-B743-0EFD32A28983}" type="presOf" srcId="{960F8F56-D5F9-433C-84C1-F347D4C966A0}" destId="{AB81216F-FEC5-43E0-89C2-7A435BD87FAC}" srcOrd="0" destOrd="0" presId="urn:microsoft.com/office/officeart/2005/8/layout/cycle1"/>
    <dgm:cxn modelId="{A2FCB24B-712B-4793-9DC8-F582E1977BE1}" type="presOf" srcId="{D771BD76-1C62-4AF9-A72C-A368D2FBA8FE}" destId="{2E673903-8A36-4147-A82F-2F5CB41CCB03}" srcOrd="0" destOrd="0" presId="urn:microsoft.com/office/officeart/2005/8/layout/cycle1"/>
    <dgm:cxn modelId="{7103766C-195C-4FAE-9FDC-5E18487ADA87}" srcId="{76D59D69-C1B2-41E8-B51E-D91FFA9BF92F}" destId="{71758FE5-DF7A-4F31-9019-5E7AF6876001}" srcOrd="1" destOrd="0" parTransId="{BB84F84B-A065-4BAF-99F3-266237CBA51A}" sibTransId="{CF479287-0AB1-4F38-A04A-AC46CBAA3C07}"/>
    <dgm:cxn modelId="{33B4E56D-3442-4A6F-9B87-3E54FBE23F55}" srcId="{76D59D69-C1B2-41E8-B51E-D91FFA9BF92F}" destId="{7890728D-90FA-495F-9A76-8F98C349125B}" srcOrd="0" destOrd="0" parTransId="{AF899462-BC55-4DA7-8264-E6DC44FE2796}" sibTransId="{4A766B4C-6D0D-4E6F-92DA-FA04C7AE67E2}"/>
    <dgm:cxn modelId="{21508454-B4B8-47F0-9552-25CA2C183CDC}" type="presOf" srcId="{1CB949EE-1132-4943-A6AD-7990B7189E31}" destId="{487041FE-70D3-4ED4-B341-3BA7D2B66DF2}" srcOrd="0" destOrd="0" presId="urn:microsoft.com/office/officeart/2005/8/layout/cycle1"/>
    <dgm:cxn modelId="{1A5BF1B8-39C2-4BA6-8B0F-228794C6D458}" type="presOf" srcId="{4A766B4C-6D0D-4E6F-92DA-FA04C7AE67E2}" destId="{71679ABD-1D75-41AD-A473-7C13C8973A9B}" srcOrd="0" destOrd="0" presId="urn:microsoft.com/office/officeart/2005/8/layout/cycle1"/>
    <dgm:cxn modelId="{939B77E4-32AA-468C-A96B-85F33479743B}" type="presOf" srcId="{CF479287-0AB1-4F38-A04A-AC46CBAA3C07}" destId="{66330FED-2347-4E9A-86C3-ED037AA71D48}" srcOrd="0" destOrd="0" presId="urn:microsoft.com/office/officeart/2005/8/layout/cycle1"/>
    <dgm:cxn modelId="{16211EEF-B444-45A8-95A6-23E61B49E84E}" srcId="{76D59D69-C1B2-41E8-B51E-D91FFA9BF92F}" destId="{960F8F56-D5F9-433C-84C1-F347D4C966A0}" srcOrd="2" destOrd="0" parTransId="{A2A340F7-B0EC-45E4-8E50-5F722069B12D}" sibTransId="{1CB949EE-1132-4943-A6AD-7990B7189E31}"/>
    <dgm:cxn modelId="{CEC0B0F2-45ED-4243-B0F3-A65A851508EB}" srcId="{76D59D69-C1B2-41E8-B51E-D91FFA9BF92F}" destId="{F7C8CD28-C8AA-4A70-BFA8-440C07AED639}" srcOrd="3" destOrd="0" parTransId="{F8F93DDC-C0D6-4E87-8656-5AB85692DDFA}" sibTransId="{D771BD76-1C62-4AF9-A72C-A368D2FBA8FE}"/>
    <dgm:cxn modelId="{DFBB30FE-BC41-4FB6-B1A9-52F6DF32B544}" type="presOf" srcId="{7890728D-90FA-495F-9A76-8F98C349125B}" destId="{292F83BB-D5FA-41F8-969A-7497F7C7F12A}" srcOrd="0" destOrd="0" presId="urn:microsoft.com/office/officeart/2005/8/layout/cycle1"/>
    <dgm:cxn modelId="{DB78CA31-209B-4D3E-8DBD-1DE8CC9BC0FE}" type="presParOf" srcId="{DDD1FF00-C7E7-4C17-B283-83F703F0CC19}" destId="{5E674E71-AEA8-4B49-BDA9-585251B0DAC3}" srcOrd="0" destOrd="0" presId="urn:microsoft.com/office/officeart/2005/8/layout/cycle1"/>
    <dgm:cxn modelId="{004BE9DB-47EE-46F4-A9CD-B93733DB4856}" type="presParOf" srcId="{DDD1FF00-C7E7-4C17-B283-83F703F0CC19}" destId="{292F83BB-D5FA-41F8-969A-7497F7C7F12A}" srcOrd="1" destOrd="0" presId="urn:microsoft.com/office/officeart/2005/8/layout/cycle1"/>
    <dgm:cxn modelId="{908FD612-0252-4910-A3A0-8615860998B3}" type="presParOf" srcId="{DDD1FF00-C7E7-4C17-B283-83F703F0CC19}" destId="{71679ABD-1D75-41AD-A473-7C13C8973A9B}" srcOrd="2" destOrd="0" presId="urn:microsoft.com/office/officeart/2005/8/layout/cycle1"/>
    <dgm:cxn modelId="{40121012-361C-428E-A6E1-E25CB7DBDF01}" type="presParOf" srcId="{DDD1FF00-C7E7-4C17-B283-83F703F0CC19}" destId="{7613A1EB-AE2F-4D43-8A23-F9FAF04BCA90}" srcOrd="3" destOrd="0" presId="urn:microsoft.com/office/officeart/2005/8/layout/cycle1"/>
    <dgm:cxn modelId="{085C0CDE-6222-4ADD-BC0D-8356A1CD515C}" type="presParOf" srcId="{DDD1FF00-C7E7-4C17-B283-83F703F0CC19}" destId="{E32D11B4-4052-4C25-AA41-5CD5871FED63}" srcOrd="4" destOrd="0" presId="urn:microsoft.com/office/officeart/2005/8/layout/cycle1"/>
    <dgm:cxn modelId="{5E0EBFE6-BFC4-434E-BF91-CDD31867FFBA}" type="presParOf" srcId="{DDD1FF00-C7E7-4C17-B283-83F703F0CC19}" destId="{66330FED-2347-4E9A-86C3-ED037AA71D48}" srcOrd="5" destOrd="0" presId="urn:microsoft.com/office/officeart/2005/8/layout/cycle1"/>
    <dgm:cxn modelId="{409C8AD1-EBD4-40B9-9527-0A2D9A0F0C72}" type="presParOf" srcId="{DDD1FF00-C7E7-4C17-B283-83F703F0CC19}" destId="{D03C6728-02C6-4658-A648-D6CC72309218}" srcOrd="6" destOrd="0" presId="urn:microsoft.com/office/officeart/2005/8/layout/cycle1"/>
    <dgm:cxn modelId="{88CB830E-BD76-4093-A57A-74F7A495190D}" type="presParOf" srcId="{DDD1FF00-C7E7-4C17-B283-83F703F0CC19}" destId="{AB81216F-FEC5-43E0-89C2-7A435BD87FAC}" srcOrd="7" destOrd="0" presId="urn:microsoft.com/office/officeart/2005/8/layout/cycle1"/>
    <dgm:cxn modelId="{22D122C3-826E-4838-A2C5-D82C32B9EE6A}" type="presParOf" srcId="{DDD1FF00-C7E7-4C17-B283-83F703F0CC19}" destId="{487041FE-70D3-4ED4-B341-3BA7D2B66DF2}" srcOrd="8" destOrd="0" presId="urn:microsoft.com/office/officeart/2005/8/layout/cycle1"/>
    <dgm:cxn modelId="{0213C485-0BD4-4B31-85E0-77CAA497D3C4}" type="presParOf" srcId="{DDD1FF00-C7E7-4C17-B283-83F703F0CC19}" destId="{1F946326-CB93-47F8-A2C1-63F4FE719652}" srcOrd="9" destOrd="0" presId="urn:microsoft.com/office/officeart/2005/8/layout/cycle1"/>
    <dgm:cxn modelId="{38144DB5-16B3-4624-B026-DA07950705D2}" type="presParOf" srcId="{DDD1FF00-C7E7-4C17-B283-83F703F0CC19}" destId="{521A04BF-CFF8-4AE9-B4BA-5F0E18832BC9}" srcOrd="10" destOrd="0" presId="urn:microsoft.com/office/officeart/2005/8/layout/cycle1"/>
    <dgm:cxn modelId="{24E788D4-1D2C-414B-93F0-57C809E63212}" type="presParOf" srcId="{DDD1FF00-C7E7-4C17-B283-83F703F0CC19}" destId="{2E673903-8A36-4147-A82F-2F5CB41CCB03}"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DAAA2B-E5F3-4B33-B415-9206D9A777E5}" type="doc">
      <dgm:prSet loTypeId="urn:microsoft.com/office/officeart/2005/8/layout/hierarchy1" loCatId="hierarchy" qsTypeId="urn:microsoft.com/office/officeart/2005/8/quickstyle/simple1" qsCatId="simple" csTypeId="urn:microsoft.com/office/officeart/2005/8/colors/accent1_3" csCatId="accent1" phldr="1"/>
      <dgm:spPr/>
      <dgm:t>
        <a:bodyPr/>
        <a:lstStyle/>
        <a:p>
          <a:endParaRPr lang="zh-CN" altLang="en-US"/>
        </a:p>
      </dgm:t>
    </dgm:pt>
    <dgm:pt modelId="{3548C95B-EB13-4A0B-855B-95AF311CC25B}">
      <dgm:prSet phldrT="[文本]"/>
      <dgm:spPr/>
      <dgm:t>
        <a:bodyPr/>
        <a:lstStyle/>
        <a:p>
          <a:r>
            <a:rPr lang="zh-CN" altLang="en-US" b="1" dirty="0"/>
            <a:t>高层经理</a:t>
          </a:r>
        </a:p>
      </dgm:t>
    </dgm:pt>
    <dgm:pt modelId="{FF012089-D2F9-4606-A01D-558026E507E1}" type="parTrans" cxnId="{CF0CC9A2-2F81-425C-ADC8-D10786A1B3F2}">
      <dgm:prSet/>
      <dgm:spPr/>
      <dgm:t>
        <a:bodyPr/>
        <a:lstStyle/>
        <a:p>
          <a:endParaRPr lang="zh-CN" altLang="en-US" b="1"/>
        </a:p>
      </dgm:t>
    </dgm:pt>
    <dgm:pt modelId="{EF06A8A7-2DDD-48D0-B5EF-F3D758E890BC}" type="sibTrans" cxnId="{CF0CC9A2-2F81-425C-ADC8-D10786A1B3F2}">
      <dgm:prSet/>
      <dgm:spPr/>
      <dgm:t>
        <a:bodyPr/>
        <a:lstStyle/>
        <a:p>
          <a:endParaRPr lang="zh-CN" altLang="en-US" b="1"/>
        </a:p>
      </dgm:t>
    </dgm:pt>
    <dgm:pt modelId="{3CEEFA43-5D35-426B-800B-790DE5C28055}">
      <dgm:prSet phldrT="[文本]"/>
      <dgm:spPr/>
      <dgm:t>
        <a:bodyPr/>
        <a:lstStyle/>
        <a:p>
          <a:r>
            <a:rPr lang="zh-CN" altLang="en-US" b="1" dirty="0"/>
            <a:t>开发团队</a:t>
          </a:r>
          <a:r>
            <a:rPr lang="en-US" altLang="zh-CN" b="1" dirty="0"/>
            <a:t>1</a:t>
          </a:r>
          <a:endParaRPr lang="zh-CN" altLang="en-US" b="1" dirty="0"/>
        </a:p>
      </dgm:t>
    </dgm:pt>
    <dgm:pt modelId="{ADED50BE-FAE4-4994-957D-90A217B51695}" type="parTrans" cxnId="{CECC2D6D-0E61-4778-8845-267C6AE07990}">
      <dgm:prSet/>
      <dgm:spPr/>
      <dgm:t>
        <a:bodyPr/>
        <a:lstStyle/>
        <a:p>
          <a:endParaRPr lang="zh-CN" altLang="en-US" b="1"/>
        </a:p>
      </dgm:t>
    </dgm:pt>
    <dgm:pt modelId="{FACB8AEC-1912-433D-A622-6AFB3109E552}" type="sibTrans" cxnId="{CECC2D6D-0E61-4778-8845-267C6AE07990}">
      <dgm:prSet/>
      <dgm:spPr/>
      <dgm:t>
        <a:bodyPr/>
        <a:lstStyle/>
        <a:p>
          <a:endParaRPr lang="zh-CN" altLang="en-US" b="1"/>
        </a:p>
      </dgm:t>
    </dgm:pt>
    <dgm:pt modelId="{1101705B-6A03-4923-8723-3ECC5DB2F9A3}">
      <dgm:prSet phldrT="[文本]"/>
      <dgm:spPr/>
      <dgm:t>
        <a:bodyPr/>
        <a:lstStyle/>
        <a:p>
          <a:r>
            <a:rPr lang="zh-CN" altLang="en-US" b="1" dirty="0"/>
            <a:t>开发团队</a:t>
          </a:r>
          <a:r>
            <a:rPr lang="en-US" altLang="zh-CN" b="1" dirty="0"/>
            <a:t>N</a:t>
          </a:r>
          <a:endParaRPr lang="zh-CN" altLang="en-US" b="1" dirty="0"/>
        </a:p>
      </dgm:t>
    </dgm:pt>
    <dgm:pt modelId="{604B095A-70C4-4CAA-8EC7-BCBFC80E0630}" type="parTrans" cxnId="{0CD99C0F-F17B-45BE-994A-79390E910C77}">
      <dgm:prSet/>
      <dgm:spPr/>
      <dgm:t>
        <a:bodyPr/>
        <a:lstStyle/>
        <a:p>
          <a:endParaRPr lang="zh-CN" altLang="en-US" b="1"/>
        </a:p>
      </dgm:t>
    </dgm:pt>
    <dgm:pt modelId="{7C85448F-B9EA-40A9-BBC3-5A1ECF0E43F6}" type="sibTrans" cxnId="{0CD99C0F-F17B-45BE-994A-79390E910C77}">
      <dgm:prSet/>
      <dgm:spPr/>
      <dgm:t>
        <a:bodyPr/>
        <a:lstStyle/>
        <a:p>
          <a:endParaRPr lang="zh-CN" altLang="en-US" b="1"/>
        </a:p>
      </dgm:t>
    </dgm:pt>
    <dgm:pt modelId="{D831C147-D117-471B-A5D3-8E742414CFF1}">
      <dgm:prSet phldrT="[文本]"/>
      <dgm:spPr/>
      <dgm:t>
        <a:bodyPr/>
        <a:lstStyle/>
        <a:p>
          <a:r>
            <a:rPr lang="zh-CN" altLang="en-US" b="1" dirty="0"/>
            <a:t>测试团队</a:t>
          </a:r>
          <a:r>
            <a:rPr lang="en-US" altLang="zh-CN" b="1" dirty="0"/>
            <a:t>1</a:t>
          </a:r>
          <a:endParaRPr lang="zh-CN" altLang="en-US" b="1" dirty="0"/>
        </a:p>
      </dgm:t>
    </dgm:pt>
    <dgm:pt modelId="{0DD44275-AA04-41CE-AF1D-A21797225F04}" type="parTrans" cxnId="{20212189-8838-42BE-9F3C-EC1D193EFFBD}">
      <dgm:prSet/>
      <dgm:spPr/>
      <dgm:t>
        <a:bodyPr/>
        <a:lstStyle/>
        <a:p>
          <a:endParaRPr lang="zh-CN" altLang="en-US" b="1"/>
        </a:p>
      </dgm:t>
    </dgm:pt>
    <dgm:pt modelId="{A4087018-F271-4719-A896-5052EBB9B1D3}" type="sibTrans" cxnId="{20212189-8838-42BE-9F3C-EC1D193EFFBD}">
      <dgm:prSet/>
      <dgm:spPr/>
      <dgm:t>
        <a:bodyPr/>
        <a:lstStyle/>
        <a:p>
          <a:endParaRPr lang="zh-CN" altLang="en-US" b="1"/>
        </a:p>
      </dgm:t>
    </dgm:pt>
    <dgm:pt modelId="{55C78E92-ECDF-4E81-AED8-53EFA5B7535E}">
      <dgm:prSet phldrT="[文本]"/>
      <dgm:spPr/>
      <dgm:t>
        <a:bodyPr/>
        <a:lstStyle/>
        <a:p>
          <a:r>
            <a:rPr lang="zh-CN" altLang="en-US" b="1" dirty="0"/>
            <a:t>测试团队</a:t>
          </a:r>
          <a:r>
            <a:rPr lang="en-US" altLang="zh-CN" b="1" dirty="0"/>
            <a:t>N</a:t>
          </a:r>
          <a:endParaRPr lang="zh-CN" altLang="en-US" b="1" dirty="0"/>
        </a:p>
      </dgm:t>
    </dgm:pt>
    <dgm:pt modelId="{9F2457CD-B945-4AB4-B8F3-56692C7FB873}" type="parTrans" cxnId="{04AA1A26-C029-4F6B-A058-1C0912D72689}">
      <dgm:prSet/>
      <dgm:spPr/>
      <dgm:t>
        <a:bodyPr/>
        <a:lstStyle/>
        <a:p>
          <a:endParaRPr lang="zh-CN" altLang="en-US" b="1"/>
        </a:p>
      </dgm:t>
    </dgm:pt>
    <dgm:pt modelId="{DA70E910-FF5D-4E5D-B282-DA09A1F9E957}" type="sibTrans" cxnId="{04AA1A26-C029-4F6B-A058-1C0912D72689}">
      <dgm:prSet/>
      <dgm:spPr/>
      <dgm:t>
        <a:bodyPr/>
        <a:lstStyle/>
        <a:p>
          <a:endParaRPr lang="zh-CN" altLang="en-US" b="1"/>
        </a:p>
      </dgm:t>
    </dgm:pt>
    <dgm:pt modelId="{25B1E455-3D1C-4128-B8A3-F7ECB5E3C7FB}">
      <dgm:prSet phldrT="[文本]"/>
      <dgm:spPr/>
      <dgm:t>
        <a:bodyPr/>
        <a:lstStyle/>
        <a:p>
          <a:r>
            <a:rPr lang="en-US" altLang="zh-CN" b="1" dirty="0"/>
            <a:t>SQA</a:t>
          </a:r>
          <a:endParaRPr lang="zh-CN" altLang="en-US" b="1" dirty="0"/>
        </a:p>
      </dgm:t>
    </dgm:pt>
    <dgm:pt modelId="{463FE460-4A49-42D8-AA86-D27FEE16B629}" type="parTrans" cxnId="{94F747B3-406D-4035-8253-E7BF7FE538DF}">
      <dgm:prSet/>
      <dgm:spPr/>
      <dgm:t>
        <a:bodyPr/>
        <a:lstStyle/>
        <a:p>
          <a:endParaRPr lang="zh-CN" altLang="en-US" b="1"/>
        </a:p>
      </dgm:t>
    </dgm:pt>
    <dgm:pt modelId="{0C988F92-F841-4CF3-A689-459587D42723}" type="sibTrans" cxnId="{94F747B3-406D-4035-8253-E7BF7FE538DF}">
      <dgm:prSet/>
      <dgm:spPr/>
      <dgm:t>
        <a:bodyPr/>
        <a:lstStyle/>
        <a:p>
          <a:endParaRPr lang="zh-CN" altLang="en-US" b="1"/>
        </a:p>
      </dgm:t>
    </dgm:pt>
    <dgm:pt modelId="{E58D3A56-21B1-49E5-A7C3-36FA5917204D}" type="pres">
      <dgm:prSet presAssocID="{D3DAAA2B-E5F3-4B33-B415-9206D9A777E5}" presName="hierChild1" presStyleCnt="0">
        <dgm:presLayoutVars>
          <dgm:chPref val="1"/>
          <dgm:dir/>
          <dgm:animOne val="branch"/>
          <dgm:animLvl val="lvl"/>
          <dgm:resizeHandles/>
        </dgm:presLayoutVars>
      </dgm:prSet>
      <dgm:spPr/>
    </dgm:pt>
    <dgm:pt modelId="{054804CA-4E5A-488C-BA3B-92C3A67683D1}" type="pres">
      <dgm:prSet presAssocID="{3548C95B-EB13-4A0B-855B-95AF311CC25B}" presName="hierRoot1" presStyleCnt="0"/>
      <dgm:spPr/>
    </dgm:pt>
    <dgm:pt modelId="{EB73C02D-EA29-409D-A95E-B9B5B3E33970}" type="pres">
      <dgm:prSet presAssocID="{3548C95B-EB13-4A0B-855B-95AF311CC25B}" presName="composite" presStyleCnt="0"/>
      <dgm:spPr/>
    </dgm:pt>
    <dgm:pt modelId="{002D792D-1BCB-4113-A592-3E044BF575A2}" type="pres">
      <dgm:prSet presAssocID="{3548C95B-EB13-4A0B-855B-95AF311CC25B}" presName="background" presStyleLbl="node0" presStyleIdx="0" presStyleCnt="1"/>
      <dgm:spPr/>
    </dgm:pt>
    <dgm:pt modelId="{734A9DE4-6E4F-4820-BA30-B620DA6E902E}" type="pres">
      <dgm:prSet presAssocID="{3548C95B-EB13-4A0B-855B-95AF311CC25B}" presName="text" presStyleLbl="fgAcc0" presStyleIdx="0" presStyleCnt="1" custScaleX="120447">
        <dgm:presLayoutVars>
          <dgm:chPref val="3"/>
        </dgm:presLayoutVars>
      </dgm:prSet>
      <dgm:spPr/>
    </dgm:pt>
    <dgm:pt modelId="{32B0D4E1-02B4-49E0-865F-1AE4463F234D}" type="pres">
      <dgm:prSet presAssocID="{3548C95B-EB13-4A0B-855B-95AF311CC25B}" presName="hierChild2" presStyleCnt="0"/>
      <dgm:spPr/>
    </dgm:pt>
    <dgm:pt modelId="{F0452C99-4445-4985-BA0F-92042751CA0B}" type="pres">
      <dgm:prSet presAssocID="{ADED50BE-FAE4-4994-957D-90A217B51695}" presName="Name10" presStyleLbl="parChTrans1D2" presStyleIdx="0" presStyleCnt="3" custSzX="2307705"/>
      <dgm:spPr/>
    </dgm:pt>
    <dgm:pt modelId="{DB08AE00-A9B7-4CF6-8657-D7F0B183BFA3}" type="pres">
      <dgm:prSet presAssocID="{3CEEFA43-5D35-426B-800B-790DE5C28055}" presName="hierRoot2" presStyleCnt="0"/>
      <dgm:spPr/>
    </dgm:pt>
    <dgm:pt modelId="{1EA58A9D-D517-4C6D-80D5-E474ED513BC9}" type="pres">
      <dgm:prSet presAssocID="{3CEEFA43-5D35-426B-800B-790DE5C28055}" presName="composite2" presStyleCnt="0"/>
      <dgm:spPr/>
    </dgm:pt>
    <dgm:pt modelId="{84B79DED-3C4F-4731-A528-0ACF623E3849}" type="pres">
      <dgm:prSet presAssocID="{3CEEFA43-5D35-426B-800B-790DE5C28055}" presName="background2" presStyleLbl="node2" presStyleIdx="0" presStyleCnt="3"/>
      <dgm:spPr/>
    </dgm:pt>
    <dgm:pt modelId="{68D0B15E-1E94-41A0-B5B2-B5A536E5F10E}" type="pres">
      <dgm:prSet presAssocID="{3CEEFA43-5D35-426B-800B-790DE5C28055}" presName="text2" presStyleLbl="fgAcc2" presStyleIdx="0" presStyleCnt="3" custScaleX="120447">
        <dgm:presLayoutVars>
          <dgm:chPref val="3"/>
        </dgm:presLayoutVars>
      </dgm:prSet>
      <dgm:spPr/>
    </dgm:pt>
    <dgm:pt modelId="{E89EAE5F-49DF-43AC-BA04-6F8F59E3B71F}" type="pres">
      <dgm:prSet presAssocID="{3CEEFA43-5D35-426B-800B-790DE5C28055}" presName="hierChild3" presStyleCnt="0"/>
      <dgm:spPr/>
    </dgm:pt>
    <dgm:pt modelId="{D6E2B661-80A7-4D09-988F-B6E94E3729B2}" type="pres">
      <dgm:prSet presAssocID="{604B095A-70C4-4CAA-8EC7-BCBFC80E0630}" presName="Name17" presStyleLbl="parChTrans1D3" presStyleIdx="0" presStyleCnt="2" custSzX="110136"/>
      <dgm:spPr/>
    </dgm:pt>
    <dgm:pt modelId="{41F1307C-7AA2-4F3C-A618-B4408593C31A}" type="pres">
      <dgm:prSet presAssocID="{1101705B-6A03-4923-8723-3ECC5DB2F9A3}" presName="hierRoot3" presStyleCnt="0"/>
      <dgm:spPr/>
    </dgm:pt>
    <dgm:pt modelId="{A528619A-7F22-48BD-8D72-3FA58CBD4061}" type="pres">
      <dgm:prSet presAssocID="{1101705B-6A03-4923-8723-3ECC5DB2F9A3}" presName="composite3" presStyleCnt="0"/>
      <dgm:spPr/>
    </dgm:pt>
    <dgm:pt modelId="{353BF079-4423-45E0-95D9-9391404434A3}" type="pres">
      <dgm:prSet presAssocID="{1101705B-6A03-4923-8723-3ECC5DB2F9A3}" presName="background3" presStyleLbl="node3" presStyleIdx="0" presStyleCnt="2"/>
      <dgm:spPr/>
    </dgm:pt>
    <dgm:pt modelId="{55C31521-BA8A-471B-A955-4030501D3E86}" type="pres">
      <dgm:prSet presAssocID="{1101705B-6A03-4923-8723-3ECC5DB2F9A3}" presName="text3" presStyleLbl="fgAcc3" presStyleIdx="0" presStyleCnt="2" custScaleX="120447">
        <dgm:presLayoutVars>
          <dgm:chPref val="3"/>
        </dgm:presLayoutVars>
      </dgm:prSet>
      <dgm:spPr/>
    </dgm:pt>
    <dgm:pt modelId="{D5D93304-8BB9-4EB0-B904-7F496D6F9EF0}" type="pres">
      <dgm:prSet presAssocID="{1101705B-6A03-4923-8723-3ECC5DB2F9A3}" presName="hierChild4" presStyleCnt="0"/>
      <dgm:spPr/>
    </dgm:pt>
    <dgm:pt modelId="{F1F044B8-A06F-4A36-93B7-B75522C733D7}" type="pres">
      <dgm:prSet presAssocID="{0DD44275-AA04-41CE-AF1D-A21797225F04}" presName="Name10" presStyleLbl="parChTrans1D2" presStyleIdx="1" presStyleCnt="3" custSzX="110136"/>
      <dgm:spPr/>
    </dgm:pt>
    <dgm:pt modelId="{E0258050-5ADC-4F67-A57A-1B406DB4E096}" type="pres">
      <dgm:prSet presAssocID="{D831C147-D117-471B-A5D3-8E742414CFF1}" presName="hierRoot2" presStyleCnt="0"/>
      <dgm:spPr/>
    </dgm:pt>
    <dgm:pt modelId="{D63F5CD5-005C-402B-A159-A5C4CDCD7BC7}" type="pres">
      <dgm:prSet presAssocID="{D831C147-D117-471B-A5D3-8E742414CFF1}" presName="composite2" presStyleCnt="0"/>
      <dgm:spPr/>
    </dgm:pt>
    <dgm:pt modelId="{6E593AB0-76D2-44B3-880D-644C30ADAD58}" type="pres">
      <dgm:prSet presAssocID="{D831C147-D117-471B-A5D3-8E742414CFF1}" presName="background2" presStyleLbl="node2" presStyleIdx="1" presStyleCnt="3"/>
      <dgm:spPr/>
    </dgm:pt>
    <dgm:pt modelId="{8D287E46-570E-4A97-8592-31F383F98275}" type="pres">
      <dgm:prSet presAssocID="{D831C147-D117-471B-A5D3-8E742414CFF1}" presName="text2" presStyleLbl="fgAcc2" presStyleIdx="1" presStyleCnt="3" custScaleX="120447">
        <dgm:presLayoutVars>
          <dgm:chPref val="3"/>
        </dgm:presLayoutVars>
      </dgm:prSet>
      <dgm:spPr/>
    </dgm:pt>
    <dgm:pt modelId="{3AF3020F-27B5-497C-A92E-25A46EAA065C}" type="pres">
      <dgm:prSet presAssocID="{D831C147-D117-471B-A5D3-8E742414CFF1}" presName="hierChild3" presStyleCnt="0"/>
      <dgm:spPr/>
    </dgm:pt>
    <dgm:pt modelId="{A04297B8-7AA2-469E-89AD-0FC32F835539}" type="pres">
      <dgm:prSet presAssocID="{9F2457CD-B945-4AB4-B8F3-56692C7FB873}" presName="Name17" presStyleLbl="parChTrans1D3" presStyleIdx="1" presStyleCnt="2" custSzX="110136"/>
      <dgm:spPr/>
    </dgm:pt>
    <dgm:pt modelId="{0C83FAF2-B8A8-4F97-8F98-A94A4519626A}" type="pres">
      <dgm:prSet presAssocID="{55C78E92-ECDF-4E81-AED8-53EFA5B7535E}" presName="hierRoot3" presStyleCnt="0"/>
      <dgm:spPr/>
    </dgm:pt>
    <dgm:pt modelId="{7103CABC-6B57-4636-B221-D92BD574CC00}" type="pres">
      <dgm:prSet presAssocID="{55C78E92-ECDF-4E81-AED8-53EFA5B7535E}" presName="composite3" presStyleCnt="0"/>
      <dgm:spPr/>
    </dgm:pt>
    <dgm:pt modelId="{6CCCF24C-BD7A-4BC4-BF13-48FBE124DA58}" type="pres">
      <dgm:prSet presAssocID="{55C78E92-ECDF-4E81-AED8-53EFA5B7535E}" presName="background3" presStyleLbl="node3" presStyleIdx="1" presStyleCnt="2"/>
      <dgm:spPr/>
    </dgm:pt>
    <dgm:pt modelId="{D27A52ED-4EC4-457E-8A40-A3C11C2321CB}" type="pres">
      <dgm:prSet presAssocID="{55C78E92-ECDF-4E81-AED8-53EFA5B7535E}" presName="text3" presStyleLbl="fgAcc3" presStyleIdx="1" presStyleCnt="2" custScaleX="120447">
        <dgm:presLayoutVars>
          <dgm:chPref val="3"/>
        </dgm:presLayoutVars>
      </dgm:prSet>
      <dgm:spPr/>
    </dgm:pt>
    <dgm:pt modelId="{BE80BFC8-4D12-4EE6-BD18-2A42122C3730}" type="pres">
      <dgm:prSet presAssocID="{55C78E92-ECDF-4E81-AED8-53EFA5B7535E}" presName="hierChild4" presStyleCnt="0"/>
      <dgm:spPr/>
    </dgm:pt>
    <dgm:pt modelId="{2795076D-7409-46C4-9055-9B128DAB75EA}" type="pres">
      <dgm:prSet presAssocID="{463FE460-4A49-42D8-AA86-D27FEE16B629}" presName="Name10" presStyleLbl="parChTrans1D2" presStyleIdx="2" presStyleCnt="3" custSzX="2307705"/>
      <dgm:spPr/>
    </dgm:pt>
    <dgm:pt modelId="{13A34F6F-7B04-4489-A993-248DFF2B1F3C}" type="pres">
      <dgm:prSet presAssocID="{25B1E455-3D1C-4128-B8A3-F7ECB5E3C7FB}" presName="hierRoot2" presStyleCnt="0"/>
      <dgm:spPr/>
    </dgm:pt>
    <dgm:pt modelId="{1E67BCC0-13B0-4807-8AE0-1F0F9658E9C7}" type="pres">
      <dgm:prSet presAssocID="{25B1E455-3D1C-4128-B8A3-F7ECB5E3C7FB}" presName="composite2" presStyleCnt="0"/>
      <dgm:spPr/>
    </dgm:pt>
    <dgm:pt modelId="{541C993B-0A8A-4F99-AE5C-9DA1CEFA2436}" type="pres">
      <dgm:prSet presAssocID="{25B1E455-3D1C-4128-B8A3-F7ECB5E3C7FB}" presName="background2" presStyleLbl="node2" presStyleIdx="2" presStyleCnt="3"/>
      <dgm:spPr/>
    </dgm:pt>
    <dgm:pt modelId="{D77875FA-E922-4F2C-9105-479E5B2F90F7}" type="pres">
      <dgm:prSet presAssocID="{25B1E455-3D1C-4128-B8A3-F7ECB5E3C7FB}" presName="text2" presStyleLbl="fgAcc2" presStyleIdx="2" presStyleCnt="3" custScaleX="120447">
        <dgm:presLayoutVars>
          <dgm:chPref val="3"/>
        </dgm:presLayoutVars>
      </dgm:prSet>
      <dgm:spPr/>
    </dgm:pt>
    <dgm:pt modelId="{3418D313-B731-45C4-B9A7-4C1ABCD7772F}" type="pres">
      <dgm:prSet presAssocID="{25B1E455-3D1C-4128-B8A3-F7ECB5E3C7FB}" presName="hierChild3" presStyleCnt="0"/>
      <dgm:spPr/>
    </dgm:pt>
  </dgm:ptLst>
  <dgm:cxnLst>
    <dgm:cxn modelId="{07DFD704-48E0-4124-A4C8-4825AB9E4191}" type="presOf" srcId="{D3DAAA2B-E5F3-4B33-B415-9206D9A777E5}" destId="{E58D3A56-21B1-49E5-A7C3-36FA5917204D}" srcOrd="0" destOrd="0" presId="urn:microsoft.com/office/officeart/2005/8/layout/hierarchy1"/>
    <dgm:cxn modelId="{0CD99C0F-F17B-45BE-994A-79390E910C77}" srcId="{3CEEFA43-5D35-426B-800B-790DE5C28055}" destId="{1101705B-6A03-4923-8723-3ECC5DB2F9A3}" srcOrd="0" destOrd="0" parTransId="{604B095A-70C4-4CAA-8EC7-BCBFC80E0630}" sibTransId="{7C85448F-B9EA-40A9-BBC3-5A1ECF0E43F6}"/>
    <dgm:cxn modelId="{04AA1A26-C029-4F6B-A058-1C0912D72689}" srcId="{D831C147-D117-471B-A5D3-8E742414CFF1}" destId="{55C78E92-ECDF-4E81-AED8-53EFA5B7535E}" srcOrd="0" destOrd="0" parTransId="{9F2457CD-B945-4AB4-B8F3-56692C7FB873}" sibTransId="{DA70E910-FF5D-4E5D-B282-DA09A1F9E957}"/>
    <dgm:cxn modelId="{00FCF839-70D4-4C90-9C2E-27B7CFE7340D}" type="presOf" srcId="{1101705B-6A03-4923-8723-3ECC5DB2F9A3}" destId="{55C31521-BA8A-471B-A955-4030501D3E86}" srcOrd="0" destOrd="0" presId="urn:microsoft.com/office/officeart/2005/8/layout/hierarchy1"/>
    <dgm:cxn modelId="{CBAC1A3E-6726-44D5-A058-C2EECACF46BD}" type="presOf" srcId="{3548C95B-EB13-4A0B-855B-95AF311CC25B}" destId="{734A9DE4-6E4F-4820-BA30-B620DA6E902E}" srcOrd="0" destOrd="0" presId="urn:microsoft.com/office/officeart/2005/8/layout/hierarchy1"/>
    <dgm:cxn modelId="{A891C569-06A9-4D80-A900-04DB86D0FB42}" type="presOf" srcId="{55C78E92-ECDF-4E81-AED8-53EFA5B7535E}" destId="{D27A52ED-4EC4-457E-8A40-A3C11C2321CB}" srcOrd="0" destOrd="0" presId="urn:microsoft.com/office/officeart/2005/8/layout/hierarchy1"/>
    <dgm:cxn modelId="{6950E869-CF10-4109-B074-0F2A4099B514}" type="presOf" srcId="{ADED50BE-FAE4-4994-957D-90A217B51695}" destId="{F0452C99-4445-4985-BA0F-92042751CA0B}" srcOrd="0" destOrd="0" presId="urn:microsoft.com/office/officeart/2005/8/layout/hierarchy1"/>
    <dgm:cxn modelId="{DD6FE16A-E2B8-4E7A-9294-8A559FEDB9F4}" type="presOf" srcId="{463FE460-4A49-42D8-AA86-D27FEE16B629}" destId="{2795076D-7409-46C4-9055-9B128DAB75EA}" srcOrd="0" destOrd="0" presId="urn:microsoft.com/office/officeart/2005/8/layout/hierarchy1"/>
    <dgm:cxn modelId="{E7D2326B-37E6-437D-9C68-706C55577AB7}" type="presOf" srcId="{25B1E455-3D1C-4128-B8A3-F7ECB5E3C7FB}" destId="{D77875FA-E922-4F2C-9105-479E5B2F90F7}" srcOrd="0" destOrd="0" presId="urn:microsoft.com/office/officeart/2005/8/layout/hierarchy1"/>
    <dgm:cxn modelId="{26FFBF6C-1BEA-468D-8372-CA8776E0F268}" type="presOf" srcId="{D831C147-D117-471B-A5D3-8E742414CFF1}" destId="{8D287E46-570E-4A97-8592-31F383F98275}" srcOrd="0" destOrd="0" presId="urn:microsoft.com/office/officeart/2005/8/layout/hierarchy1"/>
    <dgm:cxn modelId="{CECC2D6D-0E61-4778-8845-267C6AE07990}" srcId="{3548C95B-EB13-4A0B-855B-95AF311CC25B}" destId="{3CEEFA43-5D35-426B-800B-790DE5C28055}" srcOrd="0" destOrd="0" parTransId="{ADED50BE-FAE4-4994-957D-90A217B51695}" sibTransId="{FACB8AEC-1912-433D-A622-6AFB3109E552}"/>
    <dgm:cxn modelId="{C2A5C478-5C43-4118-AA39-99B7BA2F0382}" type="presOf" srcId="{9F2457CD-B945-4AB4-B8F3-56692C7FB873}" destId="{A04297B8-7AA2-469E-89AD-0FC32F835539}" srcOrd="0" destOrd="0" presId="urn:microsoft.com/office/officeart/2005/8/layout/hierarchy1"/>
    <dgm:cxn modelId="{4BE4E680-D95D-4FDB-A179-AF6A70BEC3F3}" type="presOf" srcId="{604B095A-70C4-4CAA-8EC7-BCBFC80E0630}" destId="{D6E2B661-80A7-4D09-988F-B6E94E3729B2}" srcOrd="0" destOrd="0" presId="urn:microsoft.com/office/officeart/2005/8/layout/hierarchy1"/>
    <dgm:cxn modelId="{20212189-8838-42BE-9F3C-EC1D193EFFBD}" srcId="{3548C95B-EB13-4A0B-855B-95AF311CC25B}" destId="{D831C147-D117-471B-A5D3-8E742414CFF1}" srcOrd="1" destOrd="0" parTransId="{0DD44275-AA04-41CE-AF1D-A21797225F04}" sibTransId="{A4087018-F271-4719-A896-5052EBB9B1D3}"/>
    <dgm:cxn modelId="{CF0CC9A2-2F81-425C-ADC8-D10786A1B3F2}" srcId="{D3DAAA2B-E5F3-4B33-B415-9206D9A777E5}" destId="{3548C95B-EB13-4A0B-855B-95AF311CC25B}" srcOrd="0" destOrd="0" parTransId="{FF012089-D2F9-4606-A01D-558026E507E1}" sibTransId="{EF06A8A7-2DDD-48D0-B5EF-F3D758E890BC}"/>
    <dgm:cxn modelId="{33C951AA-EBD8-41B5-AC1D-8134D7DCE76B}" type="presOf" srcId="{3CEEFA43-5D35-426B-800B-790DE5C28055}" destId="{68D0B15E-1E94-41A0-B5B2-B5A536E5F10E}" srcOrd="0" destOrd="0" presId="urn:microsoft.com/office/officeart/2005/8/layout/hierarchy1"/>
    <dgm:cxn modelId="{94F747B3-406D-4035-8253-E7BF7FE538DF}" srcId="{3548C95B-EB13-4A0B-855B-95AF311CC25B}" destId="{25B1E455-3D1C-4128-B8A3-F7ECB5E3C7FB}" srcOrd="2" destOrd="0" parTransId="{463FE460-4A49-42D8-AA86-D27FEE16B629}" sibTransId="{0C988F92-F841-4CF3-A689-459587D42723}"/>
    <dgm:cxn modelId="{D09C13EF-D778-4408-85AC-F3E78D7EC6CE}" type="presOf" srcId="{0DD44275-AA04-41CE-AF1D-A21797225F04}" destId="{F1F044B8-A06F-4A36-93B7-B75522C733D7}" srcOrd="0" destOrd="0" presId="urn:microsoft.com/office/officeart/2005/8/layout/hierarchy1"/>
    <dgm:cxn modelId="{E110494B-60FF-40F0-B63F-257D3A24A9EA}" type="presParOf" srcId="{E58D3A56-21B1-49E5-A7C3-36FA5917204D}" destId="{054804CA-4E5A-488C-BA3B-92C3A67683D1}" srcOrd="0" destOrd="0" presId="urn:microsoft.com/office/officeart/2005/8/layout/hierarchy1"/>
    <dgm:cxn modelId="{7B63DB52-02A4-43C9-B2D4-BAA388D37382}" type="presParOf" srcId="{054804CA-4E5A-488C-BA3B-92C3A67683D1}" destId="{EB73C02D-EA29-409D-A95E-B9B5B3E33970}" srcOrd="0" destOrd="0" presId="urn:microsoft.com/office/officeart/2005/8/layout/hierarchy1"/>
    <dgm:cxn modelId="{17564400-2A3C-40BB-B282-A082439A955D}" type="presParOf" srcId="{EB73C02D-EA29-409D-A95E-B9B5B3E33970}" destId="{002D792D-1BCB-4113-A592-3E044BF575A2}" srcOrd="0" destOrd="0" presId="urn:microsoft.com/office/officeart/2005/8/layout/hierarchy1"/>
    <dgm:cxn modelId="{078563E8-B845-4A4C-B5A0-37E3EAB78B04}" type="presParOf" srcId="{EB73C02D-EA29-409D-A95E-B9B5B3E33970}" destId="{734A9DE4-6E4F-4820-BA30-B620DA6E902E}" srcOrd="1" destOrd="0" presId="urn:microsoft.com/office/officeart/2005/8/layout/hierarchy1"/>
    <dgm:cxn modelId="{DB0F5934-A5CF-4E3E-BADD-8DFD685DC60E}" type="presParOf" srcId="{054804CA-4E5A-488C-BA3B-92C3A67683D1}" destId="{32B0D4E1-02B4-49E0-865F-1AE4463F234D}" srcOrd="1" destOrd="0" presId="urn:microsoft.com/office/officeart/2005/8/layout/hierarchy1"/>
    <dgm:cxn modelId="{CEA96AA6-330D-4C5A-A0E8-E81ACA6E8E15}" type="presParOf" srcId="{32B0D4E1-02B4-49E0-865F-1AE4463F234D}" destId="{F0452C99-4445-4985-BA0F-92042751CA0B}" srcOrd="0" destOrd="0" presId="urn:microsoft.com/office/officeart/2005/8/layout/hierarchy1"/>
    <dgm:cxn modelId="{D1055CC6-A65A-43B4-82D8-526B99BADCA7}" type="presParOf" srcId="{32B0D4E1-02B4-49E0-865F-1AE4463F234D}" destId="{DB08AE00-A9B7-4CF6-8657-D7F0B183BFA3}" srcOrd="1" destOrd="0" presId="urn:microsoft.com/office/officeart/2005/8/layout/hierarchy1"/>
    <dgm:cxn modelId="{82B16B7F-1072-4B4C-94B8-AB1BE924EEBE}" type="presParOf" srcId="{DB08AE00-A9B7-4CF6-8657-D7F0B183BFA3}" destId="{1EA58A9D-D517-4C6D-80D5-E474ED513BC9}" srcOrd="0" destOrd="0" presId="urn:microsoft.com/office/officeart/2005/8/layout/hierarchy1"/>
    <dgm:cxn modelId="{D2F103E4-6DB4-4AAE-9204-1C7FCE306825}" type="presParOf" srcId="{1EA58A9D-D517-4C6D-80D5-E474ED513BC9}" destId="{84B79DED-3C4F-4731-A528-0ACF623E3849}" srcOrd="0" destOrd="0" presId="urn:microsoft.com/office/officeart/2005/8/layout/hierarchy1"/>
    <dgm:cxn modelId="{3B2D4912-2761-42F0-BB24-42DD55A6F448}" type="presParOf" srcId="{1EA58A9D-D517-4C6D-80D5-E474ED513BC9}" destId="{68D0B15E-1E94-41A0-B5B2-B5A536E5F10E}" srcOrd="1" destOrd="0" presId="urn:microsoft.com/office/officeart/2005/8/layout/hierarchy1"/>
    <dgm:cxn modelId="{EA032351-3220-4CF8-BA42-0C2FB6C8829B}" type="presParOf" srcId="{DB08AE00-A9B7-4CF6-8657-D7F0B183BFA3}" destId="{E89EAE5F-49DF-43AC-BA04-6F8F59E3B71F}" srcOrd="1" destOrd="0" presId="urn:microsoft.com/office/officeart/2005/8/layout/hierarchy1"/>
    <dgm:cxn modelId="{EC18F09C-1C23-4256-AEBE-1F713FAFFC96}" type="presParOf" srcId="{E89EAE5F-49DF-43AC-BA04-6F8F59E3B71F}" destId="{D6E2B661-80A7-4D09-988F-B6E94E3729B2}" srcOrd="0" destOrd="0" presId="urn:microsoft.com/office/officeart/2005/8/layout/hierarchy1"/>
    <dgm:cxn modelId="{430C20FE-5562-43CB-8BD6-B79CB7867678}" type="presParOf" srcId="{E89EAE5F-49DF-43AC-BA04-6F8F59E3B71F}" destId="{41F1307C-7AA2-4F3C-A618-B4408593C31A}" srcOrd="1" destOrd="0" presId="urn:microsoft.com/office/officeart/2005/8/layout/hierarchy1"/>
    <dgm:cxn modelId="{0E7C04F0-C9CA-46E7-B70C-D415D8615F93}" type="presParOf" srcId="{41F1307C-7AA2-4F3C-A618-B4408593C31A}" destId="{A528619A-7F22-48BD-8D72-3FA58CBD4061}" srcOrd="0" destOrd="0" presId="urn:microsoft.com/office/officeart/2005/8/layout/hierarchy1"/>
    <dgm:cxn modelId="{8A2233FA-7916-42E0-8034-175CF466DE83}" type="presParOf" srcId="{A528619A-7F22-48BD-8D72-3FA58CBD4061}" destId="{353BF079-4423-45E0-95D9-9391404434A3}" srcOrd="0" destOrd="0" presId="urn:microsoft.com/office/officeart/2005/8/layout/hierarchy1"/>
    <dgm:cxn modelId="{F5061C16-7B7F-4853-B98F-933813C326CC}" type="presParOf" srcId="{A528619A-7F22-48BD-8D72-3FA58CBD4061}" destId="{55C31521-BA8A-471B-A955-4030501D3E86}" srcOrd="1" destOrd="0" presId="urn:microsoft.com/office/officeart/2005/8/layout/hierarchy1"/>
    <dgm:cxn modelId="{89002D45-00BB-4FC2-BDCF-ABF924504E1C}" type="presParOf" srcId="{41F1307C-7AA2-4F3C-A618-B4408593C31A}" destId="{D5D93304-8BB9-4EB0-B904-7F496D6F9EF0}" srcOrd="1" destOrd="0" presId="urn:microsoft.com/office/officeart/2005/8/layout/hierarchy1"/>
    <dgm:cxn modelId="{2F7FC32A-3EF5-43F3-A540-3333B561547B}" type="presParOf" srcId="{32B0D4E1-02B4-49E0-865F-1AE4463F234D}" destId="{F1F044B8-A06F-4A36-93B7-B75522C733D7}" srcOrd="2" destOrd="0" presId="urn:microsoft.com/office/officeart/2005/8/layout/hierarchy1"/>
    <dgm:cxn modelId="{45209B5F-66B1-4E19-B2CB-267DCE9F8CFA}" type="presParOf" srcId="{32B0D4E1-02B4-49E0-865F-1AE4463F234D}" destId="{E0258050-5ADC-4F67-A57A-1B406DB4E096}" srcOrd="3" destOrd="0" presId="urn:microsoft.com/office/officeart/2005/8/layout/hierarchy1"/>
    <dgm:cxn modelId="{BBA87497-8808-4173-944B-A635D81717B3}" type="presParOf" srcId="{E0258050-5ADC-4F67-A57A-1B406DB4E096}" destId="{D63F5CD5-005C-402B-A159-A5C4CDCD7BC7}" srcOrd="0" destOrd="0" presId="urn:microsoft.com/office/officeart/2005/8/layout/hierarchy1"/>
    <dgm:cxn modelId="{F75CC7D0-5B0C-46E8-AE0D-EF30AC660C97}" type="presParOf" srcId="{D63F5CD5-005C-402B-A159-A5C4CDCD7BC7}" destId="{6E593AB0-76D2-44B3-880D-644C30ADAD58}" srcOrd="0" destOrd="0" presId="urn:microsoft.com/office/officeart/2005/8/layout/hierarchy1"/>
    <dgm:cxn modelId="{F27DA887-EB4C-4FDC-86A6-1DCEFDC245FC}" type="presParOf" srcId="{D63F5CD5-005C-402B-A159-A5C4CDCD7BC7}" destId="{8D287E46-570E-4A97-8592-31F383F98275}" srcOrd="1" destOrd="0" presId="urn:microsoft.com/office/officeart/2005/8/layout/hierarchy1"/>
    <dgm:cxn modelId="{CB9AF16A-D81A-4ED7-8209-176C053823DA}" type="presParOf" srcId="{E0258050-5ADC-4F67-A57A-1B406DB4E096}" destId="{3AF3020F-27B5-497C-A92E-25A46EAA065C}" srcOrd="1" destOrd="0" presId="urn:microsoft.com/office/officeart/2005/8/layout/hierarchy1"/>
    <dgm:cxn modelId="{27581442-9117-4155-82E0-C4C5B538AEA7}" type="presParOf" srcId="{3AF3020F-27B5-497C-A92E-25A46EAA065C}" destId="{A04297B8-7AA2-469E-89AD-0FC32F835539}" srcOrd="0" destOrd="0" presId="urn:microsoft.com/office/officeart/2005/8/layout/hierarchy1"/>
    <dgm:cxn modelId="{6E37CB1C-5AAD-4D41-B9E2-45FEBC0FA524}" type="presParOf" srcId="{3AF3020F-27B5-497C-A92E-25A46EAA065C}" destId="{0C83FAF2-B8A8-4F97-8F98-A94A4519626A}" srcOrd="1" destOrd="0" presId="urn:microsoft.com/office/officeart/2005/8/layout/hierarchy1"/>
    <dgm:cxn modelId="{45DA744F-FC09-451B-B7BA-BF7A47C59810}" type="presParOf" srcId="{0C83FAF2-B8A8-4F97-8F98-A94A4519626A}" destId="{7103CABC-6B57-4636-B221-D92BD574CC00}" srcOrd="0" destOrd="0" presId="urn:microsoft.com/office/officeart/2005/8/layout/hierarchy1"/>
    <dgm:cxn modelId="{D03F5290-821E-470E-83EC-FB4253B20B13}" type="presParOf" srcId="{7103CABC-6B57-4636-B221-D92BD574CC00}" destId="{6CCCF24C-BD7A-4BC4-BF13-48FBE124DA58}" srcOrd="0" destOrd="0" presId="urn:microsoft.com/office/officeart/2005/8/layout/hierarchy1"/>
    <dgm:cxn modelId="{71B7C7EE-98B4-402A-ACF2-D03FD7B46BEA}" type="presParOf" srcId="{7103CABC-6B57-4636-B221-D92BD574CC00}" destId="{D27A52ED-4EC4-457E-8A40-A3C11C2321CB}" srcOrd="1" destOrd="0" presId="urn:microsoft.com/office/officeart/2005/8/layout/hierarchy1"/>
    <dgm:cxn modelId="{08A8AE7E-86A4-48C6-B1C9-C3F344B85771}" type="presParOf" srcId="{0C83FAF2-B8A8-4F97-8F98-A94A4519626A}" destId="{BE80BFC8-4D12-4EE6-BD18-2A42122C3730}" srcOrd="1" destOrd="0" presId="urn:microsoft.com/office/officeart/2005/8/layout/hierarchy1"/>
    <dgm:cxn modelId="{5B2A081D-F532-4108-AC10-2C5D7894278D}" type="presParOf" srcId="{32B0D4E1-02B4-49E0-865F-1AE4463F234D}" destId="{2795076D-7409-46C4-9055-9B128DAB75EA}" srcOrd="4" destOrd="0" presId="urn:microsoft.com/office/officeart/2005/8/layout/hierarchy1"/>
    <dgm:cxn modelId="{AFBA098E-88C1-4046-B526-103CBAAFD102}" type="presParOf" srcId="{32B0D4E1-02B4-49E0-865F-1AE4463F234D}" destId="{13A34F6F-7B04-4489-A993-248DFF2B1F3C}" srcOrd="5" destOrd="0" presId="urn:microsoft.com/office/officeart/2005/8/layout/hierarchy1"/>
    <dgm:cxn modelId="{81BA3D46-79D5-4887-B7CC-6023C4AE52FB}" type="presParOf" srcId="{13A34F6F-7B04-4489-A993-248DFF2B1F3C}" destId="{1E67BCC0-13B0-4807-8AE0-1F0F9658E9C7}" srcOrd="0" destOrd="0" presId="urn:microsoft.com/office/officeart/2005/8/layout/hierarchy1"/>
    <dgm:cxn modelId="{C00636BC-15D0-4071-B056-D2799D53C468}" type="presParOf" srcId="{1E67BCC0-13B0-4807-8AE0-1F0F9658E9C7}" destId="{541C993B-0A8A-4F99-AE5C-9DA1CEFA2436}" srcOrd="0" destOrd="0" presId="urn:microsoft.com/office/officeart/2005/8/layout/hierarchy1"/>
    <dgm:cxn modelId="{E3F07F07-FB83-4DBF-8FDF-2F5961FF7047}" type="presParOf" srcId="{1E67BCC0-13B0-4807-8AE0-1F0F9658E9C7}" destId="{D77875FA-E922-4F2C-9105-479E5B2F90F7}" srcOrd="1" destOrd="0" presId="urn:microsoft.com/office/officeart/2005/8/layout/hierarchy1"/>
    <dgm:cxn modelId="{81C9517E-2DE1-4FDB-BBAD-AEAD793247CA}" type="presParOf" srcId="{13A34F6F-7B04-4489-A993-248DFF2B1F3C}" destId="{3418D313-B731-45C4-B9A7-4C1ABCD7772F}"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F83BB-D5FA-41F8-969A-7497F7C7F12A}">
      <dsp:nvSpPr>
        <dsp:cNvPr id="0" name=""/>
        <dsp:cNvSpPr/>
      </dsp:nvSpPr>
      <dsp:spPr>
        <a:xfrm>
          <a:off x="2294261" y="61465"/>
          <a:ext cx="968472" cy="96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a:t>检查</a:t>
          </a:r>
          <a:endParaRPr lang="zh-CN" altLang="en-US" sz="2300" b="1" kern="1200" dirty="0"/>
        </a:p>
      </dsp:txBody>
      <dsp:txXfrm>
        <a:off x="2294261" y="61465"/>
        <a:ext cx="968472" cy="968472"/>
      </dsp:txXfrm>
    </dsp:sp>
    <dsp:sp modelId="{71679ABD-1D75-41AD-A473-7C13C8973A9B}">
      <dsp:nvSpPr>
        <dsp:cNvPr id="0" name=""/>
        <dsp:cNvSpPr/>
      </dsp:nvSpPr>
      <dsp:spPr>
        <a:xfrm>
          <a:off x="588338" y="442"/>
          <a:ext cx="2735419" cy="2735419"/>
        </a:xfrm>
        <a:prstGeom prst="circularArrow">
          <a:avLst>
            <a:gd name="adj1" fmla="val 6904"/>
            <a:gd name="adj2" fmla="val 465503"/>
            <a:gd name="adj3" fmla="val 548782"/>
            <a:gd name="adj4" fmla="val 20585716"/>
            <a:gd name="adj5" fmla="val 8055"/>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32D11B4-4052-4C25-AA41-5CD5871FED63}">
      <dsp:nvSpPr>
        <dsp:cNvPr id="0" name=""/>
        <dsp:cNvSpPr/>
      </dsp:nvSpPr>
      <dsp:spPr>
        <a:xfrm>
          <a:off x="2294261" y="1706365"/>
          <a:ext cx="968472" cy="96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a:t>识别与纠正</a:t>
          </a:r>
          <a:endParaRPr lang="zh-CN" altLang="en-US" sz="2300" b="1" kern="1200" dirty="0"/>
        </a:p>
      </dsp:txBody>
      <dsp:txXfrm>
        <a:off x="2294261" y="1706365"/>
        <a:ext cx="968472" cy="968472"/>
      </dsp:txXfrm>
    </dsp:sp>
    <dsp:sp modelId="{66330FED-2347-4E9A-86C3-ED037AA71D48}">
      <dsp:nvSpPr>
        <dsp:cNvPr id="0" name=""/>
        <dsp:cNvSpPr/>
      </dsp:nvSpPr>
      <dsp:spPr>
        <a:xfrm>
          <a:off x="588338" y="442"/>
          <a:ext cx="2735419" cy="2735419"/>
        </a:xfrm>
        <a:prstGeom prst="circularArrow">
          <a:avLst>
            <a:gd name="adj1" fmla="val 6904"/>
            <a:gd name="adj2" fmla="val 465503"/>
            <a:gd name="adj3" fmla="val 5948782"/>
            <a:gd name="adj4" fmla="val 4385716"/>
            <a:gd name="adj5" fmla="val 8055"/>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B81216F-FEC5-43E0-89C2-7A435BD87FAC}">
      <dsp:nvSpPr>
        <dsp:cNvPr id="0" name=""/>
        <dsp:cNvSpPr/>
      </dsp:nvSpPr>
      <dsp:spPr>
        <a:xfrm>
          <a:off x="649361" y="1706365"/>
          <a:ext cx="968472" cy="96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a:t>复查</a:t>
          </a:r>
          <a:endParaRPr lang="zh-CN" altLang="en-US" sz="2300" b="1" kern="1200" dirty="0"/>
        </a:p>
      </dsp:txBody>
      <dsp:txXfrm>
        <a:off x="649361" y="1706365"/>
        <a:ext cx="968472" cy="968472"/>
      </dsp:txXfrm>
    </dsp:sp>
    <dsp:sp modelId="{487041FE-70D3-4ED4-B341-3BA7D2B66DF2}">
      <dsp:nvSpPr>
        <dsp:cNvPr id="0" name=""/>
        <dsp:cNvSpPr/>
      </dsp:nvSpPr>
      <dsp:spPr>
        <a:xfrm>
          <a:off x="588338" y="442"/>
          <a:ext cx="2735419" cy="2735419"/>
        </a:xfrm>
        <a:prstGeom prst="circularArrow">
          <a:avLst>
            <a:gd name="adj1" fmla="val 6904"/>
            <a:gd name="adj2" fmla="val 465503"/>
            <a:gd name="adj3" fmla="val 11348782"/>
            <a:gd name="adj4" fmla="val 9785716"/>
            <a:gd name="adj5" fmla="val 8055"/>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21A04BF-CFF8-4AE9-B4BA-5F0E18832BC9}">
      <dsp:nvSpPr>
        <dsp:cNvPr id="0" name=""/>
        <dsp:cNvSpPr/>
      </dsp:nvSpPr>
      <dsp:spPr>
        <a:xfrm>
          <a:off x="649361" y="61465"/>
          <a:ext cx="968472" cy="96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b="1" kern="1200"/>
            <a:t>沟通</a:t>
          </a:r>
          <a:endParaRPr lang="zh-CN" altLang="en-US" sz="2300" b="1" kern="1200" dirty="0"/>
        </a:p>
      </dsp:txBody>
      <dsp:txXfrm>
        <a:off x="649361" y="61465"/>
        <a:ext cx="968472" cy="968472"/>
      </dsp:txXfrm>
    </dsp:sp>
    <dsp:sp modelId="{2E673903-8A36-4147-A82F-2F5CB41CCB03}">
      <dsp:nvSpPr>
        <dsp:cNvPr id="0" name=""/>
        <dsp:cNvSpPr/>
      </dsp:nvSpPr>
      <dsp:spPr>
        <a:xfrm>
          <a:off x="720978" y="442"/>
          <a:ext cx="2735419" cy="2735419"/>
        </a:xfrm>
        <a:prstGeom prst="circularArrow">
          <a:avLst>
            <a:gd name="adj1" fmla="val 6904"/>
            <a:gd name="adj2" fmla="val 465503"/>
            <a:gd name="adj3" fmla="val 16748782"/>
            <a:gd name="adj4" fmla="val 15185716"/>
            <a:gd name="adj5" fmla="val 8055"/>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5076D-7409-46C4-9055-9B128DAB75EA}">
      <dsp:nvSpPr>
        <dsp:cNvPr id="0" name=""/>
        <dsp:cNvSpPr/>
      </dsp:nvSpPr>
      <dsp:spPr>
        <a:xfrm>
          <a:off x="2483164" y="972118"/>
          <a:ext cx="1743366" cy="355387"/>
        </a:xfrm>
        <a:custGeom>
          <a:avLst/>
          <a:gdLst/>
          <a:ahLst/>
          <a:cxnLst/>
          <a:rect l="0" t="0" r="0" b="0"/>
          <a:pathLst>
            <a:path>
              <a:moveTo>
                <a:pt x="0" y="0"/>
              </a:moveTo>
              <a:lnTo>
                <a:pt x="0" y="242186"/>
              </a:lnTo>
              <a:lnTo>
                <a:pt x="1743366" y="242186"/>
              </a:lnTo>
              <a:lnTo>
                <a:pt x="1743366" y="355387"/>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4297B8-7AA2-469E-89AD-0FC32F835539}">
      <dsp:nvSpPr>
        <dsp:cNvPr id="0" name=""/>
        <dsp:cNvSpPr/>
      </dsp:nvSpPr>
      <dsp:spPr>
        <a:xfrm>
          <a:off x="2437444" y="2103452"/>
          <a:ext cx="91440" cy="355387"/>
        </a:xfrm>
        <a:custGeom>
          <a:avLst/>
          <a:gdLst/>
          <a:ahLst/>
          <a:cxnLst/>
          <a:rect l="0" t="0" r="0" b="0"/>
          <a:pathLst>
            <a:path>
              <a:moveTo>
                <a:pt x="45720" y="0"/>
              </a:moveTo>
              <a:lnTo>
                <a:pt x="45720" y="355387"/>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F044B8-A06F-4A36-93B7-B75522C733D7}">
      <dsp:nvSpPr>
        <dsp:cNvPr id="0" name=""/>
        <dsp:cNvSpPr/>
      </dsp:nvSpPr>
      <dsp:spPr>
        <a:xfrm>
          <a:off x="2437444" y="972118"/>
          <a:ext cx="91440" cy="355387"/>
        </a:xfrm>
        <a:custGeom>
          <a:avLst/>
          <a:gdLst/>
          <a:ahLst/>
          <a:cxnLst/>
          <a:rect l="0" t="0" r="0" b="0"/>
          <a:pathLst>
            <a:path>
              <a:moveTo>
                <a:pt x="45720" y="0"/>
              </a:moveTo>
              <a:lnTo>
                <a:pt x="45720" y="355387"/>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E2B661-80A7-4D09-988F-B6E94E3729B2}">
      <dsp:nvSpPr>
        <dsp:cNvPr id="0" name=""/>
        <dsp:cNvSpPr/>
      </dsp:nvSpPr>
      <dsp:spPr>
        <a:xfrm>
          <a:off x="694078" y="2103452"/>
          <a:ext cx="91440" cy="355387"/>
        </a:xfrm>
        <a:custGeom>
          <a:avLst/>
          <a:gdLst/>
          <a:ahLst/>
          <a:cxnLst/>
          <a:rect l="0" t="0" r="0" b="0"/>
          <a:pathLst>
            <a:path>
              <a:moveTo>
                <a:pt x="45720" y="0"/>
              </a:moveTo>
              <a:lnTo>
                <a:pt x="45720" y="355387"/>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452C99-4445-4985-BA0F-92042751CA0B}">
      <dsp:nvSpPr>
        <dsp:cNvPr id="0" name=""/>
        <dsp:cNvSpPr/>
      </dsp:nvSpPr>
      <dsp:spPr>
        <a:xfrm>
          <a:off x="739798" y="972118"/>
          <a:ext cx="1743366" cy="355387"/>
        </a:xfrm>
        <a:custGeom>
          <a:avLst/>
          <a:gdLst/>
          <a:ahLst/>
          <a:cxnLst/>
          <a:rect l="0" t="0" r="0" b="0"/>
          <a:pathLst>
            <a:path>
              <a:moveTo>
                <a:pt x="1743366" y="0"/>
              </a:moveTo>
              <a:lnTo>
                <a:pt x="1743366" y="242186"/>
              </a:lnTo>
              <a:lnTo>
                <a:pt x="0" y="242186"/>
              </a:lnTo>
              <a:lnTo>
                <a:pt x="0" y="355387"/>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2D792D-1BCB-4113-A592-3E044BF575A2}">
      <dsp:nvSpPr>
        <dsp:cNvPr id="0" name=""/>
        <dsp:cNvSpPr/>
      </dsp:nvSpPr>
      <dsp:spPr>
        <a:xfrm>
          <a:off x="1747255" y="196171"/>
          <a:ext cx="1471818" cy="775946"/>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A9DE4-6E4F-4820-BA30-B620DA6E902E}">
      <dsp:nvSpPr>
        <dsp:cNvPr id="0" name=""/>
        <dsp:cNvSpPr/>
      </dsp:nvSpPr>
      <dsp:spPr>
        <a:xfrm>
          <a:off x="1883029" y="325156"/>
          <a:ext cx="1471818" cy="775946"/>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t>高层经理</a:t>
          </a:r>
        </a:p>
      </dsp:txBody>
      <dsp:txXfrm>
        <a:off x="1905756" y="347883"/>
        <a:ext cx="1426364" cy="730492"/>
      </dsp:txXfrm>
    </dsp:sp>
    <dsp:sp modelId="{84B79DED-3C4F-4731-A528-0ACF623E3849}">
      <dsp:nvSpPr>
        <dsp:cNvPr id="0" name=""/>
        <dsp:cNvSpPr/>
      </dsp:nvSpPr>
      <dsp:spPr>
        <a:xfrm>
          <a:off x="3889" y="1327506"/>
          <a:ext cx="1471818" cy="77594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0B15E-1E94-41A0-B5B2-B5A536E5F10E}">
      <dsp:nvSpPr>
        <dsp:cNvPr id="0" name=""/>
        <dsp:cNvSpPr/>
      </dsp:nvSpPr>
      <dsp:spPr>
        <a:xfrm>
          <a:off x="139663" y="1456491"/>
          <a:ext cx="1471818" cy="77594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t>开发团队</a:t>
          </a:r>
          <a:r>
            <a:rPr lang="en-US" altLang="zh-CN" sz="2100" b="1" kern="1200" dirty="0"/>
            <a:t>1</a:t>
          </a:r>
          <a:endParaRPr lang="zh-CN" altLang="en-US" sz="2100" b="1" kern="1200" dirty="0"/>
        </a:p>
      </dsp:txBody>
      <dsp:txXfrm>
        <a:off x="162390" y="1479218"/>
        <a:ext cx="1426364" cy="730492"/>
      </dsp:txXfrm>
    </dsp:sp>
    <dsp:sp modelId="{353BF079-4423-45E0-95D9-9391404434A3}">
      <dsp:nvSpPr>
        <dsp:cNvPr id="0" name=""/>
        <dsp:cNvSpPr/>
      </dsp:nvSpPr>
      <dsp:spPr>
        <a:xfrm>
          <a:off x="3889" y="2458840"/>
          <a:ext cx="1471818" cy="775946"/>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31521-BA8A-471B-A955-4030501D3E86}">
      <dsp:nvSpPr>
        <dsp:cNvPr id="0" name=""/>
        <dsp:cNvSpPr/>
      </dsp:nvSpPr>
      <dsp:spPr>
        <a:xfrm>
          <a:off x="139663" y="2587825"/>
          <a:ext cx="1471818" cy="77594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t>开发团队</a:t>
          </a:r>
          <a:r>
            <a:rPr lang="en-US" altLang="zh-CN" sz="2100" b="1" kern="1200" dirty="0"/>
            <a:t>N</a:t>
          </a:r>
          <a:endParaRPr lang="zh-CN" altLang="en-US" sz="2100" b="1" kern="1200" dirty="0"/>
        </a:p>
      </dsp:txBody>
      <dsp:txXfrm>
        <a:off x="162390" y="2610552"/>
        <a:ext cx="1426364" cy="730492"/>
      </dsp:txXfrm>
    </dsp:sp>
    <dsp:sp modelId="{6E593AB0-76D2-44B3-880D-644C30ADAD58}">
      <dsp:nvSpPr>
        <dsp:cNvPr id="0" name=""/>
        <dsp:cNvSpPr/>
      </dsp:nvSpPr>
      <dsp:spPr>
        <a:xfrm>
          <a:off x="1747255" y="1327506"/>
          <a:ext cx="1471818" cy="77594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287E46-570E-4A97-8592-31F383F98275}">
      <dsp:nvSpPr>
        <dsp:cNvPr id="0" name=""/>
        <dsp:cNvSpPr/>
      </dsp:nvSpPr>
      <dsp:spPr>
        <a:xfrm>
          <a:off x="1883029" y="1456491"/>
          <a:ext cx="1471818" cy="77594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t>测试团队</a:t>
          </a:r>
          <a:r>
            <a:rPr lang="en-US" altLang="zh-CN" sz="2100" b="1" kern="1200" dirty="0"/>
            <a:t>1</a:t>
          </a:r>
          <a:endParaRPr lang="zh-CN" altLang="en-US" sz="2100" b="1" kern="1200" dirty="0"/>
        </a:p>
      </dsp:txBody>
      <dsp:txXfrm>
        <a:off x="1905756" y="1479218"/>
        <a:ext cx="1426364" cy="730492"/>
      </dsp:txXfrm>
    </dsp:sp>
    <dsp:sp modelId="{6CCCF24C-BD7A-4BC4-BF13-48FBE124DA58}">
      <dsp:nvSpPr>
        <dsp:cNvPr id="0" name=""/>
        <dsp:cNvSpPr/>
      </dsp:nvSpPr>
      <dsp:spPr>
        <a:xfrm>
          <a:off x="1747255" y="2458840"/>
          <a:ext cx="1471818" cy="775946"/>
        </a:xfrm>
        <a:prstGeom prst="roundRect">
          <a:avLst>
            <a:gd name="adj" fmla="val 10000"/>
          </a:avLst>
        </a:prstGeom>
        <a:solidFill>
          <a:schemeClr val="accent1">
            <a:tint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7A52ED-4EC4-457E-8A40-A3C11C2321CB}">
      <dsp:nvSpPr>
        <dsp:cNvPr id="0" name=""/>
        <dsp:cNvSpPr/>
      </dsp:nvSpPr>
      <dsp:spPr>
        <a:xfrm>
          <a:off x="1883029" y="2587825"/>
          <a:ext cx="1471818" cy="77594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t>测试团队</a:t>
          </a:r>
          <a:r>
            <a:rPr lang="en-US" altLang="zh-CN" sz="2100" b="1" kern="1200" dirty="0"/>
            <a:t>N</a:t>
          </a:r>
          <a:endParaRPr lang="zh-CN" altLang="en-US" sz="2100" b="1" kern="1200" dirty="0"/>
        </a:p>
      </dsp:txBody>
      <dsp:txXfrm>
        <a:off x="1905756" y="2610552"/>
        <a:ext cx="1426364" cy="730492"/>
      </dsp:txXfrm>
    </dsp:sp>
    <dsp:sp modelId="{541C993B-0A8A-4F99-AE5C-9DA1CEFA2436}">
      <dsp:nvSpPr>
        <dsp:cNvPr id="0" name=""/>
        <dsp:cNvSpPr/>
      </dsp:nvSpPr>
      <dsp:spPr>
        <a:xfrm>
          <a:off x="3490621" y="1327506"/>
          <a:ext cx="1471818" cy="775946"/>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7875FA-E922-4F2C-9105-479E5B2F90F7}">
      <dsp:nvSpPr>
        <dsp:cNvPr id="0" name=""/>
        <dsp:cNvSpPr/>
      </dsp:nvSpPr>
      <dsp:spPr>
        <a:xfrm>
          <a:off x="3626395" y="1456491"/>
          <a:ext cx="1471818" cy="775946"/>
        </a:xfrm>
        <a:prstGeom prst="roundRect">
          <a:avLst>
            <a:gd name="adj" fmla="val 10000"/>
          </a:avLst>
        </a:prstGeom>
        <a:solidFill>
          <a:schemeClr val="lt1">
            <a:alpha val="90000"/>
            <a:hueOff val="0"/>
            <a:satOff val="0"/>
            <a:lumOff val="0"/>
            <a:alphaOff val="0"/>
          </a:schemeClr>
        </a:solid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b="1" kern="1200" dirty="0"/>
            <a:t>SQA</a:t>
          </a:r>
          <a:endParaRPr lang="zh-CN" altLang="en-US" sz="2100" b="1" kern="1200" dirty="0"/>
        </a:p>
      </dsp:txBody>
      <dsp:txXfrm>
        <a:off x="3649122" y="1479218"/>
        <a:ext cx="1426364" cy="730492"/>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E3D334F-B3E9-40B6-99B9-78A0BF8B5EB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46083" name="Rectangle 3">
            <a:extLst>
              <a:ext uri="{FF2B5EF4-FFF2-40B4-BE49-F238E27FC236}">
                <a16:creationId xmlns:a16="http://schemas.microsoft.com/office/drawing/2014/main" id="{691D8AEB-419C-4979-BAE7-0E1C90CC079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8328C52E-6072-4386-B827-B25A8EED4BB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a:extLst>
              <a:ext uri="{FF2B5EF4-FFF2-40B4-BE49-F238E27FC236}">
                <a16:creationId xmlns:a16="http://schemas.microsoft.com/office/drawing/2014/main" id="{CA3BD70F-6BC1-4EAB-A692-DD2B85593C3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6086" name="Rectangle 6">
            <a:extLst>
              <a:ext uri="{FF2B5EF4-FFF2-40B4-BE49-F238E27FC236}">
                <a16:creationId xmlns:a16="http://schemas.microsoft.com/office/drawing/2014/main" id="{12ACC725-A9DD-4CC6-AF76-EF5041B7E44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46087" name="Rectangle 7">
            <a:extLst>
              <a:ext uri="{FF2B5EF4-FFF2-40B4-BE49-F238E27FC236}">
                <a16:creationId xmlns:a16="http://schemas.microsoft.com/office/drawing/2014/main" id="{800B3181-08B1-41E0-B304-B78A1076621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F0AB667-AC69-4CC7-A0E0-F587700BBDE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F25AF220-14AF-4735-A20E-8964CF7FADC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62D8CC-91F7-4978-A66E-276E60985BE3}" type="slidenum">
              <a:rPr lang="en-US" altLang="zh-CN" smtClean="0"/>
              <a:pPr/>
              <a:t>2</a:t>
            </a:fld>
            <a:endParaRPr lang="en-US" altLang="zh-CN"/>
          </a:p>
        </p:txBody>
      </p:sp>
      <p:sp>
        <p:nvSpPr>
          <p:cNvPr id="6147" name="Rectangle 2">
            <a:extLst>
              <a:ext uri="{FF2B5EF4-FFF2-40B4-BE49-F238E27FC236}">
                <a16:creationId xmlns:a16="http://schemas.microsoft.com/office/drawing/2014/main" id="{EAAC9E6D-6E56-479A-AED9-A149C7F257EE}"/>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B66AD10E-30A6-4529-98A0-12548EE736C2}"/>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A148C1E-099B-4011-BDF9-12AF16F772FC}"/>
              </a:ext>
            </a:extLst>
          </p:cNvPr>
          <p:cNvSpPr>
            <a:spLocks noGrp="1" noRot="1" noChangeAspect="1" noTextEdit="1"/>
          </p:cNvSpPr>
          <p:nvPr>
            <p:ph type="sldImg"/>
          </p:nvPr>
        </p:nvSpPr>
        <p:spPr>
          <a:xfrm>
            <a:off x="2716213" y="304800"/>
            <a:ext cx="4162425" cy="3122613"/>
          </a:xfrm>
          <a:ln/>
        </p:spPr>
      </p:sp>
      <p:sp>
        <p:nvSpPr>
          <p:cNvPr id="41987" name="备注占位符 2">
            <a:extLst>
              <a:ext uri="{FF2B5EF4-FFF2-40B4-BE49-F238E27FC236}">
                <a16:creationId xmlns:a16="http://schemas.microsoft.com/office/drawing/2014/main" id="{7ADA9551-5502-43D2-8578-F8F7D53DE8C8}"/>
              </a:ext>
            </a:extLst>
          </p:cNvPr>
          <p:cNvSpPr>
            <a:spLocks noGrp="1"/>
          </p:cNvSpPr>
          <p:nvPr>
            <p:ph type="body" idx="1"/>
          </p:nvPr>
        </p:nvSpPr>
        <p:spPr bwMode="auto">
          <a:xfrm>
            <a:off x="960438" y="3298825"/>
            <a:ext cx="7677150" cy="2697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基线管理 。基线建立、发布、维护 ；</a:t>
            </a:r>
          </a:p>
        </p:txBody>
      </p:sp>
    </p:spTree>
    <p:extLst>
      <p:ext uri="{BB962C8B-B14F-4D97-AF65-F5344CB8AC3E}">
        <p14:creationId xmlns:p14="http://schemas.microsoft.com/office/powerpoint/2010/main" val="3476114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A148C1E-099B-4011-BDF9-12AF16F772FC}"/>
              </a:ext>
            </a:extLst>
          </p:cNvPr>
          <p:cNvSpPr>
            <a:spLocks noGrp="1" noRot="1" noChangeAspect="1" noTextEdit="1"/>
          </p:cNvSpPr>
          <p:nvPr>
            <p:ph type="sldImg"/>
          </p:nvPr>
        </p:nvSpPr>
        <p:spPr>
          <a:xfrm>
            <a:off x="2716213" y="304800"/>
            <a:ext cx="4162425" cy="3122613"/>
          </a:xfrm>
          <a:ln/>
        </p:spPr>
      </p:sp>
      <p:sp>
        <p:nvSpPr>
          <p:cNvPr id="41987" name="备注占位符 2">
            <a:extLst>
              <a:ext uri="{FF2B5EF4-FFF2-40B4-BE49-F238E27FC236}">
                <a16:creationId xmlns:a16="http://schemas.microsoft.com/office/drawing/2014/main" id="{7ADA9551-5502-43D2-8578-F8F7D53DE8C8}"/>
              </a:ext>
            </a:extLst>
          </p:cNvPr>
          <p:cNvSpPr>
            <a:spLocks noGrp="1"/>
          </p:cNvSpPr>
          <p:nvPr>
            <p:ph type="body" idx="1"/>
          </p:nvPr>
        </p:nvSpPr>
        <p:spPr bwMode="auto">
          <a:xfrm>
            <a:off x="960438" y="3298825"/>
            <a:ext cx="7677150" cy="2697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Fork: </a:t>
            </a:r>
            <a:r>
              <a:rPr lang="zh-CN" altLang="en-US" dirty="0"/>
              <a:t>你感兴趣的别人仓库，可以</a:t>
            </a:r>
            <a:r>
              <a:rPr lang="en-US" altLang="zh-CN" dirty="0"/>
              <a:t>fork</a:t>
            </a:r>
            <a:r>
              <a:rPr lang="zh-CN" altLang="en-US" dirty="0"/>
              <a:t>到你自己的仓库，做二次开发；</a:t>
            </a:r>
            <a:endParaRPr lang="en-US" altLang="zh-CN" dirty="0"/>
          </a:p>
          <a:p>
            <a:r>
              <a:rPr lang="en-US" altLang="zh-CN" dirty="0"/>
              <a:t>B</a:t>
            </a:r>
            <a:r>
              <a:rPr lang="zh-CN" altLang="en-US" dirty="0"/>
              <a:t>这个开发者 </a:t>
            </a:r>
            <a:r>
              <a:rPr lang="en-US" altLang="zh-CN" dirty="0"/>
              <a:t>Pull : </a:t>
            </a:r>
            <a:r>
              <a:rPr lang="zh-CN" altLang="en-US" dirty="0"/>
              <a:t>你拉到本地做开发，变更代码</a:t>
            </a:r>
            <a:endParaRPr lang="en-US" altLang="zh-CN" dirty="0"/>
          </a:p>
          <a:p>
            <a:r>
              <a:rPr lang="en-US" altLang="zh-CN" dirty="0"/>
              <a:t>Push: </a:t>
            </a:r>
            <a:r>
              <a:rPr lang="zh-CN" altLang="en-US" dirty="0"/>
              <a:t>推到远程仓库由本地</a:t>
            </a:r>
            <a:endParaRPr lang="en-US" altLang="zh-CN" dirty="0"/>
          </a:p>
          <a:p>
            <a:r>
              <a:rPr lang="en-US" altLang="zh-CN" dirty="0"/>
              <a:t>Pull request:</a:t>
            </a:r>
            <a:r>
              <a:rPr lang="zh-CN" altLang="en-US" dirty="0"/>
              <a:t>合并操作</a:t>
            </a:r>
          </a:p>
        </p:txBody>
      </p:sp>
    </p:spTree>
    <p:extLst>
      <p:ext uri="{BB962C8B-B14F-4D97-AF65-F5344CB8AC3E}">
        <p14:creationId xmlns:p14="http://schemas.microsoft.com/office/powerpoint/2010/main" val="2917242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A148C1E-099B-4011-BDF9-12AF16F772FC}"/>
              </a:ext>
            </a:extLst>
          </p:cNvPr>
          <p:cNvSpPr>
            <a:spLocks noGrp="1" noRot="1" noChangeAspect="1" noTextEdit="1"/>
          </p:cNvSpPr>
          <p:nvPr>
            <p:ph type="sldImg"/>
          </p:nvPr>
        </p:nvSpPr>
        <p:spPr>
          <a:xfrm>
            <a:off x="2716213" y="304800"/>
            <a:ext cx="4162425" cy="3122613"/>
          </a:xfrm>
          <a:ln/>
        </p:spPr>
      </p:sp>
      <p:sp>
        <p:nvSpPr>
          <p:cNvPr id="41987" name="备注占位符 2">
            <a:extLst>
              <a:ext uri="{FF2B5EF4-FFF2-40B4-BE49-F238E27FC236}">
                <a16:creationId xmlns:a16="http://schemas.microsoft.com/office/drawing/2014/main" id="{7ADA9551-5502-43D2-8578-F8F7D53DE8C8}"/>
              </a:ext>
            </a:extLst>
          </p:cNvPr>
          <p:cNvSpPr>
            <a:spLocks noGrp="1"/>
          </p:cNvSpPr>
          <p:nvPr>
            <p:ph type="body" idx="1"/>
          </p:nvPr>
        </p:nvSpPr>
        <p:spPr bwMode="auto">
          <a:xfrm>
            <a:off x="960438" y="3298825"/>
            <a:ext cx="7677150" cy="2697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74692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A148C1E-099B-4011-BDF9-12AF16F772FC}"/>
              </a:ext>
            </a:extLst>
          </p:cNvPr>
          <p:cNvSpPr>
            <a:spLocks noGrp="1" noRot="1" noChangeAspect="1" noTextEdit="1"/>
          </p:cNvSpPr>
          <p:nvPr>
            <p:ph type="sldImg"/>
          </p:nvPr>
        </p:nvSpPr>
        <p:spPr>
          <a:xfrm>
            <a:off x="2716213" y="304800"/>
            <a:ext cx="4162425" cy="3122613"/>
          </a:xfrm>
          <a:ln/>
        </p:spPr>
      </p:sp>
      <p:sp>
        <p:nvSpPr>
          <p:cNvPr id="41987" name="备注占位符 2">
            <a:extLst>
              <a:ext uri="{FF2B5EF4-FFF2-40B4-BE49-F238E27FC236}">
                <a16:creationId xmlns:a16="http://schemas.microsoft.com/office/drawing/2014/main" id="{7ADA9551-5502-43D2-8578-F8F7D53DE8C8}"/>
              </a:ext>
            </a:extLst>
          </p:cNvPr>
          <p:cNvSpPr>
            <a:spLocks noGrp="1"/>
          </p:cNvSpPr>
          <p:nvPr>
            <p:ph type="body" idx="1"/>
          </p:nvPr>
        </p:nvSpPr>
        <p:spPr bwMode="auto">
          <a:xfrm>
            <a:off x="960438" y="3298825"/>
            <a:ext cx="7677150" cy="2697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4217750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A148C1E-099B-4011-BDF9-12AF16F772FC}"/>
              </a:ext>
            </a:extLst>
          </p:cNvPr>
          <p:cNvSpPr>
            <a:spLocks noGrp="1" noRot="1" noChangeAspect="1" noTextEdit="1"/>
          </p:cNvSpPr>
          <p:nvPr>
            <p:ph type="sldImg"/>
          </p:nvPr>
        </p:nvSpPr>
        <p:spPr>
          <a:xfrm>
            <a:off x="2716213" y="304800"/>
            <a:ext cx="4162425" cy="3122613"/>
          </a:xfrm>
          <a:ln/>
        </p:spPr>
      </p:sp>
      <p:sp>
        <p:nvSpPr>
          <p:cNvPr id="41987" name="备注占位符 2">
            <a:extLst>
              <a:ext uri="{FF2B5EF4-FFF2-40B4-BE49-F238E27FC236}">
                <a16:creationId xmlns:a16="http://schemas.microsoft.com/office/drawing/2014/main" id="{7ADA9551-5502-43D2-8578-F8F7D53DE8C8}"/>
              </a:ext>
            </a:extLst>
          </p:cNvPr>
          <p:cNvSpPr>
            <a:spLocks noGrp="1"/>
          </p:cNvSpPr>
          <p:nvPr>
            <p:ph type="body" idx="1"/>
          </p:nvPr>
        </p:nvSpPr>
        <p:spPr bwMode="auto">
          <a:xfrm>
            <a:off x="960438" y="3298825"/>
            <a:ext cx="7677150" cy="2697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36333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3A2DF977-8EF0-41DB-A76E-24ACB4D8DD01}"/>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id="{BD3B2D32-9DCC-41ED-8071-C1E986715891}"/>
              </a:ext>
            </a:extLst>
          </p:cNvPr>
          <p:cNvSpPr>
            <a:spLocks noGrp="1" noChangeArrowheads="1"/>
          </p:cNvSpPr>
          <p:nvPr>
            <p:ph type="body" idx="1"/>
          </p:nvPr>
        </p:nvSpPr>
        <p:spPr>
          <a:noFill/>
        </p:spPr>
        <p:txBody>
          <a:bodyPr/>
          <a:lstStyle/>
          <a:p>
            <a:r>
              <a:rPr lang="zh-CN" altLang="en-US" dirty="0"/>
              <a:t>质量红线：发布前发布计划评审；线上变更有人</a:t>
            </a:r>
            <a:r>
              <a:rPr lang="en-US" altLang="zh-CN" dirty="0"/>
              <a:t>review;</a:t>
            </a:r>
            <a:r>
              <a:rPr lang="zh-CN" altLang="en-US" dirty="0"/>
              <a:t>单元测试全部通过。</a:t>
            </a:r>
          </a:p>
        </p:txBody>
      </p:sp>
      <p:sp>
        <p:nvSpPr>
          <p:cNvPr id="14340" name="灯片编号占位符 3">
            <a:extLst>
              <a:ext uri="{FF2B5EF4-FFF2-40B4-BE49-F238E27FC236}">
                <a16:creationId xmlns:a16="http://schemas.microsoft.com/office/drawing/2014/main" id="{D635F22C-4E8E-40CA-AD9B-BB8929976F33}"/>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5D5B65-1088-44F1-88A1-3ABB6FF36847}" type="slidenum">
              <a:rPr lang="en-US" altLang="zh-CN" smtClean="0"/>
              <a:pPr/>
              <a:t>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p:spPr>
        <p:txBody>
          <a:bodyPr/>
          <a:lstStyle/>
          <a:p>
            <a:r>
              <a:rPr lang="en-US" altLang="zh-CN" dirty="0">
                <a:latin typeface="Arial" panose="020B0604020202020204" pitchFamily="34" charset="0"/>
              </a:rPr>
              <a:t>SQA</a:t>
            </a:r>
            <a:r>
              <a:rPr lang="zh-CN" altLang="en-US" dirty="0">
                <a:latin typeface="Arial" panose="020B0604020202020204" pitchFamily="34" charset="0"/>
              </a:rPr>
              <a:t>在组织架构中的位置</a:t>
            </a:r>
          </a:p>
        </p:txBody>
      </p:sp>
      <p:sp>
        <p:nvSpPr>
          <p:cNvPr id="47108" name="灯片编号占位符 3"/>
          <p:cNvSpPr>
            <a:spLocks noGrp="1"/>
          </p:cNvSpPr>
          <p:nvPr>
            <p:ph type="sldNum" sz="quarter" idx="5"/>
          </p:nvPr>
        </p:nvSpPr>
        <p:spPr>
          <a:noFill/>
        </p:spPr>
        <p:txBody>
          <a:bodyPr/>
          <a:lstStyle>
            <a:lvl1pPr eaLnBrk="0" hangingPunct="0">
              <a:defRPr sz="2400">
                <a:solidFill>
                  <a:schemeClr val="bg1"/>
                </a:solidFill>
                <a:latin typeface="Arial" panose="020B0604020202020204" pitchFamily="34" charset="0"/>
                <a:ea typeface="宋体" panose="02010600030101010101" pitchFamily="2" charset="-122"/>
              </a:defRPr>
            </a:lvl1pPr>
            <a:lvl2pPr marL="742950" indent="-285750" eaLnBrk="0" hangingPunct="0">
              <a:defRPr sz="2400">
                <a:solidFill>
                  <a:schemeClr val="bg1"/>
                </a:solidFill>
                <a:latin typeface="Arial" panose="020B0604020202020204" pitchFamily="34" charset="0"/>
                <a:ea typeface="宋体" panose="02010600030101010101" pitchFamily="2" charset="-122"/>
              </a:defRPr>
            </a:lvl2pPr>
            <a:lvl3pPr marL="1143000" indent="-228600" eaLnBrk="0" hangingPunct="0">
              <a:defRPr sz="2400">
                <a:solidFill>
                  <a:schemeClr val="bg1"/>
                </a:solidFill>
                <a:latin typeface="Arial" panose="020B0604020202020204" pitchFamily="34" charset="0"/>
                <a:ea typeface="宋体" panose="02010600030101010101" pitchFamily="2" charset="-122"/>
              </a:defRPr>
            </a:lvl3pPr>
            <a:lvl4pPr marL="1600200" indent="-228600" eaLnBrk="0" hangingPunct="0">
              <a:defRPr sz="2400">
                <a:solidFill>
                  <a:schemeClr val="bg1"/>
                </a:solidFill>
                <a:latin typeface="Arial" panose="020B0604020202020204" pitchFamily="34" charset="0"/>
                <a:ea typeface="宋体" panose="02010600030101010101" pitchFamily="2" charset="-122"/>
              </a:defRPr>
            </a:lvl4pPr>
            <a:lvl5pPr marL="2057400" indent="-228600" eaLnBrk="0" hangingPunct="0">
              <a:defRPr sz="2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v"/>
              <a:defRPr sz="2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v"/>
              <a:defRPr sz="2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v"/>
              <a:defRPr sz="2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v"/>
              <a:defRPr sz="2400">
                <a:solidFill>
                  <a:schemeClr val="bg1"/>
                </a:solidFill>
                <a:latin typeface="Arial" panose="020B0604020202020204" pitchFamily="34" charset="0"/>
                <a:ea typeface="宋体" panose="02010600030101010101" pitchFamily="2" charset="-122"/>
              </a:defRPr>
            </a:lvl9pPr>
          </a:lstStyle>
          <a:p>
            <a:pPr eaLnBrk="1" hangingPunct="1"/>
            <a:fld id="{582C81FF-D6FA-459C-ACC9-940D201454AB}" type="slidenum">
              <a:rPr lang="en-US" altLang="zh-CN" sz="1200">
                <a:solidFill>
                  <a:schemeClr val="tx1"/>
                </a:solidFill>
              </a:rPr>
              <a:pPr eaLnBrk="1" hangingPunct="1"/>
              <a:t>8</a:t>
            </a:fld>
            <a:endParaRPr lang="en-US" altLang="zh-CN" sz="12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3A2DF977-8EF0-41DB-A76E-24ACB4D8DD01}"/>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id="{BD3B2D32-9DCC-41ED-8071-C1E986715891}"/>
              </a:ext>
            </a:extLst>
          </p:cNvPr>
          <p:cNvSpPr>
            <a:spLocks noGrp="1" noChangeArrowheads="1"/>
          </p:cNvSpPr>
          <p:nvPr>
            <p:ph type="body" idx="1"/>
          </p:nvPr>
        </p:nvSpPr>
        <p:spPr>
          <a:noFill/>
        </p:spPr>
        <p:txBody>
          <a:bodyPr/>
          <a:lstStyle/>
          <a:p>
            <a:r>
              <a:rPr lang="zh-CN" altLang="en-US" dirty="0"/>
              <a:t>质量红线：发布前发布计划评审；线上变更有人</a:t>
            </a:r>
            <a:r>
              <a:rPr lang="en-US" altLang="zh-CN" dirty="0"/>
              <a:t>review;</a:t>
            </a:r>
            <a:r>
              <a:rPr lang="zh-CN" altLang="en-US" dirty="0"/>
              <a:t>单元测试全部通过。</a:t>
            </a:r>
          </a:p>
        </p:txBody>
      </p:sp>
      <p:sp>
        <p:nvSpPr>
          <p:cNvPr id="14340" name="灯片编号占位符 3">
            <a:extLst>
              <a:ext uri="{FF2B5EF4-FFF2-40B4-BE49-F238E27FC236}">
                <a16:creationId xmlns:a16="http://schemas.microsoft.com/office/drawing/2014/main" id="{D635F22C-4E8E-40CA-AD9B-BB8929976F33}"/>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5D5B65-1088-44F1-88A1-3ABB6FF36847}" type="slidenum">
              <a:rPr lang="en-US" altLang="zh-CN" smtClean="0"/>
              <a:pPr/>
              <a:t>10</a:t>
            </a:fld>
            <a:endParaRPr lang="en-US" altLang="zh-CN"/>
          </a:p>
        </p:txBody>
      </p:sp>
    </p:spTree>
    <p:extLst>
      <p:ext uri="{BB962C8B-B14F-4D97-AF65-F5344CB8AC3E}">
        <p14:creationId xmlns:p14="http://schemas.microsoft.com/office/powerpoint/2010/main" val="1910343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48A321F-B2E8-43C9-8ED7-06EF5C90DC85}"/>
              </a:ext>
            </a:extLst>
          </p:cNvPr>
          <p:cNvSpPr>
            <a:spLocks noGrp="1" noRot="1" noChangeAspect="1" noChangeArrowheads="1" noTextEdit="1"/>
          </p:cNvSpPr>
          <p:nvPr>
            <p:ph type="sldImg"/>
          </p:nvPr>
        </p:nvSpPr>
        <p:spPr>
          <a:xfrm>
            <a:off x="2716213" y="304800"/>
            <a:ext cx="4162425" cy="3122613"/>
          </a:xfrm>
          <a:ln/>
        </p:spPr>
      </p:sp>
      <p:sp>
        <p:nvSpPr>
          <p:cNvPr id="31747" name="Rectangle 3">
            <a:extLst>
              <a:ext uri="{FF2B5EF4-FFF2-40B4-BE49-F238E27FC236}">
                <a16:creationId xmlns:a16="http://schemas.microsoft.com/office/drawing/2014/main" id="{5A6F6073-BAF1-4C21-9686-CE88527CC845}"/>
              </a:ext>
            </a:extLst>
          </p:cNvPr>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6D7B96E-45CC-4E5E-AD3B-B8CECE78E3EE}"/>
              </a:ext>
            </a:extLst>
          </p:cNvPr>
          <p:cNvSpPr>
            <a:spLocks noGrp="1" noRot="1" noChangeAspect="1" noChangeArrowheads="1" noTextEdit="1"/>
          </p:cNvSpPr>
          <p:nvPr>
            <p:ph type="sldImg"/>
          </p:nvPr>
        </p:nvSpPr>
        <p:spPr>
          <a:xfrm>
            <a:off x="2716213" y="304800"/>
            <a:ext cx="4162425" cy="3122613"/>
          </a:xfrm>
          <a:ln/>
        </p:spPr>
      </p:sp>
      <p:sp>
        <p:nvSpPr>
          <p:cNvPr id="33795" name="Rectangle 3">
            <a:extLst>
              <a:ext uri="{FF2B5EF4-FFF2-40B4-BE49-F238E27FC236}">
                <a16:creationId xmlns:a16="http://schemas.microsoft.com/office/drawing/2014/main" id="{58D0D0D9-CBA8-4CD5-868D-BCE7DABEFCB2}"/>
              </a:ext>
            </a:extLst>
          </p:cNvPr>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A148C1E-099B-4011-BDF9-12AF16F772FC}"/>
              </a:ext>
            </a:extLst>
          </p:cNvPr>
          <p:cNvSpPr>
            <a:spLocks noGrp="1" noRot="1" noChangeAspect="1" noTextEdit="1"/>
          </p:cNvSpPr>
          <p:nvPr>
            <p:ph type="sldImg"/>
          </p:nvPr>
        </p:nvSpPr>
        <p:spPr>
          <a:xfrm>
            <a:off x="2716213" y="304800"/>
            <a:ext cx="4162425" cy="3122613"/>
          </a:xfrm>
          <a:ln/>
        </p:spPr>
      </p:sp>
      <p:sp>
        <p:nvSpPr>
          <p:cNvPr id="41987" name="备注占位符 2">
            <a:extLst>
              <a:ext uri="{FF2B5EF4-FFF2-40B4-BE49-F238E27FC236}">
                <a16:creationId xmlns:a16="http://schemas.microsoft.com/office/drawing/2014/main" id="{7ADA9551-5502-43D2-8578-F8F7D53DE8C8}"/>
              </a:ext>
            </a:extLst>
          </p:cNvPr>
          <p:cNvSpPr>
            <a:spLocks noGrp="1"/>
          </p:cNvSpPr>
          <p:nvPr>
            <p:ph type="body" idx="1"/>
          </p:nvPr>
        </p:nvSpPr>
        <p:spPr bwMode="auto">
          <a:xfrm>
            <a:off x="960438" y="3298825"/>
            <a:ext cx="7677150" cy="2697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基线管理 。基线建立、发布、维护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A148C1E-099B-4011-BDF9-12AF16F772FC}"/>
              </a:ext>
            </a:extLst>
          </p:cNvPr>
          <p:cNvSpPr>
            <a:spLocks noGrp="1" noRot="1" noChangeAspect="1" noTextEdit="1"/>
          </p:cNvSpPr>
          <p:nvPr>
            <p:ph type="sldImg"/>
          </p:nvPr>
        </p:nvSpPr>
        <p:spPr>
          <a:xfrm>
            <a:off x="2716213" y="304800"/>
            <a:ext cx="4162425" cy="3122613"/>
          </a:xfrm>
          <a:ln/>
        </p:spPr>
      </p:sp>
      <p:sp>
        <p:nvSpPr>
          <p:cNvPr id="41987" name="备注占位符 2">
            <a:extLst>
              <a:ext uri="{FF2B5EF4-FFF2-40B4-BE49-F238E27FC236}">
                <a16:creationId xmlns:a16="http://schemas.microsoft.com/office/drawing/2014/main" id="{7ADA9551-5502-43D2-8578-F8F7D53DE8C8}"/>
              </a:ext>
            </a:extLst>
          </p:cNvPr>
          <p:cNvSpPr>
            <a:spLocks noGrp="1"/>
          </p:cNvSpPr>
          <p:nvPr>
            <p:ph type="body" idx="1"/>
          </p:nvPr>
        </p:nvSpPr>
        <p:spPr bwMode="auto">
          <a:xfrm>
            <a:off x="960438" y="3298825"/>
            <a:ext cx="7677150" cy="2697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t>Svn</a:t>
            </a:r>
            <a:r>
              <a:rPr lang="zh-CN" altLang="en-US" dirty="0"/>
              <a:t>集中型；将数据集存放在服务器中，有便于管理的优点；一旦开发者所处的环境不能连接服务器，就无法获取最新的源码；服务器宕机 </a:t>
            </a:r>
            <a:r>
              <a:rPr lang="en-US" altLang="zh-CN" dirty="0"/>
              <a:t>–</a:t>
            </a:r>
            <a:r>
              <a:rPr lang="zh-CN" altLang="en-US" dirty="0"/>
              <a:t>单点故障</a:t>
            </a:r>
          </a:p>
        </p:txBody>
      </p:sp>
    </p:spTree>
    <p:extLst>
      <p:ext uri="{BB962C8B-B14F-4D97-AF65-F5344CB8AC3E}">
        <p14:creationId xmlns:p14="http://schemas.microsoft.com/office/powerpoint/2010/main" val="124117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8A148C1E-099B-4011-BDF9-12AF16F772FC}"/>
              </a:ext>
            </a:extLst>
          </p:cNvPr>
          <p:cNvSpPr>
            <a:spLocks noGrp="1" noRot="1" noChangeAspect="1" noTextEdit="1"/>
          </p:cNvSpPr>
          <p:nvPr>
            <p:ph type="sldImg"/>
          </p:nvPr>
        </p:nvSpPr>
        <p:spPr>
          <a:xfrm>
            <a:off x="2716213" y="304800"/>
            <a:ext cx="4162425" cy="3122613"/>
          </a:xfrm>
          <a:ln/>
        </p:spPr>
      </p:sp>
      <p:sp>
        <p:nvSpPr>
          <p:cNvPr id="41987" name="备注占位符 2">
            <a:extLst>
              <a:ext uri="{FF2B5EF4-FFF2-40B4-BE49-F238E27FC236}">
                <a16:creationId xmlns:a16="http://schemas.microsoft.com/office/drawing/2014/main" id="{7ADA9551-5502-43D2-8578-F8F7D53DE8C8}"/>
              </a:ext>
            </a:extLst>
          </p:cNvPr>
          <p:cNvSpPr>
            <a:spLocks noGrp="1"/>
          </p:cNvSpPr>
          <p:nvPr>
            <p:ph type="body" idx="1"/>
          </p:nvPr>
        </p:nvSpPr>
        <p:spPr bwMode="auto">
          <a:xfrm>
            <a:off x="960438" y="3298825"/>
            <a:ext cx="7677150" cy="2697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t>Svn</a:t>
            </a:r>
            <a:r>
              <a:rPr lang="zh-CN" altLang="en-US" dirty="0"/>
              <a:t>集中型；将数据集存放在服务器中，有便于管理的优点；一旦开发者所处的环境不能连接服务器，就无法获取最新的源码；服务器宕机 </a:t>
            </a:r>
            <a:r>
              <a:rPr lang="en-US" altLang="zh-CN" dirty="0"/>
              <a:t>–</a:t>
            </a:r>
            <a:r>
              <a:rPr lang="zh-CN" altLang="en-US" dirty="0"/>
              <a:t>单点故障</a:t>
            </a:r>
          </a:p>
        </p:txBody>
      </p:sp>
    </p:spTree>
    <p:extLst>
      <p:ext uri="{BB962C8B-B14F-4D97-AF65-F5344CB8AC3E}">
        <p14:creationId xmlns:p14="http://schemas.microsoft.com/office/powerpoint/2010/main" val="926923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ic01d">
            <a:extLst>
              <a:ext uri="{FF2B5EF4-FFF2-40B4-BE49-F238E27FC236}">
                <a16:creationId xmlns:a16="http://schemas.microsoft.com/office/drawing/2014/main" id="{FB1C34BD-CA91-4973-A2FD-34A9AC65F4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52800" y="2228850"/>
            <a:ext cx="5791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a:extLst>
              <a:ext uri="{FF2B5EF4-FFF2-40B4-BE49-F238E27FC236}">
                <a16:creationId xmlns:a16="http://schemas.microsoft.com/office/drawing/2014/main" id="{312F4319-3CA6-4643-9A75-DC59EFF97444}"/>
              </a:ext>
            </a:extLst>
          </p:cNvPr>
          <p:cNvSpPr>
            <a:spLocks noChangeArrowheads="1"/>
          </p:cNvSpPr>
          <p:nvPr userDrawn="1"/>
        </p:nvSpPr>
        <p:spPr bwMode="auto">
          <a:xfrm>
            <a:off x="0" y="0"/>
            <a:ext cx="533400" cy="6858000"/>
          </a:xfrm>
          <a:prstGeom prst="rect">
            <a:avLst/>
          </a:prstGeom>
          <a:gradFill rotWithShape="0">
            <a:gsLst>
              <a:gs pos="0">
                <a:srgbClr val="9966FF"/>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1990" name="Rectangle 6"/>
          <p:cNvSpPr>
            <a:spLocks noGrp="1" noChangeArrowheads="1"/>
          </p:cNvSpPr>
          <p:nvPr>
            <p:ph type="ctrTitle"/>
          </p:nvPr>
        </p:nvSpPr>
        <p:spPr>
          <a:xfrm>
            <a:off x="687388" y="2130425"/>
            <a:ext cx="7772400" cy="1470025"/>
          </a:xfrm>
        </p:spPr>
        <p:txBody>
          <a:bodyPr/>
          <a:lstStyle>
            <a:lvl1pPr algn="ctr">
              <a:defRPr/>
            </a:lvl1pPr>
          </a:lstStyle>
          <a:p>
            <a:pPr lvl="0"/>
            <a:r>
              <a:rPr lang="zh-CN" altLang="en-US" noProof="0"/>
              <a:t>单击此处编辑母版标题样式</a:t>
            </a:r>
          </a:p>
        </p:txBody>
      </p:sp>
      <p:sp>
        <p:nvSpPr>
          <p:cNvPr id="41991" name="Rectangle 7"/>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169960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4BC5C267-851B-4B23-90E7-692E54C5884A}"/>
              </a:ext>
            </a:extLst>
          </p:cNvPr>
          <p:cNvSpPr>
            <a:spLocks noGrp="1" noChangeArrowheads="1"/>
          </p:cNvSpPr>
          <p:nvPr>
            <p:ph type="sldNum" sz="quarter" idx="10"/>
          </p:nvPr>
        </p:nvSpPr>
        <p:spPr>
          <a:ln/>
        </p:spPr>
        <p:txBody>
          <a:bodyPr/>
          <a:lstStyle>
            <a:lvl1pPr>
              <a:defRPr/>
            </a:lvl1pPr>
          </a:lstStyle>
          <a:p>
            <a:pPr>
              <a:defRPr/>
            </a:pPr>
            <a:fld id="{9135EFDF-A1CD-41D1-8928-C11C4D9A38ED}" type="slidenum">
              <a:rPr lang="en-US" altLang="zh-CN"/>
              <a:pPr>
                <a:defRPr/>
              </a:pPr>
              <a:t>‹#›</a:t>
            </a:fld>
            <a:endParaRPr lang="en-US" altLang="zh-CN"/>
          </a:p>
        </p:txBody>
      </p:sp>
    </p:spTree>
    <p:extLst>
      <p:ext uri="{BB962C8B-B14F-4D97-AF65-F5344CB8AC3E}">
        <p14:creationId xmlns:p14="http://schemas.microsoft.com/office/powerpoint/2010/main" val="114412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304800"/>
            <a:ext cx="2057400" cy="56340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304800"/>
            <a:ext cx="6021387" cy="56340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07DB889A-D4EE-4163-A722-DF22E711012E}"/>
              </a:ext>
            </a:extLst>
          </p:cNvPr>
          <p:cNvSpPr>
            <a:spLocks noGrp="1" noChangeArrowheads="1"/>
          </p:cNvSpPr>
          <p:nvPr>
            <p:ph type="sldNum" sz="quarter" idx="10"/>
          </p:nvPr>
        </p:nvSpPr>
        <p:spPr>
          <a:ln/>
        </p:spPr>
        <p:txBody>
          <a:bodyPr/>
          <a:lstStyle>
            <a:lvl1pPr>
              <a:defRPr/>
            </a:lvl1pPr>
          </a:lstStyle>
          <a:p>
            <a:pPr>
              <a:defRPr/>
            </a:pPr>
            <a:fld id="{2C901A6A-88FF-4F27-8BC9-201CBE5D90AA}" type="slidenum">
              <a:rPr lang="en-US" altLang="zh-CN"/>
              <a:pPr>
                <a:defRPr/>
              </a:pPr>
              <a:t>‹#›</a:t>
            </a:fld>
            <a:endParaRPr lang="en-US" altLang="zh-CN"/>
          </a:p>
        </p:txBody>
      </p:sp>
    </p:spTree>
    <p:extLst>
      <p:ext uri="{BB962C8B-B14F-4D97-AF65-F5344CB8AC3E}">
        <p14:creationId xmlns:p14="http://schemas.microsoft.com/office/powerpoint/2010/main" val="3630340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914400" y="1600200"/>
            <a:ext cx="7772400" cy="4530725"/>
          </a:xfrm>
        </p:spPr>
        <p:txBody>
          <a:bodyPr/>
          <a:lstStyle/>
          <a:p>
            <a:pPr lvl="0"/>
            <a:endParaRPr lang="zh-CN" altLang="en-US" noProof="0"/>
          </a:p>
        </p:txBody>
      </p:sp>
      <p:sp>
        <p:nvSpPr>
          <p:cNvPr id="4" name="日期占位符 3">
            <a:extLst>
              <a:ext uri="{FF2B5EF4-FFF2-40B4-BE49-F238E27FC236}">
                <a16:creationId xmlns:a16="http://schemas.microsoft.com/office/drawing/2014/main" id="{615C0491-0321-4B30-9193-856CFA27DF4B}"/>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E6AAA93F-673C-4F61-8350-59FF9DDE0EFC}"/>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AB0A52FE-2A2E-4D44-9A89-CFC14D67229D}"/>
              </a:ext>
            </a:extLst>
          </p:cNvPr>
          <p:cNvSpPr>
            <a:spLocks noGrp="1"/>
          </p:cNvSpPr>
          <p:nvPr>
            <p:ph type="sldNum" sz="quarter" idx="12"/>
          </p:nvPr>
        </p:nvSpPr>
        <p:spPr/>
        <p:txBody>
          <a:bodyPr/>
          <a:lstStyle>
            <a:lvl1pPr>
              <a:defRPr/>
            </a:lvl1pPr>
          </a:lstStyle>
          <a:p>
            <a:pPr>
              <a:defRPr/>
            </a:pPr>
            <a:fld id="{F1AA8EE4-2F9B-4A4B-A1EB-B0C8F6622A12}" type="slidenum">
              <a:rPr lang="zh-CN" altLang="en-US"/>
              <a:pPr>
                <a:defRPr/>
              </a:pPr>
              <a:t>‹#›</a:t>
            </a:fld>
            <a:endParaRPr lang="en-US" altLang="zh-CN"/>
          </a:p>
        </p:txBody>
      </p:sp>
    </p:spTree>
    <p:extLst>
      <p:ext uri="{BB962C8B-B14F-4D97-AF65-F5344CB8AC3E}">
        <p14:creationId xmlns:p14="http://schemas.microsoft.com/office/powerpoint/2010/main" val="231756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632E46E5-F734-4643-AC78-089610DA0CCF}"/>
              </a:ext>
            </a:extLst>
          </p:cNvPr>
          <p:cNvSpPr>
            <a:spLocks noGrp="1" noChangeArrowheads="1"/>
          </p:cNvSpPr>
          <p:nvPr>
            <p:ph type="sldNum" sz="quarter" idx="10"/>
          </p:nvPr>
        </p:nvSpPr>
        <p:spPr>
          <a:ln/>
        </p:spPr>
        <p:txBody>
          <a:bodyPr/>
          <a:lstStyle>
            <a:lvl1pPr>
              <a:defRPr/>
            </a:lvl1pPr>
          </a:lstStyle>
          <a:p>
            <a:pPr>
              <a:defRPr/>
            </a:pPr>
            <a:fld id="{B32E3FE8-2FF9-4AEE-9A58-04B73DBA9EEC}" type="slidenum">
              <a:rPr lang="en-US" altLang="zh-CN"/>
              <a:pPr>
                <a:defRPr/>
              </a:pPr>
              <a:t>‹#›</a:t>
            </a:fld>
            <a:endParaRPr lang="en-US" altLang="zh-CN"/>
          </a:p>
        </p:txBody>
      </p:sp>
    </p:spTree>
    <p:extLst>
      <p:ext uri="{BB962C8B-B14F-4D97-AF65-F5344CB8AC3E}">
        <p14:creationId xmlns:p14="http://schemas.microsoft.com/office/powerpoint/2010/main" val="274036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18">
            <a:extLst>
              <a:ext uri="{FF2B5EF4-FFF2-40B4-BE49-F238E27FC236}">
                <a16:creationId xmlns:a16="http://schemas.microsoft.com/office/drawing/2014/main" id="{58AAB16A-2C2E-42AF-9E59-9CAA562106C5}"/>
              </a:ext>
            </a:extLst>
          </p:cNvPr>
          <p:cNvSpPr>
            <a:spLocks noGrp="1" noChangeArrowheads="1"/>
          </p:cNvSpPr>
          <p:nvPr>
            <p:ph type="sldNum" sz="quarter" idx="10"/>
          </p:nvPr>
        </p:nvSpPr>
        <p:spPr>
          <a:ln/>
        </p:spPr>
        <p:txBody>
          <a:bodyPr/>
          <a:lstStyle>
            <a:lvl1pPr>
              <a:defRPr/>
            </a:lvl1pPr>
          </a:lstStyle>
          <a:p>
            <a:pPr>
              <a:defRPr/>
            </a:pPr>
            <a:fld id="{C6A134A5-B633-4155-8FFC-8354B7829EBF}" type="slidenum">
              <a:rPr lang="en-US" altLang="zh-CN"/>
              <a:pPr>
                <a:defRPr/>
              </a:pPr>
              <a:t>‹#›</a:t>
            </a:fld>
            <a:endParaRPr lang="en-US" altLang="zh-CN"/>
          </a:p>
        </p:txBody>
      </p:sp>
    </p:spTree>
    <p:extLst>
      <p:ext uri="{BB962C8B-B14F-4D97-AF65-F5344CB8AC3E}">
        <p14:creationId xmlns:p14="http://schemas.microsoft.com/office/powerpoint/2010/main" val="231348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12875"/>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5213" y="1412875"/>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a:extLst>
              <a:ext uri="{FF2B5EF4-FFF2-40B4-BE49-F238E27FC236}">
                <a16:creationId xmlns:a16="http://schemas.microsoft.com/office/drawing/2014/main" id="{1FAE2B4C-0136-4010-8BAA-177B99B5D7B3}"/>
              </a:ext>
            </a:extLst>
          </p:cNvPr>
          <p:cNvSpPr>
            <a:spLocks noGrp="1" noChangeArrowheads="1"/>
          </p:cNvSpPr>
          <p:nvPr>
            <p:ph type="sldNum" sz="quarter" idx="10"/>
          </p:nvPr>
        </p:nvSpPr>
        <p:spPr>
          <a:ln/>
        </p:spPr>
        <p:txBody>
          <a:bodyPr/>
          <a:lstStyle>
            <a:lvl1pPr>
              <a:defRPr/>
            </a:lvl1pPr>
          </a:lstStyle>
          <a:p>
            <a:pPr>
              <a:defRPr/>
            </a:pPr>
            <a:fld id="{C3554EBA-E595-414B-A1FC-738C527A32D7}" type="slidenum">
              <a:rPr lang="en-US" altLang="zh-CN"/>
              <a:pPr>
                <a:defRPr/>
              </a:pPr>
              <a:t>‹#›</a:t>
            </a:fld>
            <a:endParaRPr lang="en-US" altLang="zh-CN"/>
          </a:p>
        </p:txBody>
      </p:sp>
    </p:spTree>
    <p:extLst>
      <p:ext uri="{BB962C8B-B14F-4D97-AF65-F5344CB8AC3E}">
        <p14:creationId xmlns:p14="http://schemas.microsoft.com/office/powerpoint/2010/main" val="98999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a:extLst>
              <a:ext uri="{FF2B5EF4-FFF2-40B4-BE49-F238E27FC236}">
                <a16:creationId xmlns:a16="http://schemas.microsoft.com/office/drawing/2014/main" id="{9A08B693-7736-4596-A848-B88B12E4CA77}"/>
              </a:ext>
            </a:extLst>
          </p:cNvPr>
          <p:cNvSpPr>
            <a:spLocks noGrp="1" noChangeArrowheads="1"/>
          </p:cNvSpPr>
          <p:nvPr>
            <p:ph type="sldNum" sz="quarter" idx="10"/>
          </p:nvPr>
        </p:nvSpPr>
        <p:spPr>
          <a:ln/>
        </p:spPr>
        <p:txBody>
          <a:bodyPr/>
          <a:lstStyle>
            <a:lvl1pPr>
              <a:defRPr/>
            </a:lvl1pPr>
          </a:lstStyle>
          <a:p>
            <a:pPr>
              <a:defRPr/>
            </a:pPr>
            <a:fld id="{005B0891-1C63-444D-933F-C032E90425C1}" type="slidenum">
              <a:rPr lang="en-US" altLang="zh-CN"/>
              <a:pPr>
                <a:defRPr/>
              </a:pPr>
              <a:t>‹#›</a:t>
            </a:fld>
            <a:endParaRPr lang="en-US" altLang="zh-CN"/>
          </a:p>
        </p:txBody>
      </p:sp>
    </p:spTree>
    <p:extLst>
      <p:ext uri="{BB962C8B-B14F-4D97-AF65-F5344CB8AC3E}">
        <p14:creationId xmlns:p14="http://schemas.microsoft.com/office/powerpoint/2010/main" val="255251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a:extLst>
              <a:ext uri="{FF2B5EF4-FFF2-40B4-BE49-F238E27FC236}">
                <a16:creationId xmlns:a16="http://schemas.microsoft.com/office/drawing/2014/main" id="{90CBC0EE-5E1E-4A90-BB45-E0AC854BD068}"/>
              </a:ext>
            </a:extLst>
          </p:cNvPr>
          <p:cNvSpPr>
            <a:spLocks noGrp="1" noChangeArrowheads="1"/>
          </p:cNvSpPr>
          <p:nvPr>
            <p:ph type="sldNum" sz="quarter" idx="10"/>
          </p:nvPr>
        </p:nvSpPr>
        <p:spPr>
          <a:ln/>
        </p:spPr>
        <p:txBody>
          <a:bodyPr/>
          <a:lstStyle>
            <a:lvl1pPr>
              <a:defRPr/>
            </a:lvl1pPr>
          </a:lstStyle>
          <a:p>
            <a:pPr>
              <a:defRPr/>
            </a:pPr>
            <a:fld id="{65D5D963-2A9E-40BF-8980-58BF94D4C1BA}" type="slidenum">
              <a:rPr lang="en-US" altLang="zh-CN"/>
              <a:pPr>
                <a:defRPr/>
              </a:pPr>
              <a:t>‹#›</a:t>
            </a:fld>
            <a:endParaRPr lang="en-US" altLang="zh-CN"/>
          </a:p>
        </p:txBody>
      </p:sp>
    </p:spTree>
    <p:extLst>
      <p:ext uri="{BB962C8B-B14F-4D97-AF65-F5344CB8AC3E}">
        <p14:creationId xmlns:p14="http://schemas.microsoft.com/office/powerpoint/2010/main" val="384043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8672004E-E831-4192-901A-32309E65AC38}"/>
              </a:ext>
            </a:extLst>
          </p:cNvPr>
          <p:cNvSpPr>
            <a:spLocks noGrp="1" noChangeArrowheads="1"/>
          </p:cNvSpPr>
          <p:nvPr>
            <p:ph type="sldNum" sz="quarter" idx="10"/>
          </p:nvPr>
        </p:nvSpPr>
        <p:spPr>
          <a:ln/>
        </p:spPr>
        <p:txBody>
          <a:bodyPr/>
          <a:lstStyle>
            <a:lvl1pPr>
              <a:defRPr/>
            </a:lvl1pPr>
          </a:lstStyle>
          <a:p>
            <a:pPr>
              <a:defRPr/>
            </a:pPr>
            <a:fld id="{B9013EFC-16ED-433D-9662-E0ED4FDEE3C4}" type="slidenum">
              <a:rPr lang="en-US" altLang="zh-CN"/>
              <a:pPr>
                <a:defRPr/>
              </a:pPr>
              <a:t>‹#›</a:t>
            </a:fld>
            <a:endParaRPr lang="en-US" altLang="zh-CN"/>
          </a:p>
        </p:txBody>
      </p:sp>
    </p:spTree>
    <p:extLst>
      <p:ext uri="{BB962C8B-B14F-4D97-AF65-F5344CB8AC3E}">
        <p14:creationId xmlns:p14="http://schemas.microsoft.com/office/powerpoint/2010/main" val="405247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8">
            <a:extLst>
              <a:ext uri="{FF2B5EF4-FFF2-40B4-BE49-F238E27FC236}">
                <a16:creationId xmlns:a16="http://schemas.microsoft.com/office/drawing/2014/main" id="{A1820AE5-9991-407B-AE01-2919D01A71C9}"/>
              </a:ext>
            </a:extLst>
          </p:cNvPr>
          <p:cNvSpPr>
            <a:spLocks noGrp="1" noChangeArrowheads="1"/>
          </p:cNvSpPr>
          <p:nvPr>
            <p:ph type="sldNum" sz="quarter" idx="10"/>
          </p:nvPr>
        </p:nvSpPr>
        <p:spPr>
          <a:ln/>
        </p:spPr>
        <p:txBody>
          <a:bodyPr/>
          <a:lstStyle>
            <a:lvl1pPr>
              <a:defRPr/>
            </a:lvl1pPr>
          </a:lstStyle>
          <a:p>
            <a:pPr>
              <a:defRPr/>
            </a:pPr>
            <a:fld id="{34F46DF7-9A9A-43EE-AC50-FE2023F30F7F}" type="slidenum">
              <a:rPr lang="en-US" altLang="zh-CN"/>
              <a:pPr>
                <a:defRPr/>
              </a:pPr>
              <a:t>‹#›</a:t>
            </a:fld>
            <a:endParaRPr lang="en-US" altLang="zh-CN"/>
          </a:p>
        </p:txBody>
      </p:sp>
    </p:spTree>
    <p:extLst>
      <p:ext uri="{BB962C8B-B14F-4D97-AF65-F5344CB8AC3E}">
        <p14:creationId xmlns:p14="http://schemas.microsoft.com/office/powerpoint/2010/main" val="180751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8">
            <a:extLst>
              <a:ext uri="{FF2B5EF4-FFF2-40B4-BE49-F238E27FC236}">
                <a16:creationId xmlns:a16="http://schemas.microsoft.com/office/drawing/2014/main" id="{7722038A-0BF3-4E37-85D7-B344B93B82E4}"/>
              </a:ext>
            </a:extLst>
          </p:cNvPr>
          <p:cNvSpPr>
            <a:spLocks noGrp="1" noChangeArrowheads="1"/>
          </p:cNvSpPr>
          <p:nvPr>
            <p:ph type="sldNum" sz="quarter" idx="10"/>
          </p:nvPr>
        </p:nvSpPr>
        <p:spPr>
          <a:ln/>
        </p:spPr>
        <p:txBody>
          <a:bodyPr/>
          <a:lstStyle>
            <a:lvl1pPr>
              <a:defRPr/>
            </a:lvl1pPr>
          </a:lstStyle>
          <a:p>
            <a:pPr>
              <a:defRPr/>
            </a:pPr>
            <a:fld id="{D99A433D-811F-4AC3-8BC9-987613AA9F41}" type="slidenum">
              <a:rPr lang="en-US" altLang="zh-CN"/>
              <a:pPr>
                <a:defRPr/>
              </a:pPr>
              <a:t>‹#›</a:t>
            </a:fld>
            <a:endParaRPr lang="en-US" altLang="zh-CN"/>
          </a:p>
        </p:txBody>
      </p:sp>
    </p:spTree>
    <p:extLst>
      <p:ext uri="{BB962C8B-B14F-4D97-AF65-F5344CB8AC3E}">
        <p14:creationId xmlns:p14="http://schemas.microsoft.com/office/powerpoint/2010/main" val="225297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6" descr="pic01d">
            <a:extLst>
              <a:ext uri="{FF2B5EF4-FFF2-40B4-BE49-F238E27FC236}">
                <a16:creationId xmlns:a16="http://schemas.microsoft.com/office/drawing/2014/main" id="{54D0B935-B6C1-4DD3-B7A6-7596B72BECE3}"/>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352800" y="2228850"/>
            <a:ext cx="5791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4">
            <a:extLst>
              <a:ext uri="{FF2B5EF4-FFF2-40B4-BE49-F238E27FC236}">
                <a16:creationId xmlns:a16="http://schemas.microsoft.com/office/drawing/2014/main" id="{E4EF442A-DDEA-42EA-833D-55795D67D609}"/>
              </a:ext>
            </a:extLst>
          </p:cNvPr>
          <p:cNvSpPr>
            <a:spLocks noGrp="1" noChangeArrowheads="1"/>
          </p:cNvSpPr>
          <p:nvPr>
            <p:ph type="title"/>
          </p:nvPr>
        </p:nvSpPr>
        <p:spPr bwMode="auto">
          <a:xfrm>
            <a:off x="685800" y="304800"/>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15">
            <a:extLst>
              <a:ext uri="{FF2B5EF4-FFF2-40B4-BE49-F238E27FC236}">
                <a16:creationId xmlns:a16="http://schemas.microsoft.com/office/drawing/2014/main" id="{2214C707-C875-45E0-8B77-D069DA796D5A}"/>
              </a:ext>
            </a:extLst>
          </p:cNvPr>
          <p:cNvSpPr>
            <a:spLocks noGrp="1" noChangeArrowheads="1"/>
          </p:cNvSpPr>
          <p:nvPr>
            <p:ph type="body" idx="1"/>
          </p:nvPr>
        </p:nvSpPr>
        <p:spPr bwMode="auto">
          <a:xfrm>
            <a:off x="684213" y="14128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029" name="Rectangle 17">
            <a:extLst>
              <a:ext uri="{FF2B5EF4-FFF2-40B4-BE49-F238E27FC236}">
                <a16:creationId xmlns:a16="http://schemas.microsoft.com/office/drawing/2014/main" id="{04AE458E-E359-415A-BFCB-4D2D1600C33B}"/>
              </a:ext>
            </a:extLst>
          </p:cNvPr>
          <p:cNvSpPr>
            <a:spLocks noChangeArrowheads="1"/>
          </p:cNvSpPr>
          <p:nvPr userDrawn="1"/>
        </p:nvSpPr>
        <p:spPr bwMode="auto">
          <a:xfrm>
            <a:off x="0" y="0"/>
            <a:ext cx="533400" cy="6858000"/>
          </a:xfrm>
          <a:prstGeom prst="rect">
            <a:avLst/>
          </a:prstGeom>
          <a:gradFill rotWithShape="0">
            <a:gsLst>
              <a:gs pos="0">
                <a:srgbClr val="9966FF"/>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Rectangle 18">
            <a:extLst>
              <a:ext uri="{FF2B5EF4-FFF2-40B4-BE49-F238E27FC236}">
                <a16:creationId xmlns:a16="http://schemas.microsoft.com/office/drawing/2014/main" id="{01AB3D39-CEA4-427B-A70F-B6A06823249D}"/>
              </a:ext>
            </a:extLst>
          </p:cNvPr>
          <p:cNvSpPr>
            <a:spLocks noGrp="1" noChangeArrowheads="1"/>
          </p:cNvSpPr>
          <p:nvPr>
            <p:ph type="sldNum" sz="quarter" idx="4"/>
          </p:nvPr>
        </p:nvSpPr>
        <p:spPr bwMode="auto">
          <a:xfrm>
            <a:off x="827088" y="6381750"/>
            <a:ext cx="2133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b="1"/>
            </a:lvl1pPr>
          </a:lstStyle>
          <a:p>
            <a:pPr>
              <a:defRPr/>
            </a:pPr>
            <a:fld id="{745CE5BF-C82A-4AEB-8FE5-BD1915DD1EC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47"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8" r:id="rId12"/>
  </p:sldLayoutIdLst>
  <p:hf hdr="0" ftr="0" dt="0"/>
  <p:txStyles>
    <p:titleStyle>
      <a:lvl1pPr algn="r" rtl="0" eaLnBrk="0" fontAlgn="base" hangingPunct="0">
        <a:spcBef>
          <a:spcPct val="0"/>
        </a:spcBef>
        <a:spcAft>
          <a:spcPct val="0"/>
        </a:spcAft>
        <a:defRPr sz="4400" kern="1200">
          <a:solidFill>
            <a:srgbClr val="3333CC"/>
          </a:solidFill>
          <a:latin typeface="+mj-lt"/>
          <a:ea typeface="+mj-ea"/>
          <a:cs typeface="+mj-cs"/>
        </a:defRPr>
      </a:lvl1pPr>
      <a:lvl2pPr algn="r" rtl="0" eaLnBrk="0" fontAlgn="base" hangingPunct="0">
        <a:spcBef>
          <a:spcPct val="0"/>
        </a:spcBef>
        <a:spcAft>
          <a:spcPct val="0"/>
        </a:spcAft>
        <a:defRPr sz="4400">
          <a:solidFill>
            <a:srgbClr val="3333CC"/>
          </a:solidFill>
          <a:latin typeface="Arial" panose="020B0604020202020204" pitchFamily="34" charset="0"/>
          <a:ea typeface="黑体" panose="02010609060101010101" pitchFamily="49" charset="-122"/>
        </a:defRPr>
      </a:lvl2pPr>
      <a:lvl3pPr algn="r" rtl="0" eaLnBrk="0" fontAlgn="base" hangingPunct="0">
        <a:spcBef>
          <a:spcPct val="0"/>
        </a:spcBef>
        <a:spcAft>
          <a:spcPct val="0"/>
        </a:spcAft>
        <a:defRPr sz="4400">
          <a:solidFill>
            <a:srgbClr val="3333CC"/>
          </a:solidFill>
          <a:latin typeface="Arial" panose="020B0604020202020204" pitchFamily="34" charset="0"/>
          <a:ea typeface="黑体" panose="02010609060101010101" pitchFamily="49" charset="-122"/>
        </a:defRPr>
      </a:lvl3pPr>
      <a:lvl4pPr algn="r" rtl="0" eaLnBrk="0" fontAlgn="base" hangingPunct="0">
        <a:spcBef>
          <a:spcPct val="0"/>
        </a:spcBef>
        <a:spcAft>
          <a:spcPct val="0"/>
        </a:spcAft>
        <a:defRPr sz="4400">
          <a:solidFill>
            <a:srgbClr val="3333CC"/>
          </a:solidFill>
          <a:latin typeface="Arial" panose="020B0604020202020204" pitchFamily="34" charset="0"/>
          <a:ea typeface="黑体" panose="02010609060101010101" pitchFamily="49" charset="-122"/>
        </a:defRPr>
      </a:lvl4pPr>
      <a:lvl5pPr algn="r" rtl="0" eaLnBrk="0" fontAlgn="base" hangingPunct="0">
        <a:spcBef>
          <a:spcPct val="0"/>
        </a:spcBef>
        <a:spcAft>
          <a:spcPct val="0"/>
        </a:spcAft>
        <a:defRPr sz="4400">
          <a:solidFill>
            <a:srgbClr val="3333CC"/>
          </a:solidFill>
          <a:latin typeface="Arial" panose="020B0604020202020204" pitchFamily="34" charset="0"/>
          <a:ea typeface="黑体" panose="02010609060101010101" pitchFamily="49" charset="-122"/>
        </a:defRPr>
      </a:lvl5pPr>
      <a:lvl6pPr marL="4572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6pPr>
      <a:lvl7pPr marL="9144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7pPr>
      <a:lvl8pPr marL="13716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8pPr>
      <a:lvl9pPr marL="1828800" algn="r" rtl="0" fontAlgn="base">
        <a:spcBef>
          <a:spcPct val="0"/>
        </a:spcBef>
        <a:spcAft>
          <a:spcPct val="0"/>
        </a:spcAft>
        <a:defRPr sz="4400">
          <a:solidFill>
            <a:srgbClr val="3333CC"/>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6600CC"/>
        </a:buClr>
        <a:buFont typeface="Wingdings" panose="05000000000000000000" pitchFamily="2" charset="2"/>
        <a:buChar char="q"/>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CC"/>
        </a:buClr>
        <a:buFont typeface="Wingdings" panose="05000000000000000000" pitchFamily="2" charset="2"/>
        <a:buChar char="q"/>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6600CC"/>
        </a:buClr>
        <a:buFont typeface="Wingdings" panose="05000000000000000000" pitchFamily="2" charset="2"/>
        <a:buChar char="q"/>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ortoisesvn.net/about.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1DF127DB-7EF4-45CF-B2A5-6C63AC09FF57}"/>
              </a:ext>
            </a:extLst>
          </p:cNvPr>
          <p:cNvSpPr>
            <a:spLocks noGrp="1" noChangeArrowheads="1"/>
          </p:cNvSpPr>
          <p:nvPr>
            <p:ph type="subTitle" idx="1"/>
          </p:nvPr>
        </p:nvSpPr>
        <p:spPr>
          <a:xfrm>
            <a:off x="755650" y="2133600"/>
            <a:ext cx="8604250" cy="1752600"/>
          </a:xfrm>
        </p:spPr>
        <p:txBody>
          <a:bodyPr/>
          <a:lstStyle/>
          <a:p>
            <a:pPr eaLnBrk="1" hangingPunct="1"/>
            <a:r>
              <a:rPr lang="zh-CN" altLang="en-US" sz="4400">
                <a:solidFill>
                  <a:srgbClr val="564AAE"/>
                </a:solidFill>
              </a:rPr>
              <a:t>第</a:t>
            </a:r>
            <a:r>
              <a:rPr lang="en-US" altLang="zh-CN" sz="4400">
                <a:solidFill>
                  <a:srgbClr val="564AAE"/>
                </a:solidFill>
              </a:rPr>
              <a:t>14</a:t>
            </a:r>
            <a:r>
              <a:rPr lang="zh-CN" altLang="en-US" sz="4400">
                <a:solidFill>
                  <a:srgbClr val="564AAE"/>
                </a:solidFill>
              </a:rPr>
              <a:t>章软件质量保证概述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1AF5257-3CFB-4369-817F-9C94C94AC950}"/>
              </a:ext>
            </a:extLst>
          </p:cNvPr>
          <p:cNvSpPr>
            <a:spLocks noGrp="1" noRot="1" noChangeArrowheads="1"/>
          </p:cNvSpPr>
          <p:nvPr>
            <p:ph type="title"/>
          </p:nvPr>
        </p:nvSpPr>
        <p:spPr/>
        <p:txBody>
          <a:bodyPr/>
          <a:lstStyle/>
          <a:p>
            <a:pPr eaLnBrk="1" hangingPunct="1"/>
            <a:r>
              <a:rPr lang="en-US" altLang="zh-CN" dirty="0"/>
              <a:t>16.4</a:t>
            </a:r>
            <a:r>
              <a:rPr lang="zh-CN" altLang="en-US" dirty="0"/>
              <a:t> 配置管理</a:t>
            </a:r>
          </a:p>
        </p:txBody>
      </p:sp>
      <p:sp>
        <p:nvSpPr>
          <p:cNvPr id="2" name="矩形 1">
            <a:extLst>
              <a:ext uri="{FF2B5EF4-FFF2-40B4-BE49-F238E27FC236}">
                <a16:creationId xmlns:a16="http://schemas.microsoft.com/office/drawing/2014/main" id="{9C0D942F-34C8-4C2E-B354-3245670912CB}"/>
              </a:ext>
            </a:extLst>
          </p:cNvPr>
          <p:cNvSpPr/>
          <p:nvPr/>
        </p:nvSpPr>
        <p:spPr>
          <a:xfrm>
            <a:off x="827584" y="1556792"/>
            <a:ext cx="7704856" cy="1092607"/>
          </a:xfrm>
          <a:prstGeom prst="rect">
            <a:avLst/>
          </a:prstGeom>
        </p:spPr>
        <p:txBody>
          <a:bodyPr wrap="square">
            <a:spAutoFit/>
          </a:bodyPr>
          <a:lstStyle/>
          <a:p>
            <a:pPr eaLnBrk="1" hangingPunct="1">
              <a:spcBef>
                <a:spcPct val="50000"/>
              </a:spcBef>
              <a:buClr>
                <a:srgbClr val="91AC4E"/>
              </a:buClr>
              <a:buSzPct val="90000"/>
              <a:buFont typeface="Wingdings" panose="05000000000000000000" pitchFamily="2" charset="2"/>
              <a:buChar char="p"/>
              <a:defRPr/>
            </a:pPr>
            <a:r>
              <a:rPr lang="zh-CN" altLang="en-US" sz="2000" b="1" dirty="0">
                <a:latin typeface="黑体" panose="02010609060101010101" pitchFamily="49" charset="-122"/>
                <a:ea typeface="黑体" panose="02010609060101010101" pitchFamily="49" charset="-122"/>
              </a:rPr>
              <a:t> 软件配置管理的概念</a:t>
            </a:r>
          </a:p>
          <a:p>
            <a:pPr eaLnBrk="1" hangingPunct="1">
              <a:spcBef>
                <a:spcPct val="50000"/>
              </a:spcBef>
              <a:buClr>
                <a:srgbClr val="91AC4E"/>
              </a:buClr>
              <a:buSzPct val="90000"/>
              <a:buFont typeface="Wingdings" panose="05000000000000000000" pitchFamily="2" charset="2"/>
              <a:buNone/>
              <a:defRPr/>
            </a:pPr>
            <a:r>
              <a:rPr lang="zh-CN" altLang="en-US" sz="1600" b="1" dirty="0"/>
              <a:t>    </a:t>
            </a:r>
            <a:r>
              <a:rPr lang="en-US" altLang="zh-CN" dirty="0"/>
              <a:t>SCM</a:t>
            </a:r>
            <a:r>
              <a:rPr lang="zh-CN" altLang="en-US" dirty="0"/>
              <a:t>简单而言就是</a:t>
            </a:r>
            <a:r>
              <a:rPr lang="zh-CN" altLang="en-US" dirty="0">
                <a:solidFill>
                  <a:srgbClr val="C00000"/>
                </a:solidFill>
              </a:rPr>
              <a:t>管理软件的变化</a:t>
            </a:r>
            <a:r>
              <a:rPr lang="zh-CN" altLang="en-US" dirty="0"/>
              <a:t>，应用于软件工程过程，通常由相应的工具、过程和方法学组成。</a:t>
            </a:r>
          </a:p>
        </p:txBody>
      </p:sp>
    </p:spTree>
    <p:extLst>
      <p:ext uri="{BB962C8B-B14F-4D97-AF65-F5344CB8AC3E}">
        <p14:creationId xmlns:p14="http://schemas.microsoft.com/office/powerpoint/2010/main" val="135633597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A3F2407-7B24-4425-9BFE-BA1423D1557A}"/>
              </a:ext>
            </a:extLst>
          </p:cNvPr>
          <p:cNvSpPr>
            <a:spLocks noGrp="1" noChangeArrowheads="1"/>
          </p:cNvSpPr>
          <p:nvPr>
            <p:ph type="title"/>
          </p:nvPr>
        </p:nvSpPr>
        <p:spPr/>
        <p:txBody>
          <a:bodyPr/>
          <a:lstStyle/>
          <a:p>
            <a:pPr eaLnBrk="1" hangingPunct="1"/>
            <a:r>
              <a:rPr lang="zh-CN" altLang="en-US" i="0" dirty="0"/>
              <a:t>配置项的定义</a:t>
            </a:r>
          </a:p>
        </p:txBody>
      </p:sp>
      <p:sp>
        <p:nvSpPr>
          <p:cNvPr id="27651" name="Rectangle 3">
            <a:extLst>
              <a:ext uri="{FF2B5EF4-FFF2-40B4-BE49-F238E27FC236}">
                <a16:creationId xmlns:a16="http://schemas.microsoft.com/office/drawing/2014/main" id="{139ED9FB-3AD4-4483-9C31-0CC93DC7EE22}"/>
              </a:ext>
            </a:extLst>
          </p:cNvPr>
          <p:cNvSpPr>
            <a:spLocks noGrp="1" noChangeArrowheads="1"/>
          </p:cNvSpPr>
          <p:nvPr>
            <p:ph type="body" idx="1"/>
          </p:nvPr>
        </p:nvSpPr>
        <p:spPr/>
        <p:txBody>
          <a:bodyPr/>
          <a:lstStyle/>
          <a:p>
            <a:pPr marL="533400" indent="-533400" eaLnBrk="1" hangingPunct="1"/>
            <a:r>
              <a:rPr lang="zh-CN" altLang="en-US" sz="2400" b="0" i="0"/>
              <a:t>    所有在软件过程中产生的信息，总称为</a:t>
            </a:r>
            <a:r>
              <a:rPr lang="zh-CN" altLang="en-US" sz="2400" i="0"/>
              <a:t>软件配置项</a:t>
            </a:r>
            <a:r>
              <a:rPr lang="zh-CN" altLang="en-US" sz="2400" b="0" i="0"/>
              <a:t>，主要包括：</a:t>
            </a:r>
          </a:p>
          <a:p>
            <a:pPr marL="533400" indent="-533400" eaLnBrk="1" hangingPunct="1"/>
            <a:endParaRPr lang="zh-CN" altLang="en-US" sz="2400" b="0" i="0"/>
          </a:p>
          <a:p>
            <a:pPr marL="533400" indent="-533400" eaLnBrk="1" hangingPunct="1">
              <a:buClr>
                <a:schemeClr val="tx2"/>
              </a:buClr>
              <a:buFont typeface="Wingdings" panose="05000000000000000000" pitchFamily="2" charset="2"/>
              <a:buAutoNum type="circleNumDbPlain"/>
            </a:pPr>
            <a:r>
              <a:rPr lang="zh-CN" altLang="en-US" sz="2400" b="0" i="0"/>
              <a:t>计算机程序（源代码和可执行程序）；</a:t>
            </a:r>
          </a:p>
          <a:p>
            <a:pPr marL="533400" indent="-533400" eaLnBrk="1" hangingPunct="1">
              <a:buClr>
                <a:schemeClr val="tx2"/>
              </a:buClr>
            </a:pPr>
            <a:endParaRPr lang="zh-CN" altLang="en-US" sz="2400" b="0" i="0"/>
          </a:p>
          <a:p>
            <a:pPr marL="533400" indent="-533400" eaLnBrk="1" hangingPunct="1">
              <a:buClr>
                <a:schemeClr val="tx2"/>
              </a:buClr>
              <a:buFont typeface="Wingdings" panose="05000000000000000000" pitchFamily="2" charset="2"/>
              <a:buAutoNum type="circleNumDbPlain" startAt="2"/>
            </a:pPr>
            <a:r>
              <a:rPr lang="zh-CN" altLang="en-US" sz="2400" b="0" i="0"/>
              <a:t>描述计算机程序的文档（针对技术开发者和用户）；</a:t>
            </a:r>
          </a:p>
          <a:p>
            <a:pPr marL="533400" indent="-533400" eaLnBrk="1" hangingPunct="1">
              <a:buClr>
                <a:schemeClr val="tx2"/>
              </a:buClr>
            </a:pPr>
            <a:endParaRPr lang="zh-CN" altLang="en-US" sz="2400" b="0" i="0"/>
          </a:p>
          <a:p>
            <a:pPr marL="533400" indent="-533400" eaLnBrk="1" hangingPunct="1">
              <a:buClr>
                <a:schemeClr val="tx2"/>
              </a:buClr>
              <a:buFont typeface="Wingdings" panose="05000000000000000000" pitchFamily="2" charset="2"/>
              <a:buAutoNum type="circleNumDbPlain" startAt="3"/>
            </a:pPr>
            <a:r>
              <a:rPr lang="zh-CN" altLang="en-US" sz="2400" b="0" i="0"/>
              <a:t>数据（包含在程序内部或外部）。</a:t>
            </a:r>
          </a:p>
          <a:p>
            <a:pPr marL="533400" indent="-533400" eaLnBrk="1" hangingPunct="1"/>
            <a:endParaRPr lang="zh-CN" altLang="en-US" sz="2400" b="0" i="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CEDFE94-2EF4-4F65-9637-45856A001E44}"/>
              </a:ext>
            </a:extLst>
          </p:cNvPr>
          <p:cNvSpPr>
            <a:spLocks noGrp="1" noChangeArrowheads="1"/>
          </p:cNvSpPr>
          <p:nvPr>
            <p:ph type="title"/>
          </p:nvPr>
        </p:nvSpPr>
        <p:spPr/>
        <p:txBody>
          <a:bodyPr/>
          <a:lstStyle/>
          <a:p>
            <a:pPr eaLnBrk="1" hangingPunct="1">
              <a:lnSpc>
                <a:spcPct val="120000"/>
              </a:lnSpc>
            </a:pPr>
            <a:r>
              <a:rPr lang="zh-CN" altLang="en-US" i="0" dirty="0"/>
              <a:t>软件配置控制</a:t>
            </a:r>
            <a:endParaRPr lang="en-US" altLang="zh-CN" i="0" dirty="0"/>
          </a:p>
        </p:txBody>
      </p:sp>
      <p:sp>
        <p:nvSpPr>
          <p:cNvPr id="30723" name="Rectangle 3">
            <a:extLst>
              <a:ext uri="{FF2B5EF4-FFF2-40B4-BE49-F238E27FC236}">
                <a16:creationId xmlns:a16="http://schemas.microsoft.com/office/drawing/2014/main" id="{3CE7E841-6B88-41EB-A6C9-B46A982DC556}"/>
              </a:ext>
            </a:extLst>
          </p:cNvPr>
          <p:cNvSpPr>
            <a:spLocks noChangeArrowheads="1"/>
          </p:cNvSpPr>
          <p:nvPr/>
        </p:nvSpPr>
        <p:spPr bwMode="auto">
          <a:xfrm>
            <a:off x="1116013" y="1484313"/>
            <a:ext cx="7524750" cy="4098925"/>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14400" indent="-45720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371600" indent="-4572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828800" indent="-4572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86000" indent="-4572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91AC4E"/>
              </a:buClr>
              <a:buSzPct val="80000"/>
            </a:pPr>
            <a:r>
              <a:rPr lang="zh-CN" altLang="en-US" sz="2000" i="0"/>
              <a:t>配置控制是配置管理的核心工作。配置控制主要包括：</a:t>
            </a:r>
          </a:p>
          <a:p>
            <a:pPr eaLnBrk="1" hangingPunct="1">
              <a:lnSpc>
                <a:spcPct val="140000"/>
              </a:lnSpc>
              <a:spcBef>
                <a:spcPct val="0"/>
              </a:spcBef>
              <a:buClr>
                <a:srgbClr val="91AC4E"/>
              </a:buClr>
              <a:buSzPct val="80000"/>
            </a:pPr>
            <a:endParaRPr lang="zh-CN" altLang="en-US" sz="1200" i="0"/>
          </a:p>
          <a:p>
            <a:pPr eaLnBrk="1" hangingPunct="1">
              <a:lnSpc>
                <a:spcPct val="140000"/>
              </a:lnSpc>
              <a:spcBef>
                <a:spcPct val="0"/>
              </a:spcBef>
              <a:buClr>
                <a:schemeClr val="tx2"/>
              </a:buClr>
              <a:buSzTx/>
              <a:buFont typeface="Wingdings" panose="05000000000000000000" pitchFamily="2" charset="2"/>
              <a:buAutoNum type="circleNumDbPlain"/>
            </a:pPr>
            <a:r>
              <a:rPr lang="zh-CN" altLang="en-US" sz="2000" i="0"/>
              <a:t>存取控制</a:t>
            </a:r>
            <a:r>
              <a:rPr lang="zh-CN" altLang="en-US" sz="2000" b="0" i="0"/>
              <a:t>：设定了软件开发人员对软件基准库的存取权限，保证软件开发过程及软件产品的安全性；</a:t>
            </a:r>
          </a:p>
          <a:p>
            <a:pPr eaLnBrk="1" hangingPunct="1">
              <a:lnSpc>
                <a:spcPct val="140000"/>
              </a:lnSpc>
              <a:spcBef>
                <a:spcPct val="0"/>
              </a:spcBef>
              <a:buClr>
                <a:schemeClr val="tx2"/>
              </a:buClr>
              <a:buSzTx/>
              <a:buFont typeface="Wingdings" panose="05000000000000000000" pitchFamily="2" charset="2"/>
              <a:buAutoNum type="circleNumDbPlain"/>
            </a:pPr>
            <a:r>
              <a:rPr lang="zh-CN" altLang="en-US" sz="2000" i="0"/>
              <a:t>版本控制</a:t>
            </a:r>
            <a:r>
              <a:rPr lang="zh-CN" altLang="en-US" sz="2000" b="0" i="0"/>
              <a:t>：是配置管理的基本要求，使得组织在任何时刻都可以获得配置项的任何一个版本；</a:t>
            </a:r>
          </a:p>
          <a:p>
            <a:pPr eaLnBrk="1" hangingPunct="1">
              <a:lnSpc>
                <a:spcPct val="140000"/>
              </a:lnSpc>
              <a:spcBef>
                <a:spcPct val="0"/>
              </a:spcBef>
              <a:buClr>
                <a:schemeClr val="tx2"/>
              </a:buClr>
              <a:buSzTx/>
              <a:buFont typeface="Wingdings" panose="05000000000000000000" pitchFamily="2" charset="2"/>
              <a:buAutoNum type="circleNumDbPlain"/>
            </a:pPr>
            <a:r>
              <a:rPr lang="zh-CN" altLang="en-US" sz="2000" i="0"/>
              <a:t>变更控制</a:t>
            </a:r>
            <a:r>
              <a:rPr lang="zh-CN" altLang="en-US" sz="2000" b="0" i="0"/>
              <a:t>：为软件产品变更提过了一个明确的流程，要求任何进行配置管理的软件产品变更都要经过相应的授权与批准才能实施；</a:t>
            </a:r>
          </a:p>
          <a:p>
            <a:pPr eaLnBrk="1" hangingPunct="1">
              <a:lnSpc>
                <a:spcPct val="140000"/>
              </a:lnSpc>
              <a:spcBef>
                <a:spcPct val="0"/>
              </a:spcBef>
              <a:buClr>
                <a:schemeClr val="tx2"/>
              </a:buClr>
              <a:buSzTx/>
              <a:buFont typeface="Wingdings" panose="05000000000000000000" pitchFamily="2" charset="2"/>
              <a:buAutoNum type="circleNumDbPlain"/>
            </a:pPr>
            <a:r>
              <a:rPr lang="zh-CN" altLang="en-US" sz="2000" i="0"/>
              <a:t>产品发布</a:t>
            </a:r>
            <a:r>
              <a:rPr lang="zh-CN" altLang="en-US" sz="2000" b="0" i="0"/>
              <a:t>：保证了提交给客户的软件产品是完整的、正确的。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AC76617-9AE8-4B29-847E-80128A1EF8C4}"/>
              </a:ext>
            </a:extLst>
          </p:cNvPr>
          <p:cNvSpPr>
            <a:spLocks noGrp="1" noChangeArrowheads="1"/>
          </p:cNvSpPr>
          <p:nvPr>
            <p:ph type="title"/>
          </p:nvPr>
        </p:nvSpPr>
        <p:spPr/>
        <p:txBody>
          <a:bodyPr/>
          <a:lstStyle/>
          <a:p>
            <a:pPr eaLnBrk="1" hangingPunct="1">
              <a:lnSpc>
                <a:spcPct val="120000"/>
              </a:lnSpc>
            </a:pPr>
            <a:r>
              <a:rPr lang="zh-CN" altLang="en-US" i="0" dirty="0"/>
              <a:t>配置项标识</a:t>
            </a:r>
          </a:p>
        </p:txBody>
      </p:sp>
      <p:sp>
        <p:nvSpPr>
          <p:cNvPr id="32771" name="Rectangle 57">
            <a:extLst>
              <a:ext uri="{FF2B5EF4-FFF2-40B4-BE49-F238E27FC236}">
                <a16:creationId xmlns:a16="http://schemas.microsoft.com/office/drawing/2014/main" id="{6EAB006D-A338-4D97-865E-3986E7DC930B}"/>
              </a:ext>
            </a:extLst>
          </p:cNvPr>
          <p:cNvSpPr>
            <a:spLocks noChangeArrowheads="1"/>
          </p:cNvSpPr>
          <p:nvPr/>
        </p:nvSpPr>
        <p:spPr bwMode="auto">
          <a:xfrm>
            <a:off x="1116013" y="1635125"/>
            <a:ext cx="7524750" cy="3843338"/>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914400" indent="-45720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371600" indent="-4572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828800" indent="-4572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86000" indent="-4572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91AC4E"/>
              </a:buClr>
              <a:buSzPct val="80000"/>
            </a:pPr>
            <a:r>
              <a:rPr lang="zh-CN" altLang="en-US" sz="2000" i="0"/>
              <a:t>软件配置项标识是管理配置的前提。标识包括文件名和版本。</a:t>
            </a:r>
          </a:p>
          <a:p>
            <a:pPr eaLnBrk="1" hangingPunct="1">
              <a:lnSpc>
                <a:spcPct val="140000"/>
              </a:lnSpc>
              <a:spcBef>
                <a:spcPct val="0"/>
              </a:spcBef>
              <a:buClr>
                <a:srgbClr val="91AC4E"/>
              </a:buClr>
              <a:buSzPct val="80000"/>
              <a:buFont typeface="Wingdings" panose="05000000000000000000" pitchFamily="2" charset="2"/>
              <a:buChar char="p"/>
            </a:pPr>
            <a:r>
              <a:rPr lang="zh-CN" altLang="en-US" sz="2000" i="0"/>
              <a:t>确定配置项</a:t>
            </a:r>
            <a:r>
              <a:rPr lang="zh-CN" altLang="en-US" sz="2000" b="0" i="0"/>
              <a:t>：软件项目在开发过程中会产生成千上百个配置项，那么确定配置项是很重要的；</a:t>
            </a:r>
            <a:endParaRPr lang="en-US" altLang="zh-CN" sz="2000" b="0" i="0"/>
          </a:p>
          <a:p>
            <a:pPr eaLnBrk="1" hangingPunct="1">
              <a:lnSpc>
                <a:spcPct val="140000"/>
              </a:lnSpc>
              <a:spcBef>
                <a:spcPct val="0"/>
              </a:spcBef>
              <a:buClr>
                <a:srgbClr val="91AC4E"/>
              </a:buClr>
              <a:buSzPct val="80000"/>
              <a:buFont typeface="Wingdings" panose="05000000000000000000" pitchFamily="2" charset="2"/>
              <a:buChar char="p"/>
            </a:pPr>
            <a:r>
              <a:rPr lang="zh-CN" altLang="en-US" sz="2000" i="0"/>
              <a:t>明确配置项标识的要求</a:t>
            </a:r>
            <a:r>
              <a:rPr lang="zh-CN" altLang="en-US" sz="2000" b="0" i="0"/>
              <a:t>：项目组人员按照标识规则对配置项进行标识，最后提交给配置管理员纳入配置库统一管理；</a:t>
            </a:r>
          </a:p>
          <a:p>
            <a:pPr eaLnBrk="1" hangingPunct="1">
              <a:lnSpc>
                <a:spcPct val="140000"/>
              </a:lnSpc>
              <a:spcBef>
                <a:spcPct val="0"/>
              </a:spcBef>
              <a:buClr>
                <a:srgbClr val="91AC4E"/>
              </a:buClr>
              <a:buSzPct val="80000"/>
              <a:buFont typeface="Wingdings" panose="05000000000000000000" pitchFamily="2" charset="2"/>
              <a:buChar char="p"/>
            </a:pPr>
            <a:r>
              <a:rPr lang="zh-CN" altLang="en-US" sz="2000" b="0" i="0"/>
              <a:t>配置项命名：</a:t>
            </a:r>
          </a:p>
          <a:p>
            <a:pPr eaLnBrk="1" hangingPunct="1">
              <a:lnSpc>
                <a:spcPct val="140000"/>
              </a:lnSpc>
              <a:spcBef>
                <a:spcPct val="0"/>
              </a:spcBef>
              <a:buClr>
                <a:srgbClr val="91AC4E"/>
              </a:buClr>
              <a:buSzPct val="80000"/>
            </a:pPr>
            <a:r>
              <a:rPr lang="zh-CN" altLang="en-US" sz="2000" b="0" i="0"/>
              <a:t>       </a:t>
            </a:r>
            <a:r>
              <a:rPr lang="en-US" altLang="zh-CN" sz="2000" b="0" i="0"/>
              <a:t>(1) </a:t>
            </a:r>
            <a:r>
              <a:rPr lang="zh-CN" altLang="en-US" sz="2000" b="0" i="0"/>
              <a:t>唯一性：在一个项目内不能出现重名，以避免混淆；</a:t>
            </a:r>
          </a:p>
          <a:p>
            <a:pPr eaLnBrk="1" hangingPunct="1">
              <a:lnSpc>
                <a:spcPct val="140000"/>
              </a:lnSpc>
              <a:spcBef>
                <a:spcPct val="0"/>
              </a:spcBef>
              <a:buClr>
                <a:srgbClr val="91AC4E"/>
              </a:buClr>
              <a:buSzPct val="80000"/>
            </a:pPr>
            <a:r>
              <a:rPr lang="zh-CN" altLang="en-US" sz="2000" b="0" i="0"/>
              <a:t>       </a:t>
            </a:r>
            <a:r>
              <a:rPr lang="en-US" altLang="zh-CN" sz="2000" b="0" i="0"/>
              <a:t>(2) </a:t>
            </a:r>
            <a:r>
              <a:rPr lang="zh-CN" altLang="en-US" sz="2000" b="0" i="0"/>
              <a:t>可追溯性：系统的要求，即名字应能体现相邻配置项之间的关系。</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8BE2DE-D32D-4AF5-907D-E16D036267AC}"/>
              </a:ext>
            </a:extLst>
          </p:cNvPr>
          <p:cNvSpPr>
            <a:spLocks noGrp="1" noChangeArrowheads="1"/>
          </p:cNvSpPr>
          <p:nvPr>
            <p:ph type="title"/>
          </p:nvPr>
        </p:nvSpPr>
        <p:spPr/>
        <p:txBody>
          <a:bodyPr/>
          <a:lstStyle/>
          <a:p>
            <a:pPr eaLnBrk="1" hangingPunct="1"/>
            <a:r>
              <a:rPr lang="zh-CN" altLang="en-US" i="0" dirty="0"/>
              <a:t>配置基线</a:t>
            </a:r>
          </a:p>
        </p:txBody>
      </p:sp>
      <p:sp>
        <p:nvSpPr>
          <p:cNvPr id="40963" name="Rectangle 3">
            <a:extLst>
              <a:ext uri="{FF2B5EF4-FFF2-40B4-BE49-F238E27FC236}">
                <a16:creationId xmlns:a16="http://schemas.microsoft.com/office/drawing/2014/main" id="{DBA3A00C-3D27-4081-BB1F-A8A70D43DA44}"/>
              </a:ext>
            </a:extLst>
          </p:cNvPr>
          <p:cNvSpPr>
            <a:spLocks noGrp="1" noChangeArrowheads="1"/>
          </p:cNvSpPr>
          <p:nvPr>
            <p:ph type="body" idx="1"/>
          </p:nvPr>
        </p:nvSpPr>
        <p:spPr/>
        <p:txBody>
          <a:bodyPr/>
          <a:lstStyle/>
          <a:p>
            <a:pPr eaLnBrk="1" hangingPunct="1"/>
            <a:r>
              <a:rPr lang="zh-CN" altLang="en-US"/>
              <a:t> </a:t>
            </a:r>
          </a:p>
        </p:txBody>
      </p:sp>
      <p:grpSp>
        <p:nvGrpSpPr>
          <p:cNvPr id="40964" name="Group 4">
            <a:extLst>
              <a:ext uri="{FF2B5EF4-FFF2-40B4-BE49-F238E27FC236}">
                <a16:creationId xmlns:a16="http://schemas.microsoft.com/office/drawing/2014/main" id="{0D2CC730-5310-4E6F-98CC-6DA7490A6650}"/>
              </a:ext>
            </a:extLst>
          </p:cNvPr>
          <p:cNvGrpSpPr>
            <a:grpSpLocks noChangeAspect="1"/>
          </p:cNvGrpSpPr>
          <p:nvPr/>
        </p:nvGrpSpPr>
        <p:grpSpPr bwMode="auto">
          <a:xfrm>
            <a:off x="935038" y="1700213"/>
            <a:ext cx="7273925" cy="4378325"/>
            <a:chOff x="1620" y="7990"/>
            <a:chExt cx="9000" cy="5772"/>
          </a:xfrm>
        </p:grpSpPr>
        <p:sp>
          <p:nvSpPr>
            <p:cNvPr id="40965" name="AutoShape 5">
              <a:extLst>
                <a:ext uri="{FF2B5EF4-FFF2-40B4-BE49-F238E27FC236}">
                  <a16:creationId xmlns:a16="http://schemas.microsoft.com/office/drawing/2014/main" id="{F3FC2C33-CDB4-40AB-8174-C8AFE7684200}"/>
                </a:ext>
              </a:extLst>
            </p:cNvPr>
            <p:cNvSpPr>
              <a:spLocks noChangeAspect="1" noChangeArrowheads="1"/>
            </p:cNvSpPr>
            <p:nvPr/>
          </p:nvSpPr>
          <p:spPr bwMode="auto">
            <a:xfrm>
              <a:off x="1620" y="7990"/>
              <a:ext cx="9000" cy="57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0" i="0"/>
            </a:p>
          </p:txBody>
        </p:sp>
        <p:sp>
          <p:nvSpPr>
            <p:cNvPr id="40966" name="Rectangle 6">
              <a:extLst>
                <a:ext uri="{FF2B5EF4-FFF2-40B4-BE49-F238E27FC236}">
                  <a16:creationId xmlns:a16="http://schemas.microsoft.com/office/drawing/2014/main" id="{C85FF97F-4BE6-416A-9B9A-52BFB98BA9C7}"/>
                </a:ext>
              </a:extLst>
            </p:cNvPr>
            <p:cNvSpPr>
              <a:spLocks noChangeArrowheads="1"/>
            </p:cNvSpPr>
            <p:nvPr/>
          </p:nvSpPr>
          <p:spPr bwMode="auto">
            <a:xfrm>
              <a:off x="3600" y="10330"/>
              <a:ext cx="1261" cy="468"/>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i="0">
                  <a:latin typeface="Times New Roman" panose="02020603050405020304" pitchFamily="18" charset="0"/>
                </a:rPr>
                <a:t>需求分析</a:t>
              </a:r>
              <a:endParaRPr lang="zh-CN" altLang="en-US" sz="1400" b="0" i="0"/>
            </a:p>
          </p:txBody>
        </p:sp>
        <p:sp>
          <p:nvSpPr>
            <p:cNvPr id="40967" name="Rectangle 7">
              <a:extLst>
                <a:ext uri="{FF2B5EF4-FFF2-40B4-BE49-F238E27FC236}">
                  <a16:creationId xmlns:a16="http://schemas.microsoft.com/office/drawing/2014/main" id="{E7C6AC5D-1511-4EC0-8E49-03F4F0A6AD00}"/>
                </a:ext>
              </a:extLst>
            </p:cNvPr>
            <p:cNvSpPr>
              <a:spLocks noChangeArrowheads="1"/>
            </p:cNvSpPr>
            <p:nvPr/>
          </p:nvSpPr>
          <p:spPr bwMode="auto">
            <a:xfrm>
              <a:off x="5399" y="10330"/>
              <a:ext cx="1081" cy="468"/>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i="0">
                  <a:latin typeface="Times New Roman" panose="02020603050405020304" pitchFamily="18" charset="0"/>
                </a:rPr>
                <a:t>设计</a:t>
              </a:r>
              <a:endParaRPr lang="zh-CN" altLang="en-US" sz="1400" b="0" i="0"/>
            </a:p>
          </p:txBody>
        </p:sp>
        <p:sp>
          <p:nvSpPr>
            <p:cNvPr id="40968" name="Rectangle 8">
              <a:extLst>
                <a:ext uri="{FF2B5EF4-FFF2-40B4-BE49-F238E27FC236}">
                  <a16:creationId xmlns:a16="http://schemas.microsoft.com/office/drawing/2014/main" id="{6CD9927B-5C3E-4292-94F3-E6DAD81BE9F9}"/>
                </a:ext>
              </a:extLst>
            </p:cNvPr>
            <p:cNvSpPr>
              <a:spLocks noChangeArrowheads="1"/>
            </p:cNvSpPr>
            <p:nvPr/>
          </p:nvSpPr>
          <p:spPr bwMode="auto">
            <a:xfrm>
              <a:off x="7020" y="10330"/>
              <a:ext cx="1081" cy="468"/>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i="0">
                  <a:latin typeface="Times New Roman" panose="02020603050405020304" pitchFamily="18" charset="0"/>
                </a:rPr>
                <a:t>编码</a:t>
              </a:r>
              <a:endParaRPr lang="zh-CN" altLang="en-US" sz="1400" b="0" i="0"/>
            </a:p>
          </p:txBody>
        </p:sp>
        <p:sp>
          <p:nvSpPr>
            <p:cNvPr id="40969" name="Rectangle 9">
              <a:extLst>
                <a:ext uri="{FF2B5EF4-FFF2-40B4-BE49-F238E27FC236}">
                  <a16:creationId xmlns:a16="http://schemas.microsoft.com/office/drawing/2014/main" id="{2077A256-55F3-4A97-B1C5-060792E0E858}"/>
                </a:ext>
              </a:extLst>
            </p:cNvPr>
            <p:cNvSpPr>
              <a:spLocks noChangeArrowheads="1"/>
            </p:cNvSpPr>
            <p:nvPr/>
          </p:nvSpPr>
          <p:spPr bwMode="auto">
            <a:xfrm>
              <a:off x="8640" y="10330"/>
              <a:ext cx="1081" cy="468"/>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0" i="0">
                  <a:latin typeface="Times New Roman" panose="02020603050405020304" pitchFamily="18" charset="0"/>
                </a:rPr>
                <a:t>测试</a:t>
              </a:r>
              <a:endParaRPr lang="zh-CN" altLang="en-US" sz="1400" b="0" i="0"/>
            </a:p>
          </p:txBody>
        </p:sp>
        <p:sp>
          <p:nvSpPr>
            <p:cNvPr id="40970" name="Rectangle 10">
              <a:extLst>
                <a:ext uri="{FF2B5EF4-FFF2-40B4-BE49-F238E27FC236}">
                  <a16:creationId xmlns:a16="http://schemas.microsoft.com/office/drawing/2014/main" id="{87974D4E-0F41-4F06-B853-2060B23D7842}"/>
                </a:ext>
              </a:extLst>
            </p:cNvPr>
            <p:cNvSpPr>
              <a:spLocks noChangeArrowheads="1"/>
            </p:cNvSpPr>
            <p:nvPr/>
          </p:nvSpPr>
          <p:spPr bwMode="auto">
            <a:xfrm>
              <a:off x="2880" y="12046"/>
              <a:ext cx="900" cy="1404"/>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endParaRPr lang="zh-CN" altLang="en-US" sz="1400" b="0" i="0">
                <a:latin typeface="Times New Roman" panose="02020603050405020304" pitchFamily="18" charset="0"/>
              </a:endParaRPr>
            </a:p>
            <a:p>
              <a:pPr algn="just" eaLnBrk="1" hangingPunct="1">
                <a:spcBef>
                  <a:spcPct val="0"/>
                </a:spcBef>
                <a:buClrTx/>
                <a:buSzTx/>
                <a:buFontTx/>
                <a:buNone/>
              </a:pPr>
              <a:r>
                <a:rPr lang="zh-CN" altLang="en-US" sz="1400" b="0" i="0">
                  <a:latin typeface="Times New Roman" panose="02020603050405020304" pitchFamily="18" charset="0"/>
                </a:rPr>
                <a:t>计划</a:t>
              </a:r>
            </a:p>
            <a:p>
              <a:pPr algn="just" eaLnBrk="1" hangingPunct="1">
                <a:spcBef>
                  <a:spcPct val="0"/>
                </a:spcBef>
                <a:buClrTx/>
                <a:buSzTx/>
                <a:buFontTx/>
                <a:buNone/>
              </a:pPr>
              <a:r>
                <a:rPr lang="zh-CN" altLang="en-US" sz="1400" b="0" i="0">
                  <a:latin typeface="Times New Roman" panose="02020603050405020304" pitchFamily="18" charset="0"/>
                </a:rPr>
                <a:t>基线</a:t>
              </a:r>
              <a:endParaRPr lang="zh-CN" altLang="en-US" sz="1400" b="0" i="0"/>
            </a:p>
          </p:txBody>
        </p:sp>
        <p:sp>
          <p:nvSpPr>
            <p:cNvPr id="40971" name="Rectangle 11">
              <a:extLst>
                <a:ext uri="{FF2B5EF4-FFF2-40B4-BE49-F238E27FC236}">
                  <a16:creationId xmlns:a16="http://schemas.microsoft.com/office/drawing/2014/main" id="{5981DDA6-C4C4-425F-BB8C-A2DEC6251CFC}"/>
                </a:ext>
              </a:extLst>
            </p:cNvPr>
            <p:cNvSpPr>
              <a:spLocks noChangeArrowheads="1"/>
            </p:cNvSpPr>
            <p:nvPr/>
          </p:nvSpPr>
          <p:spPr bwMode="auto">
            <a:xfrm>
              <a:off x="4680" y="12046"/>
              <a:ext cx="900" cy="1404"/>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endParaRPr lang="zh-CN" altLang="en-US" sz="1400" b="0" i="0">
                <a:latin typeface="Times New Roman" panose="02020603050405020304" pitchFamily="18" charset="0"/>
              </a:endParaRPr>
            </a:p>
            <a:p>
              <a:pPr algn="just" eaLnBrk="1" hangingPunct="1">
                <a:spcBef>
                  <a:spcPct val="0"/>
                </a:spcBef>
                <a:buClrTx/>
                <a:buSzTx/>
                <a:buFontTx/>
                <a:buNone/>
              </a:pPr>
              <a:r>
                <a:rPr lang="zh-CN" altLang="en-US" sz="1400" b="0" i="0">
                  <a:latin typeface="Times New Roman" panose="02020603050405020304" pitchFamily="18" charset="0"/>
                </a:rPr>
                <a:t>需求</a:t>
              </a:r>
            </a:p>
            <a:p>
              <a:pPr algn="just" eaLnBrk="1" hangingPunct="1">
                <a:spcBef>
                  <a:spcPct val="0"/>
                </a:spcBef>
                <a:buClrTx/>
                <a:buSzTx/>
                <a:buFontTx/>
                <a:buNone/>
              </a:pPr>
              <a:r>
                <a:rPr lang="zh-CN" altLang="en-US" sz="1400" b="0" i="0">
                  <a:latin typeface="Times New Roman" panose="02020603050405020304" pitchFamily="18" charset="0"/>
                </a:rPr>
                <a:t>基线</a:t>
              </a:r>
              <a:endParaRPr lang="zh-CN" altLang="en-US" sz="1400" b="0" i="0"/>
            </a:p>
          </p:txBody>
        </p:sp>
        <p:sp>
          <p:nvSpPr>
            <p:cNvPr id="40972" name="Rectangle 12">
              <a:extLst>
                <a:ext uri="{FF2B5EF4-FFF2-40B4-BE49-F238E27FC236}">
                  <a16:creationId xmlns:a16="http://schemas.microsoft.com/office/drawing/2014/main" id="{DB8EBD92-7071-4AC5-A25B-693B75A61DBF}"/>
                </a:ext>
              </a:extLst>
            </p:cNvPr>
            <p:cNvSpPr>
              <a:spLocks noChangeArrowheads="1"/>
            </p:cNvSpPr>
            <p:nvPr/>
          </p:nvSpPr>
          <p:spPr bwMode="auto">
            <a:xfrm>
              <a:off x="6300" y="12046"/>
              <a:ext cx="900" cy="1404"/>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endParaRPr lang="zh-CN" altLang="en-US" sz="1400" b="0" i="0">
                <a:latin typeface="Times New Roman" panose="02020603050405020304" pitchFamily="18" charset="0"/>
              </a:endParaRPr>
            </a:p>
            <a:p>
              <a:pPr algn="just" eaLnBrk="1" hangingPunct="1">
                <a:spcBef>
                  <a:spcPct val="0"/>
                </a:spcBef>
                <a:buClrTx/>
                <a:buSzTx/>
                <a:buFontTx/>
                <a:buNone/>
              </a:pPr>
              <a:r>
                <a:rPr lang="zh-CN" altLang="en-US" sz="1400" b="0" i="0">
                  <a:latin typeface="Times New Roman" panose="02020603050405020304" pitchFamily="18" charset="0"/>
                </a:rPr>
                <a:t>设计</a:t>
              </a:r>
            </a:p>
            <a:p>
              <a:pPr algn="just" eaLnBrk="1" hangingPunct="1">
                <a:spcBef>
                  <a:spcPct val="0"/>
                </a:spcBef>
                <a:buClrTx/>
                <a:buSzTx/>
                <a:buFontTx/>
                <a:buNone/>
              </a:pPr>
              <a:r>
                <a:rPr lang="zh-CN" altLang="en-US" sz="1400" b="0" i="0">
                  <a:latin typeface="Times New Roman" panose="02020603050405020304" pitchFamily="18" charset="0"/>
                </a:rPr>
                <a:t>基线</a:t>
              </a:r>
              <a:endParaRPr lang="zh-CN" altLang="en-US" sz="1400" b="0" i="0"/>
            </a:p>
          </p:txBody>
        </p:sp>
        <p:sp>
          <p:nvSpPr>
            <p:cNvPr id="40973" name="Rectangle 13">
              <a:extLst>
                <a:ext uri="{FF2B5EF4-FFF2-40B4-BE49-F238E27FC236}">
                  <a16:creationId xmlns:a16="http://schemas.microsoft.com/office/drawing/2014/main" id="{2BE763CE-B079-4750-991F-3B1EEF331140}"/>
                </a:ext>
              </a:extLst>
            </p:cNvPr>
            <p:cNvSpPr>
              <a:spLocks noChangeArrowheads="1"/>
            </p:cNvSpPr>
            <p:nvPr/>
          </p:nvSpPr>
          <p:spPr bwMode="auto">
            <a:xfrm>
              <a:off x="7920" y="12046"/>
              <a:ext cx="900" cy="1404"/>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endParaRPr lang="zh-CN" altLang="en-US" sz="1400" b="0" i="0">
                <a:latin typeface="Times New Roman" panose="02020603050405020304" pitchFamily="18" charset="0"/>
              </a:endParaRPr>
            </a:p>
            <a:p>
              <a:pPr algn="just" eaLnBrk="1" hangingPunct="1">
                <a:spcBef>
                  <a:spcPct val="0"/>
                </a:spcBef>
                <a:buClrTx/>
                <a:buSzTx/>
                <a:buFontTx/>
                <a:buNone/>
              </a:pPr>
              <a:r>
                <a:rPr lang="zh-CN" altLang="en-US" sz="1400" b="0" i="0">
                  <a:latin typeface="Times New Roman" panose="02020603050405020304" pitchFamily="18" charset="0"/>
                </a:rPr>
                <a:t>编码</a:t>
              </a:r>
            </a:p>
            <a:p>
              <a:pPr algn="just" eaLnBrk="1" hangingPunct="1">
                <a:spcBef>
                  <a:spcPct val="0"/>
                </a:spcBef>
                <a:buClrTx/>
                <a:buSzTx/>
                <a:buFontTx/>
                <a:buNone/>
              </a:pPr>
              <a:r>
                <a:rPr lang="zh-CN" altLang="en-US" sz="1400" b="0" i="0">
                  <a:latin typeface="Times New Roman" panose="02020603050405020304" pitchFamily="18" charset="0"/>
                </a:rPr>
                <a:t>基线</a:t>
              </a:r>
              <a:endParaRPr lang="zh-CN" altLang="en-US" sz="1400" b="0" i="0"/>
            </a:p>
          </p:txBody>
        </p:sp>
        <p:sp>
          <p:nvSpPr>
            <p:cNvPr id="40974" name="Rectangle 14">
              <a:extLst>
                <a:ext uri="{FF2B5EF4-FFF2-40B4-BE49-F238E27FC236}">
                  <a16:creationId xmlns:a16="http://schemas.microsoft.com/office/drawing/2014/main" id="{E5F39D45-47B2-414A-9DD8-10A978FE664F}"/>
                </a:ext>
              </a:extLst>
            </p:cNvPr>
            <p:cNvSpPr>
              <a:spLocks noChangeArrowheads="1"/>
            </p:cNvSpPr>
            <p:nvPr/>
          </p:nvSpPr>
          <p:spPr bwMode="auto">
            <a:xfrm>
              <a:off x="9540" y="12046"/>
              <a:ext cx="900" cy="1404"/>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endParaRPr lang="zh-CN" altLang="en-US" sz="1400" b="0" i="0">
                <a:latin typeface="Times New Roman" panose="02020603050405020304" pitchFamily="18" charset="0"/>
              </a:endParaRPr>
            </a:p>
            <a:p>
              <a:pPr algn="just" eaLnBrk="1" hangingPunct="1">
                <a:spcBef>
                  <a:spcPct val="0"/>
                </a:spcBef>
                <a:buClrTx/>
                <a:buSzTx/>
                <a:buFontTx/>
                <a:buNone/>
              </a:pPr>
              <a:r>
                <a:rPr lang="zh-CN" altLang="en-US" sz="1400" b="0" i="0">
                  <a:latin typeface="Times New Roman" panose="02020603050405020304" pitchFamily="18" charset="0"/>
                </a:rPr>
                <a:t>测试</a:t>
              </a:r>
            </a:p>
            <a:p>
              <a:pPr algn="just" eaLnBrk="1" hangingPunct="1">
                <a:spcBef>
                  <a:spcPct val="0"/>
                </a:spcBef>
                <a:buClrTx/>
                <a:buSzTx/>
                <a:buFontTx/>
                <a:buNone/>
              </a:pPr>
              <a:r>
                <a:rPr lang="zh-CN" altLang="en-US" sz="1400" b="0" i="0">
                  <a:latin typeface="Times New Roman" panose="02020603050405020304" pitchFamily="18" charset="0"/>
                </a:rPr>
                <a:t>基线</a:t>
              </a:r>
              <a:endParaRPr lang="zh-CN" altLang="en-US" sz="1400" b="0" i="0"/>
            </a:p>
          </p:txBody>
        </p:sp>
        <p:sp>
          <p:nvSpPr>
            <p:cNvPr id="40975" name="Line 15">
              <a:extLst>
                <a:ext uri="{FF2B5EF4-FFF2-40B4-BE49-F238E27FC236}">
                  <a16:creationId xmlns:a16="http://schemas.microsoft.com/office/drawing/2014/main" id="{B9AE8826-0582-4560-973B-7D36431B72EB}"/>
                </a:ext>
              </a:extLst>
            </p:cNvPr>
            <p:cNvSpPr>
              <a:spLocks noChangeShapeType="1"/>
            </p:cNvSpPr>
            <p:nvPr/>
          </p:nvSpPr>
          <p:spPr bwMode="auto">
            <a:xfrm>
              <a:off x="9720" y="10642"/>
              <a:ext cx="540"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76" name="AutoShape 16">
              <a:extLst>
                <a:ext uri="{FF2B5EF4-FFF2-40B4-BE49-F238E27FC236}">
                  <a16:creationId xmlns:a16="http://schemas.microsoft.com/office/drawing/2014/main" id="{F180B050-774E-46E6-B50C-B814ACFE0ACA}"/>
                </a:ext>
              </a:extLst>
            </p:cNvPr>
            <p:cNvSpPr>
              <a:spLocks noChangeArrowheads="1"/>
            </p:cNvSpPr>
            <p:nvPr/>
          </p:nvSpPr>
          <p:spPr bwMode="auto">
            <a:xfrm>
              <a:off x="9900" y="10798"/>
              <a:ext cx="180" cy="1248"/>
            </a:xfrm>
            <a:prstGeom prst="downArrow">
              <a:avLst>
                <a:gd name="adj1" fmla="val 50000"/>
                <a:gd name="adj2" fmla="val 173333"/>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0" i="0"/>
            </a:p>
          </p:txBody>
        </p:sp>
        <p:sp>
          <p:nvSpPr>
            <p:cNvPr id="40977" name="Line 17">
              <a:extLst>
                <a:ext uri="{FF2B5EF4-FFF2-40B4-BE49-F238E27FC236}">
                  <a16:creationId xmlns:a16="http://schemas.microsoft.com/office/drawing/2014/main" id="{9E086CC3-434D-444F-A75F-958C4B7A7893}"/>
                </a:ext>
              </a:extLst>
            </p:cNvPr>
            <p:cNvSpPr>
              <a:spLocks noChangeShapeType="1"/>
            </p:cNvSpPr>
            <p:nvPr/>
          </p:nvSpPr>
          <p:spPr bwMode="auto">
            <a:xfrm>
              <a:off x="8100" y="10642"/>
              <a:ext cx="540"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78" name="AutoShape 18">
              <a:extLst>
                <a:ext uri="{FF2B5EF4-FFF2-40B4-BE49-F238E27FC236}">
                  <a16:creationId xmlns:a16="http://schemas.microsoft.com/office/drawing/2014/main" id="{17E9A19F-E2EA-4B74-A98A-C10764FCF6D3}"/>
                </a:ext>
              </a:extLst>
            </p:cNvPr>
            <p:cNvSpPr>
              <a:spLocks noChangeArrowheads="1"/>
            </p:cNvSpPr>
            <p:nvPr/>
          </p:nvSpPr>
          <p:spPr bwMode="auto">
            <a:xfrm>
              <a:off x="8280" y="10798"/>
              <a:ext cx="180" cy="1248"/>
            </a:xfrm>
            <a:prstGeom prst="downArrow">
              <a:avLst>
                <a:gd name="adj1" fmla="val 50000"/>
                <a:gd name="adj2" fmla="val 173333"/>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0" i="0"/>
            </a:p>
          </p:txBody>
        </p:sp>
        <p:sp>
          <p:nvSpPr>
            <p:cNvPr id="40979" name="Line 19">
              <a:extLst>
                <a:ext uri="{FF2B5EF4-FFF2-40B4-BE49-F238E27FC236}">
                  <a16:creationId xmlns:a16="http://schemas.microsoft.com/office/drawing/2014/main" id="{A16113B3-FF05-4CD1-91F6-4089C01DEA14}"/>
                </a:ext>
              </a:extLst>
            </p:cNvPr>
            <p:cNvSpPr>
              <a:spLocks noChangeShapeType="1"/>
            </p:cNvSpPr>
            <p:nvPr/>
          </p:nvSpPr>
          <p:spPr bwMode="auto">
            <a:xfrm>
              <a:off x="6480" y="10642"/>
              <a:ext cx="540"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80" name="AutoShape 20">
              <a:extLst>
                <a:ext uri="{FF2B5EF4-FFF2-40B4-BE49-F238E27FC236}">
                  <a16:creationId xmlns:a16="http://schemas.microsoft.com/office/drawing/2014/main" id="{12875142-1985-4BAC-9084-0B324016DEF6}"/>
                </a:ext>
              </a:extLst>
            </p:cNvPr>
            <p:cNvSpPr>
              <a:spLocks noChangeArrowheads="1"/>
            </p:cNvSpPr>
            <p:nvPr/>
          </p:nvSpPr>
          <p:spPr bwMode="auto">
            <a:xfrm>
              <a:off x="6660" y="10798"/>
              <a:ext cx="180" cy="1248"/>
            </a:xfrm>
            <a:prstGeom prst="downArrow">
              <a:avLst>
                <a:gd name="adj1" fmla="val 50000"/>
                <a:gd name="adj2" fmla="val 173333"/>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0" i="0"/>
            </a:p>
          </p:txBody>
        </p:sp>
        <p:sp>
          <p:nvSpPr>
            <p:cNvPr id="40981" name="Rectangle 21">
              <a:extLst>
                <a:ext uri="{FF2B5EF4-FFF2-40B4-BE49-F238E27FC236}">
                  <a16:creationId xmlns:a16="http://schemas.microsoft.com/office/drawing/2014/main" id="{6B75D3BE-1792-4682-B215-02C1EC561B25}"/>
                </a:ext>
              </a:extLst>
            </p:cNvPr>
            <p:cNvSpPr>
              <a:spLocks noChangeArrowheads="1"/>
            </p:cNvSpPr>
            <p:nvPr/>
          </p:nvSpPr>
          <p:spPr bwMode="auto">
            <a:xfrm>
              <a:off x="1980" y="10330"/>
              <a:ext cx="1080" cy="468"/>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i="0">
                  <a:latin typeface="Times New Roman" panose="02020603050405020304" pitchFamily="18" charset="0"/>
                </a:rPr>
                <a:t>计划</a:t>
              </a:r>
              <a:endParaRPr lang="zh-CN" altLang="en-US" sz="1400" b="0" i="0"/>
            </a:p>
          </p:txBody>
        </p:sp>
        <p:sp>
          <p:nvSpPr>
            <p:cNvPr id="40982" name="Line 22">
              <a:extLst>
                <a:ext uri="{FF2B5EF4-FFF2-40B4-BE49-F238E27FC236}">
                  <a16:creationId xmlns:a16="http://schemas.microsoft.com/office/drawing/2014/main" id="{E53152FC-A6A2-482A-AEF9-74771D8C241C}"/>
                </a:ext>
              </a:extLst>
            </p:cNvPr>
            <p:cNvSpPr>
              <a:spLocks noChangeShapeType="1"/>
            </p:cNvSpPr>
            <p:nvPr/>
          </p:nvSpPr>
          <p:spPr bwMode="auto">
            <a:xfrm>
              <a:off x="4860" y="10642"/>
              <a:ext cx="540"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83" name="AutoShape 23">
              <a:extLst>
                <a:ext uri="{FF2B5EF4-FFF2-40B4-BE49-F238E27FC236}">
                  <a16:creationId xmlns:a16="http://schemas.microsoft.com/office/drawing/2014/main" id="{BAF037F2-A1F8-49EE-A4F8-AFECFCE594BE}"/>
                </a:ext>
              </a:extLst>
            </p:cNvPr>
            <p:cNvSpPr>
              <a:spLocks noChangeArrowheads="1"/>
            </p:cNvSpPr>
            <p:nvPr/>
          </p:nvSpPr>
          <p:spPr bwMode="auto">
            <a:xfrm>
              <a:off x="5040" y="10798"/>
              <a:ext cx="180" cy="1248"/>
            </a:xfrm>
            <a:prstGeom prst="downArrow">
              <a:avLst>
                <a:gd name="adj1" fmla="val 50000"/>
                <a:gd name="adj2" fmla="val 173333"/>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0" i="0"/>
            </a:p>
          </p:txBody>
        </p:sp>
        <p:sp>
          <p:nvSpPr>
            <p:cNvPr id="40984" name="Line 24">
              <a:extLst>
                <a:ext uri="{FF2B5EF4-FFF2-40B4-BE49-F238E27FC236}">
                  <a16:creationId xmlns:a16="http://schemas.microsoft.com/office/drawing/2014/main" id="{DE73AE12-C2B2-499E-ABCF-E54BEB1E5E89}"/>
                </a:ext>
              </a:extLst>
            </p:cNvPr>
            <p:cNvSpPr>
              <a:spLocks noChangeShapeType="1"/>
            </p:cNvSpPr>
            <p:nvPr/>
          </p:nvSpPr>
          <p:spPr bwMode="auto">
            <a:xfrm>
              <a:off x="3060" y="10642"/>
              <a:ext cx="540"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85" name="AutoShape 25">
              <a:extLst>
                <a:ext uri="{FF2B5EF4-FFF2-40B4-BE49-F238E27FC236}">
                  <a16:creationId xmlns:a16="http://schemas.microsoft.com/office/drawing/2014/main" id="{253FE7CA-0074-4A7A-A742-81B9BF9DBA40}"/>
                </a:ext>
              </a:extLst>
            </p:cNvPr>
            <p:cNvSpPr>
              <a:spLocks noChangeArrowheads="1"/>
            </p:cNvSpPr>
            <p:nvPr/>
          </p:nvSpPr>
          <p:spPr bwMode="auto">
            <a:xfrm>
              <a:off x="3240" y="10798"/>
              <a:ext cx="180" cy="1248"/>
            </a:xfrm>
            <a:prstGeom prst="downArrow">
              <a:avLst>
                <a:gd name="adj1" fmla="val 50000"/>
                <a:gd name="adj2" fmla="val 173333"/>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0" i="0"/>
            </a:p>
          </p:txBody>
        </p:sp>
        <p:sp>
          <p:nvSpPr>
            <p:cNvPr id="40986" name="Line 26">
              <a:extLst>
                <a:ext uri="{FF2B5EF4-FFF2-40B4-BE49-F238E27FC236}">
                  <a16:creationId xmlns:a16="http://schemas.microsoft.com/office/drawing/2014/main" id="{C73C9131-DD23-4B31-9FA5-6629AE1BF24C}"/>
                </a:ext>
              </a:extLst>
            </p:cNvPr>
            <p:cNvSpPr>
              <a:spLocks noChangeShapeType="1"/>
            </p:cNvSpPr>
            <p:nvPr/>
          </p:nvSpPr>
          <p:spPr bwMode="auto">
            <a:xfrm flipV="1">
              <a:off x="1620" y="10644"/>
              <a:ext cx="360" cy="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87" name="AutoShape 27">
              <a:extLst>
                <a:ext uri="{FF2B5EF4-FFF2-40B4-BE49-F238E27FC236}">
                  <a16:creationId xmlns:a16="http://schemas.microsoft.com/office/drawing/2014/main" id="{EB34683F-47A5-4470-A1A4-FA90D4FEDC4F}"/>
                </a:ext>
              </a:extLst>
            </p:cNvPr>
            <p:cNvSpPr>
              <a:spLocks noChangeArrowheads="1"/>
            </p:cNvSpPr>
            <p:nvPr/>
          </p:nvSpPr>
          <p:spPr bwMode="auto">
            <a:xfrm>
              <a:off x="2520" y="9238"/>
              <a:ext cx="180" cy="1092"/>
            </a:xfrm>
            <a:prstGeom prst="upArrow">
              <a:avLst>
                <a:gd name="adj1" fmla="val 50000"/>
                <a:gd name="adj2" fmla="val 151667"/>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0" i="0"/>
            </a:p>
          </p:txBody>
        </p:sp>
        <p:sp>
          <p:nvSpPr>
            <p:cNvPr id="40988" name="AutoShape 28">
              <a:extLst>
                <a:ext uri="{FF2B5EF4-FFF2-40B4-BE49-F238E27FC236}">
                  <a16:creationId xmlns:a16="http://schemas.microsoft.com/office/drawing/2014/main" id="{986267F6-C795-4CE3-BC58-3B98CAC0A17D}"/>
                </a:ext>
              </a:extLst>
            </p:cNvPr>
            <p:cNvSpPr>
              <a:spLocks noChangeArrowheads="1"/>
            </p:cNvSpPr>
            <p:nvPr/>
          </p:nvSpPr>
          <p:spPr bwMode="auto">
            <a:xfrm>
              <a:off x="4140" y="9238"/>
              <a:ext cx="180" cy="1092"/>
            </a:xfrm>
            <a:prstGeom prst="upArrow">
              <a:avLst>
                <a:gd name="adj1" fmla="val 50000"/>
                <a:gd name="adj2" fmla="val 151667"/>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0" i="0"/>
            </a:p>
          </p:txBody>
        </p:sp>
        <p:sp>
          <p:nvSpPr>
            <p:cNvPr id="40989" name="AutoShape 29">
              <a:extLst>
                <a:ext uri="{FF2B5EF4-FFF2-40B4-BE49-F238E27FC236}">
                  <a16:creationId xmlns:a16="http://schemas.microsoft.com/office/drawing/2014/main" id="{DA55ADBF-3361-4F9A-9674-D883E1EF432C}"/>
                </a:ext>
              </a:extLst>
            </p:cNvPr>
            <p:cNvSpPr>
              <a:spLocks noChangeArrowheads="1"/>
            </p:cNvSpPr>
            <p:nvPr/>
          </p:nvSpPr>
          <p:spPr bwMode="auto">
            <a:xfrm>
              <a:off x="5760" y="9238"/>
              <a:ext cx="180" cy="1092"/>
            </a:xfrm>
            <a:prstGeom prst="upArrow">
              <a:avLst>
                <a:gd name="adj1" fmla="val 50000"/>
                <a:gd name="adj2" fmla="val 151667"/>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0" i="0"/>
            </a:p>
          </p:txBody>
        </p:sp>
        <p:sp>
          <p:nvSpPr>
            <p:cNvPr id="40990" name="AutoShape 30">
              <a:extLst>
                <a:ext uri="{FF2B5EF4-FFF2-40B4-BE49-F238E27FC236}">
                  <a16:creationId xmlns:a16="http://schemas.microsoft.com/office/drawing/2014/main" id="{B7349E02-2A33-4118-B992-B104BCC427A6}"/>
                </a:ext>
              </a:extLst>
            </p:cNvPr>
            <p:cNvSpPr>
              <a:spLocks noChangeArrowheads="1"/>
            </p:cNvSpPr>
            <p:nvPr/>
          </p:nvSpPr>
          <p:spPr bwMode="auto">
            <a:xfrm>
              <a:off x="7560" y="9238"/>
              <a:ext cx="180" cy="1092"/>
            </a:xfrm>
            <a:prstGeom prst="upArrow">
              <a:avLst>
                <a:gd name="adj1" fmla="val 50000"/>
                <a:gd name="adj2" fmla="val 151667"/>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0" i="0"/>
            </a:p>
          </p:txBody>
        </p:sp>
        <p:sp>
          <p:nvSpPr>
            <p:cNvPr id="40991" name="AutoShape 31">
              <a:extLst>
                <a:ext uri="{FF2B5EF4-FFF2-40B4-BE49-F238E27FC236}">
                  <a16:creationId xmlns:a16="http://schemas.microsoft.com/office/drawing/2014/main" id="{8DB5449A-F1AE-46D0-B41C-C0637C6C6D4C}"/>
                </a:ext>
              </a:extLst>
            </p:cNvPr>
            <p:cNvSpPr>
              <a:spLocks noChangeArrowheads="1"/>
            </p:cNvSpPr>
            <p:nvPr/>
          </p:nvSpPr>
          <p:spPr bwMode="auto">
            <a:xfrm>
              <a:off x="9000" y="9238"/>
              <a:ext cx="180" cy="1092"/>
            </a:xfrm>
            <a:prstGeom prst="upArrow">
              <a:avLst>
                <a:gd name="adj1" fmla="val 50000"/>
                <a:gd name="adj2" fmla="val 151667"/>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endParaRPr lang="zh-CN" altLang="en-US" sz="1800" b="0" i="0"/>
            </a:p>
          </p:txBody>
        </p:sp>
        <p:sp>
          <p:nvSpPr>
            <p:cNvPr id="40992" name="Rectangle 32">
              <a:extLst>
                <a:ext uri="{FF2B5EF4-FFF2-40B4-BE49-F238E27FC236}">
                  <a16:creationId xmlns:a16="http://schemas.microsoft.com/office/drawing/2014/main" id="{6C467C18-DAEF-4F17-9283-197FEC2ED6A4}"/>
                </a:ext>
              </a:extLst>
            </p:cNvPr>
            <p:cNvSpPr>
              <a:spLocks noChangeArrowheads="1"/>
            </p:cNvSpPr>
            <p:nvPr/>
          </p:nvSpPr>
          <p:spPr bwMode="auto">
            <a:xfrm>
              <a:off x="1800" y="8770"/>
              <a:ext cx="1620" cy="46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i="0">
                  <a:latin typeface="Times New Roman" panose="02020603050405020304" pitchFamily="18" charset="0"/>
                </a:rPr>
                <a:t>项目开发计划</a:t>
              </a:r>
              <a:endParaRPr lang="zh-CN" altLang="en-US" sz="1400" b="0" i="0"/>
            </a:p>
          </p:txBody>
        </p:sp>
        <p:sp>
          <p:nvSpPr>
            <p:cNvPr id="40993" name="Rectangle 33">
              <a:extLst>
                <a:ext uri="{FF2B5EF4-FFF2-40B4-BE49-F238E27FC236}">
                  <a16:creationId xmlns:a16="http://schemas.microsoft.com/office/drawing/2014/main" id="{C1FE0AE3-49BD-4852-8304-E3D7828AF267}"/>
                </a:ext>
              </a:extLst>
            </p:cNvPr>
            <p:cNvSpPr>
              <a:spLocks noChangeArrowheads="1"/>
            </p:cNvSpPr>
            <p:nvPr/>
          </p:nvSpPr>
          <p:spPr bwMode="auto">
            <a:xfrm>
              <a:off x="3600" y="8770"/>
              <a:ext cx="1260" cy="46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i="0">
                  <a:latin typeface="Times New Roman" panose="02020603050405020304" pitchFamily="18" charset="0"/>
                </a:rPr>
                <a:t>用户手册</a:t>
              </a:r>
              <a:endParaRPr lang="zh-CN" altLang="en-US" sz="1400" b="0" i="0"/>
            </a:p>
          </p:txBody>
        </p:sp>
        <p:sp>
          <p:nvSpPr>
            <p:cNvPr id="40994" name="Rectangle 34">
              <a:extLst>
                <a:ext uri="{FF2B5EF4-FFF2-40B4-BE49-F238E27FC236}">
                  <a16:creationId xmlns:a16="http://schemas.microsoft.com/office/drawing/2014/main" id="{00768F8F-6880-4306-9EF2-022146162859}"/>
                </a:ext>
              </a:extLst>
            </p:cNvPr>
            <p:cNvSpPr>
              <a:spLocks noChangeArrowheads="1"/>
            </p:cNvSpPr>
            <p:nvPr/>
          </p:nvSpPr>
          <p:spPr bwMode="auto">
            <a:xfrm>
              <a:off x="3420" y="8302"/>
              <a:ext cx="1620" cy="46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i="0">
                  <a:latin typeface="Times New Roman" panose="02020603050405020304" pitchFamily="18" charset="0"/>
                </a:rPr>
                <a:t>需求规格分析</a:t>
              </a:r>
              <a:endParaRPr lang="zh-CN" altLang="en-US" sz="1400" b="0" i="0"/>
            </a:p>
          </p:txBody>
        </p:sp>
        <p:sp>
          <p:nvSpPr>
            <p:cNvPr id="40995" name="Rectangle 35">
              <a:extLst>
                <a:ext uri="{FF2B5EF4-FFF2-40B4-BE49-F238E27FC236}">
                  <a16:creationId xmlns:a16="http://schemas.microsoft.com/office/drawing/2014/main" id="{4CBB213E-1586-419A-A90A-EA5BADF7BFA2}"/>
                </a:ext>
              </a:extLst>
            </p:cNvPr>
            <p:cNvSpPr>
              <a:spLocks noChangeArrowheads="1"/>
            </p:cNvSpPr>
            <p:nvPr/>
          </p:nvSpPr>
          <p:spPr bwMode="auto">
            <a:xfrm>
              <a:off x="5040" y="8770"/>
              <a:ext cx="1800" cy="46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i="0">
                  <a:latin typeface="Times New Roman" panose="02020603050405020304" pitchFamily="18" charset="0"/>
                </a:rPr>
                <a:t>详细设计说明书</a:t>
              </a:r>
              <a:endParaRPr lang="zh-CN" altLang="en-US" sz="1400" b="0" i="0"/>
            </a:p>
          </p:txBody>
        </p:sp>
        <p:sp>
          <p:nvSpPr>
            <p:cNvPr id="40996" name="Rectangle 36">
              <a:extLst>
                <a:ext uri="{FF2B5EF4-FFF2-40B4-BE49-F238E27FC236}">
                  <a16:creationId xmlns:a16="http://schemas.microsoft.com/office/drawing/2014/main" id="{F5E7DD6B-A314-4C04-A09F-3C6F8A65B1FC}"/>
                </a:ext>
              </a:extLst>
            </p:cNvPr>
            <p:cNvSpPr>
              <a:spLocks noChangeArrowheads="1"/>
            </p:cNvSpPr>
            <p:nvPr/>
          </p:nvSpPr>
          <p:spPr bwMode="auto">
            <a:xfrm>
              <a:off x="5040" y="8302"/>
              <a:ext cx="1800" cy="46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i="0">
                  <a:latin typeface="Times New Roman" panose="02020603050405020304" pitchFamily="18" charset="0"/>
                </a:rPr>
                <a:t>概要设计说明书</a:t>
              </a:r>
              <a:endParaRPr lang="zh-CN" altLang="en-US" sz="1400" b="0" i="0"/>
            </a:p>
          </p:txBody>
        </p:sp>
        <p:sp>
          <p:nvSpPr>
            <p:cNvPr id="40997" name="Rectangle 37">
              <a:extLst>
                <a:ext uri="{FF2B5EF4-FFF2-40B4-BE49-F238E27FC236}">
                  <a16:creationId xmlns:a16="http://schemas.microsoft.com/office/drawing/2014/main" id="{3140E808-BF7B-4125-9633-D7A7ECB7022C}"/>
                </a:ext>
              </a:extLst>
            </p:cNvPr>
            <p:cNvSpPr>
              <a:spLocks noChangeArrowheads="1"/>
            </p:cNvSpPr>
            <p:nvPr/>
          </p:nvSpPr>
          <p:spPr bwMode="auto">
            <a:xfrm>
              <a:off x="7200" y="8770"/>
              <a:ext cx="108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i="0">
                  <a:latin typeface="Times New Roman" panose="02020603050405020304" pitchFamily="18" charset="0"/>
                </a:rPr>
                <a:t>源代码</a:t>
              </a:r>
              <a:endParaRPr lang="zh-CN" altLang="en-US" sz="1400" b="0" i="0"/>
            </a:p>
          </p:txBody>
        </p:sp>
        <p:sp>
          <p:nvSpPr>
            <p:cNvPr id="40998" name="Rectangle 38">
              <a:extLst>
                <a:ext uri="{FF2B5EF4-FFF2-40B4-BE49-F238E27FC236}">
                  <a16:creationId xmlns:a16="http://schemas.microsoft.com/office/drawing/2014/main" id="{A2E83E7C-E3E3-4C65-8F0A-4F74011E7842}"/>
                </a:ext>
              </a:extLst>
            </p:cNvPr>
            <p:cNvSpPr>
              <a:spLocks noChangeArrowheads="1"/>
            </p:cNvSpPr>
            <p:nvPr/>
          </p:nvSpPr>
          <p:spPr bwMode="auto">
            <a:xfrm>
              <a:off x="8460" y="8770"/>
              <a:ext cx="1260" cy="468"/>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90000"/>
                <a:buFont typeface="Wingdings" panose="05000000000000000000" pitchFamily="2" charset="2"/>
                <a:defRPr sz="2800" b="1" i="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defRPr sz="2000" 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i="0">
                  <a:latin typeface="Times New Roman" panose="02020603050405020304" pitchFamily="18" charset="0"/>
                </a:rPr>
                <a:t>测试报告</a:t>
              </a:r>
              <a:endParaRPr lang="zh-CN" altLang="en-US" sz="1400" b="0" i="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8BE2DE-D32D-4AF5-907D-E16D036267AC}"/>
              </a:ext>
            </a:extLst>
          </p:cNvPr>
          <p:cNvSpPr>
            <a:spLocks noGrp="1" noChangeArrowheads="1"/>
          </p:cNvSpPr>
          <p:nvPr>
            <p:ph type="title"/>
          </p:nvPr>
        </p:nvSpPr>
        <p:spPr/>
        <p:txBody>
          <a:bodyPr/>
          <a:lstStyle/>
          <a:p>
            <a:pPr eaLnBrk="1" hangingPunct="1"/>
            <a:r>
              <a:rPr lang="zh-CN" altLang="en-US" i="0" dirty="0"/>
              <a:t>软件版本管理</a:t>
            </a:r>
          </a:p>
        </p:txBody>
      </p:sp>
      <p:sp>
        <p:nvSpPr>
          <p:cNvPr id="40963" name="Rectangle 3">
            <a:extLst>
              <a:ext uri="{FF2B5EF4-FFF2-40B4-BE49-F238E27FC236}">
                <a16:creationId xmlns:a16="http://schemas.microsoft.com/office/drawing/2014/main" id="{DBA3A00C-3D27-4081-BB1F-A8A70D43DA44}"/>
              </a:ext>
            </a:extLst>
          </p:cNvPr>
          <p:cNvSpPr>
            <a:spLocks noGrp="1" noChangeArrowheads="1"/>
          </p:cNvSpPr>
          <p:nvPr>
            <p:ph type="body" idx="1"/>
          </p:nvPr>
        </p:nvSpPr>
        <p:spPr/>
        <p:txBody>
          <a:bodyPr/>
          <a:lstStyle/>
          <a:p>
            <a:pPr eaLnBrk="1" hangingPunct="1"/>
            <a:r>
              <a:rPr lang="zh-CN" altLang="en-US" dirty="0"/>
              <a:t> </a:t>
            </a:r>
            <a:r>
              <a:rPr lang="zh-CN" altLang="en-US" u="sng" dirty="0"/>
              <a:t>管理更新的历史记录</a:t>
            </a:r>
            <a:endParaRPr lang="en-US" altLang="zh-CN" u="sng" dirty="0"/>
          </a:p>
          <a:p>
            <a:pPr marL="514350" indent="-514350" eaLnBrk="1" hangingPunct="1">
              <a:buFont typeface="+mj-ea"/>
              <a:buAutoNum type="circleNumDbPlain"/>
            </a:pPr>
            <a:r>
              <a:rPr lang="zh-CN" altLang="en-US" u="sng" dirty="0"/>
              <a:t>记录软件添加或更改的过程</a:t>
            </a:r>
            <a:endParaRPr lang="en-US" altLang="zh-CN" u="sng" dirty="0"/>
          </a:p>
          <a:p>
            <a:pPr marL="514350" indent="-514350" eaLnBrk="1" hangingPunct="1">
              <a:buFont typeface="+mj-ea"/>
              <a:buAutoNum type="circleNumDbPlain"/>
            </a:pPr>
            <a:r>
              <a:rPr lang="zh-CN" altLang="en-US" u="sng" dirty="0"/>
              <a:t>回滚到特定阶段，恢复误删除的文件</a:t>
            </a:r>
            <a:endParaRPr lang="en-US" altLang="zh-CN" u="sng" dirty="0"/>
          </a:p>
          <a:p>
            <a:pPr eaLnBrk="1" hangingPunct="1"/>
            <a:endParaRPr lang="en-US" altLang="zh-CN" u="sng" dirty="0"/>
          </a:p>
          <a:p>
            <a:pPr eaLnBrk="1" hangingPunct="1"/>
            <a:r>
              <a:rPr lang="zh-CN" altLang="en-US" u="sng" dirty="0"/>
              <a:t>集中型</a:t>
            </a:r>
            <a:r>
              <a:rPr lang="en-US" altLang="zh-CN" u="sng" dirty="0"/>
              <a:t>SVN</a:t>
            </a:r>
            <a:r>
              <a:rPr lang="zh-CN" altLang="en-US" u="sng" dirty="0"/>
              <a:t>与分散型</a:t>
            </a:r>
            <a:r>
              <a:rPr lang="en-US" altLang="zh-CN" u="sng" dirty="0"/>
              <a:t>GIT</a:t>
            </a:r>
          </a:p>
          <a:p>
            <a:pPr eaLnBrk="1" hangingPunct="1"/>
            <a:endParaRPr lang="en-US" altLang="zh-CN" dirty="0"/>
          </a:p>
        </p:txBody>
      </p:sp>
    </p:spTree>
    <p:extLst>
      <p:ext uri="{BB962C8B-B14F-4D97-AF65-F5344CB8AC3E}">
        <p14:creationId xmlns:p14="http://schemas.microsoft.com/office/powerpoint/2010/main" val="222592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8BE2DE-D32D-4AF5-907D-E16D036267AC}"/>
              </a:ext>
            </a:extLst>
          </p:cNvPr>
          <p:cNvSpPr>
            <a:spLocks noGrp="1" noChangeArrowheads="1"/>
          </p:cNvSpPr>
          <p:nvPr>
            <p:ph type="title"/>
          </p:nvPr>
        </p:nvSpPr>
        <p:spPr/>
        <p:txBody>
          <a:bodyPr/>
          <a:lstStyle/>
          <a:p>
            <a:pPr eaLnBrk="1" hangingPunct="1"/>
            <a:br>
              <a:rPr lang="en-US" altLang="zh-CN" u="sng" dirty="0">
                <a:hlinkClick r:id="rId3"/>
              </a:rPr>
            </a:br>
            <a:r>
              <a:rPr lang="en-US" altLang="zh-CN" dirty="0">
                <a:hlinkClick r:id="rId3">
                  <a:extLst>
                    <a:ext uri="{A12FA001-AC4F-418D-AE19-62706E023703}">
                      <ahyp:hlinkClr xmlns:ahyp="http://schemas.microsoft.com/office/drawing/2018/hyperlinkcolor" val="tx"/>
                    </a:ext>
                  </a:extLst>
                </a:hlinkClick>
              </a:rPr>
              <a:t>TortoiseSVN</a:t>
            </a:r>
            <a:br>
              <a:rPr lang="en-US" altLang="zh-CN" u="sng" dirty="0"/>
            </a:br>
            <a:endParaRPr lang="zh-CN" altLang="en-US" i="0" dirty="0"/>
          </a:p>
        </p:txBody>
      </p:sp>
      <p:pic>
        <p:nvPicPr>
          <p:cNvPr id="2" name="图片 1">
            <a:extLst>
              <a:ext uri="{FF2B5EF4-FFF2-40B4-BE49-F238E27FC236}">
                <a16:creationId xmlns:a16="http://schemas.microsoft.com/office/drawing/2014/main" id="{0BBA2438-C926-4AF8-97C6-7265C1DFD443}"/>
              </a:ext>
            </a:extLst>
          </p:cNvPr>
          <p:cNvPicPr>
            <a:picLocks noChangeAspect="1"/>
          </p:cNvPicPr>
          <p:nvPr/>
        </p:nvPicPr>
        <p:blipFill>
          <a:blip r:embed="rId4"/>
          <a:stretch>
            <a:fillRect/>
          </a:stretch>
        </p:blipFill>
        <p:spPr>
          <a:xfrm>
            <a:off x="827583" y="1772816"/>
            <a:ext cx="7297107" cy="4180276"/>
          </a:xfrm>
          <a:prstGeom prst="rect">
            <a:avLst/>
          </a:prstGeom>
        </p:spPr>
      </p:pic>
    </p:spTree>
    <p:extLst>
      <p:ext uri="{BB962C8B-B14F-4D97-AF65-F5344CB8AC3E}">
        <p14:creationId xmlns:p14="http://schemas.microsoft.com/office/powerpoint/2010/main" val="2279920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8BE2DE-D32D-4AF5-907D-E16D036267AC}"/>
              </a:ext>
            </a:extLst>
          </p:cNvPr>
          <p:cNvSpPr>
            <a:spLocks noGrp="1" noChangeArrowheads="1"/>
          </p:cNvSpPr>
          <p:nvPr>
            <p:ph type="title"/>
          </p:nvPr>
        </p:nvSpPr>
        <p:spPr/>
        <p:txBody>
          <a:bodyPr/>
          <a:lstStyle/>
          <a:p>
            <a:pPr eaLnBrk="1" hangingPunct="1"/>
            <a:r>
              <a:rPr lang="en-US" altLang="zh-CN" i="0" dirty="0"/>
              <a:t>GitH</a:t>
            </a:r>
            <a:r>
              <a:rPr lang="en-US" altLang="zh-CN" dirty="0"/>
              <a:t>ub</a:t>
            </a:r>
            <a:endParaRPr lang="zh-CN" altLang="en-US" i="0" dirty="0"/>
          </a:p>
        </p:txBody>
      </p:sp>
      <p:sp>
        <p:nvSpPr>
          <p:cNvPr id="40963" name="Rectangle 3">
            <a:extLst>
              <a:ext uri="{FF2B5EF4-FFF2-40B4-BE49-F238E27FC236}">
                <a16:creationId xmlns:a16="http://schemas.microsoft.com/office/drawing/2014/main" id="{DBA3A00C-3D27-4081-BB1F-A8A70D43DA44}"/>
              </a:ext>
            </a:extLst>
          </p:cNvPr>
          <p:cNvSpPr>
            <a:spLocks noGrp="1" noChangeArrowheads="1"/>
          </p:cNvSpPr>
          <p:nvPr>
            <p:ph type="body" idx="1"/>
          </p:nvPr>
        </p:nvSpPr>
        <p:spPr/>
        <p:txBody>
          <a:bodyPr/>
          <a:lstStyle/>
          <a:p>
            <a:pPr eaLnBrk="1" hangingPunct="1">
              <a:buFont typeface="Wingdings" panose="05000000000000000000" pitchFamily="2" charset="2"/>
              <a:buChar char="ü"/>
            </a:pPr>
            <a:r>
              <a:rPr lang="zh-CN" altLang="en-US" sz="2400" dirty="0"/>
              <a:t>一个平台，可以与全世界的开源开发者交流代码和心得</a:t>
            </a:r>
            <a:endParaRPr lang="en-US" altLang="zh-CN" sz="2400" dirty="0"/>
          </a:p>
          <a:p>
            <a:pPr eaLnBrk="1" hangingPunct="1">
              <a:buFont typeface="Wingdings" panose="05000000000000000000" pitchFamily="2" charset="2"/>
              <a:buChar char="ü"/>
            </a:pPr>
            <a:r>
              <a:rPr lang="zh-CN" altLang="en-US" sz="2400" dirty="0"/>
              <a:t>社会化编程</a:t>
            </a:r>
            <a:endParaRPr lang="en-US" altLang="zh-CN" sz="2400" dirty="0"/>
          </a:p>
          <a:p>
            <a:pPr marL="457200" indent="-457200" eaLnBrk="1" hangingPunct="1">
              <a:buFont typeface="+mj-ea"/>
              <a:buAutoNum type="circleNumDbPlain"/>
            </a:pPr>
            <a:r>
              <a:rPr lang="zh-CN" altLang="en-US" sz="2400" dirty="0"/>
              <a:t>放眼世界，接触不同的文化</a:t>
            </a:r>
            <a:endParaRPr lang="en-US" altLang="zh-CN" sz="2400" dirty="0"/>
          </a:p>
          <a:p>
            <a:pPr marL="457200" indent="-457200" eaLnBrk="1" hangingPunct="1">
              <a:buFont typeface="+mj-ea"/>
              <a:buAutoNum type="circleNumDbPlain"/>
            </a:pPr>
            <a:endParaRPr lang="en-US" altLang="zh-CN" sz="2400" dirty="0"/>
          </a:p>
          <a:p>
            <a:pPr marL="457200" indent="-457200" eaLnBrk="1" hangingPunct="1">
              <a:buFont typeface="+mj-ea"/>
              <a:buAutoNum type="circleNumDbPlain"/>
            </a:pPr>
            <a:r>
              <a:rPr lang="zh-CN" altLang="en-US" sz="2400" dirty="0"/>
              <a:t>会写代码的程序员更受到青睐</a:t>
            </a:r>
            <a:endParaRPr lang="en-US" altLang="zh-CN" sz="2400" dirty="0"/>
          </a:p>
          <a:p>
            <a:pPr marL="457200" indent="-457200" eaLnBrk="1" hangingPunct="1">
              <a:buFont typeface="+mj-ea"/>
              <a:buAutoNum type="circleNumDbPlain"/>
            </a:pPr>
            <a:endParaRPr lang="en-US" altLang="zh-CN" sz="2400" dirty="0"/>
          </a:p>
          <a:p>
            <a:pPr eaLnBrk="1" hangingPunct="1">
              <a:buFont typeface="Wingdings" panose="05000000000000000000" pitchFamily="2" charset="2"/>
              <a:buChar char="ü"/>
            </a:pPr>
            <a:r>
              <a:rPr lang="en-US" altLang="zh-CN" sz="2400" dirty="0"/>
              <a:t>GitHub</a:t>
            </a:r>
            <a:r>
              <a:rPr lang="zh-CN" altLang="en-US" sz="2400" dirty="0"/>
              <a:t>上公开的软件源代码都由</a:t>
            </a:r>
            <a:r>
              <a:rPr lang="en-US" altLang="zh-CN" sz="2400" dirty="0"/>
              <a:t>Git</a:t>
            </a:r>
            <a:r>
              <a:rPr lang="zh-CN" altLang="en-US" sz="2400" dirty="0"/>
              <a:t>仓库管理</a:t>
            </a:r>
            <a:endParaRPr lang="en-US" altLang="zh-CN" sz="2400" dirty="0"/>
          </a:p>
          <a:p>
            <a:pPr eaLnBrk="1" hangingPunct="1"/>
            <a:endParaRPr lang="en-US" altLang="zh-CN" dirty="0"/>
          </a:p>
        </p:txBody>
      </p:sp>
    </p:spTree>
    <p:extLst>
      <p:ext uri="{BB962C8B-B14F-4D97-AF65-F5344CB8AC3E}">
        <p14:creationId xmlns:p14="http://schemas.microsoft.com/office/powerpoint/2010/main" val="1865182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8BE2DE-D32D-4AF5-907D-E16D036267AC}"/>
              </a:ext>
            </a:extLst>
          </p:cNvPr>
          <p:cNvSpPr>
            <a:spLocks noGrp="1" noChangeArrowheads="1"/>
          </p:cNvSpPr>
          <p:nvPr>
            <p:ph type="title"/>
          </p:nvPr>
        </p:nvSpPr>
        <p:spPr/>
        <p:txBody>
          <a:bodyPr/>
          <a:lstStyle/>
          <a:p>
            <a:pPr eaLnBrk="1" hangingPunct="1"/>
            <a:r>
              <a:rPr lang="en-US" altLang="zh-CN" i="0" dirty="0"/>
              <a:t>Git</a:t>
            </a:r>
            <a:endParaRPr lang="zh-CN" altLang="en-US" i="0" dirty="0"/>
          </a:p>
        </p:txBody>
      </p:sp>
      <p:sp>
        <p:nvSpPr>
          <p:cNvPr id="40963" name="Rectangle 3">
            <a:extLst>
              <a:ext uri="{FF2B5EF4-FFF2-40B4-BE49-F238E27FC236}">
                <a16:creationId xmlns:a16="http://schemas.microsoft.com/office/drawing/2014/main" id="{DBA3A00C-3D27-4081-BB1F-A8A70D43DA44}"/>
              </a:ext>
            </a:extLst>
          </p:cNvPr>
          <p:cNvSpPr>
            <a:spLocks noGrp="1" noChangeArrowheads="1"/>
          </p:cNvSpPr>
          <p:nvPr>
            <p:ph type="body" idx="1"/>
          </p:nvPr>
        </p:nvSpPr>
        <p:spPr/>
        <p:txBody>
          <a:bodyPr/>
          <a:lstStyle/>
          <a:p>
            <a:pPr marL="457200" indent="-457200" eaLnBrk="1" hangingPunct="1">
              <a:buFont typeface="+mj-ea"/>
              <a:buAutoNum type="circleNumDbPlain"/>
            </a:pPr>
            <a:endParaRPr lang="en-US" altLang="zh-CN" sz="2400" dirty="0"/>
          </a:p>
          <a:p>
            <a:pPr marL="514350" indent="-514350" eaLnBrk="1" hangingPunct="1">
              <a:buFont typeface="+mj-ea"/>
              <a:buAutoNum type="circleNumDbPlain"/>
            </a:pPr>
            <a:endParaRPr lang="en-US" altLang="zh-CN" sz="2400" dirty="0"/>
          </a:p>
          <a:p>
            <a:pPr eaLnBrk="1" hangingPunct="1"/>
            <a:endParaRPr lang="en-US" altLang="zh-CN" dirty="0"/>
          </a:p>
        </p:txBody>
      </p:sp>
      <p:pic>
        <p:nvPicPr>
          <p:cNvPr id="2" name="图片 1">
            <a:extLst>
              <a:ext uri="{FF2B5EF4-FFF2-40B4-BE49-F238E27FC236}">
                <a16:creationId xmlns:a16="http://schemas.microsoft.com/office/drawing/2014/main" id="{7A7182EE-8878-4864-8653-6836578EAE61}"/>
              </a:ext>
            </a:extLst>
          </p:cNvPr>
          <p:cNvPicPr>
            <a:picLocks noChangeAspect="1"/>
          </p:cNvPicPr>
          <p:nvPr/>
        </p:nvPicPr>
        <p:blipFill>
          <a:blip r:embed="rId3"/>
          <a:stretch>
            <a:fillRect/>
          </a:stretch>
        </p:blipFill>
        <p:spPr>
          <a:xfrm>
            <a:off x="718312" y="1301826"/>
            <a:ext cx="6624736" cy="4637012"/>
          </a:xfrm>
          <a:prstGeom prst="rect">
            <a:avLst/>
          </a:prstGeom>
        </p:spPr>
      </p:pic>
    </p:spTree>
    <p:extLst>
      <p:ext uri="{BB962C8B-B14F-4D97-AF65-F5344CB8AC3E}">
        <p14:creationId xmlns:p14="http://schemas.microsoft.com/office/powerpoint/2010/main" val="2488563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8BE2DE-D32D-4AF5-907D-E16D036267AC}"/>
              </a:ext>
            </a:extLst>
          </p:cNvPr>
          <p:cNvSpPr>
            <a:spLocks noGrp="1" noChangeArrowheads="1"/>
          </p:cNvSpPr>
          <p:nvPr>
            <p:ph type="title"/>
          </p:nvPr>
        </p:nvSpPr>
        <p:spPr/>
        <p:txBody>
          <a:bodyPr/>
          <a:lstStyle/>
          <a:p>
            <a:pPr eaLnBrk="1" hangingPunct="1"/>
            <a:r>
              <a:rPr lang="en-US" altLang="zh-CN" i="0" dirty="0"/>
              <a:t>Git</a:t>
            </a:r>
            <a:endParaRPr lang="zh-CN" altLang="en-US" i="0" dirty="0"/>
          </a:p>
        </p:txBody>
      </p:sp>
      <p:sp>
        <p:nvSpPr>
          <p:cNvPr id="40963" name="Rectangle 3">
            <a:extLst>
              <a:ext uri="{FF2B5EF4-FFF2-40B4-BE49-F238E27FC236}">
                <a16:creationId xmlns:a16="http://schemas.microsoft.com/office/drawing/2014/main" id="{DBA3A00C-3D27-4081-BB1F-A8A70D43DA44}"/>
              </a:ext>
            </a:extLst>
          </p:cNvPr>
          <p:cNvSpPr>
            <a:spLocks noGrp="1" noChangeArrowheads="1"/>
          </p:cNvSpPr>
          <p:nvPr>
            <p:ph type="body" idx="1"/>
          </p:nvPr>
        </p:nvSpPr>
        <p:spPr/>
        <p:txBody>
          <a:bodyPr/>
          <a:lstStyle/>
          <a:p>
            <a:pPr marL="457200" indent="-457200" eaLnBrk="1" hangingPunct="1">
              <a:buFont typeface="+mj-ea"/>
              <a:buAutoNum type="circleNumDbPlain"/>
            </a:pPr>
            <a:endParaRPr lang="en-US" altLang="zh-CN" sz="2400" dirty="0"/>
          </a:p>
          <a:p>
            <a:pPr marL="514350" indent="-514350" eaLnBrk="1" hangingPunct="1">
              <a:buFont typeface="+mj-ea"/>
              <a:buAutoNum type="circleNumDbPlain"/>
            </a:pPr>
            <a:endParaRPr lang="en-US" altLang="zh-CN" sz="2400" dirty="0"/>
          </a:p>
          <a:p>
            <a:pPr eaLnBrk="1" hangingPunct="1"/>
            <a:endParaRPr lang="en-US" altLang="zh-CN" dirty="0"/>
          </a:p>
        </p:txBody>
      </p:sp>
      <p:pic>
        <p:nvPicPr>
          <p:cNvPr id="3" name="图片 2">
            <a:extLst>
              <a:ext uri="{FF2B5EF4-FFF2-40B4-BE49-F238E27FC236}">
                <a16:creationId xmlns:a16="http://schemas.microsoft.com/office/drawing/2014/main" id="{DBD48412-77BD-423A-98FD-4912FBA7B925}"/>
              </a:ext>
            </a:extLst>
          </p:cNvPr>
          <p:cNvPicPr>
            <a:picLocks noChangeAspect="1"/>
          </p:cNvPicPr>
          <p:nvPr/>
        </p:nvPicPr>
        <p:blipFill>
          <a:blip r:embed="rId3"/>
          <a:stretch>
            <a:fillRect/>
          </a:stretch>
        </p:blipFill>
        <p:spPr>
          <a:xfrm>
            <a:off x="2732253" y="1556792"/>
            <a:ext cx="3679494" cy="2880320"/>
          </a:xfrm>
          <a:prstGeom prst="rect">
            <a:avLst/>
          </a:prstGeom>
        </p:spPr>
      </p:pic>
    </p:spTree>
    <p:extLst>
      <p:ext uri="{BB962C8B-B14F-4D97-AF65-F5344CB8AC3E}">
        <p14:creationId xmlns:p14="http://schemas.microsoft.com/office/powerpoint/2010/main" val="187359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a:extLst>
              <a:ext uri="{FF2B5EF4-FFF2-40B4-BE49-F238E27FC236}">
                <a16:creationId xmlns:a16="http://schemas.microsoft.com/office/drawing/2014/main" id="{FF2BADBD-6929-4868-BB88-10839015FD70}"/>
              </a:ext>
            </a:extLst>
          </p:cNvPr>
          <p:cNvSpPr>
            <a:spLocks noGrp="1"/>
          </p:cNvSpPr>
          <p:nvPr>
            <p:ph type="sldNum" sz="quarter" idx="10"/>
          </p:nvPr>
        </p:nvSpPr>
        <p:spPr>
          <a:noFill/>
        </p:spPr>
        <p:txBody>
          <a:bodyPr/>
          <a:lstStyle>
            <a:lvl1pPr>
              <a:spcBef>
                <a:spcPct val="20000"/>
              </a:spcBef>
              <a:buClr>
                <a:srgbClr val="6600CC"/>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6600CC"/>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6600CC"/>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095F5EB-5009-4DBC-B284-43357860C982}" type="slidenum">
              <a:rPr lang="en-US" altLang="zh-CN" sz="1400" smtClean="0">
                <a:ea typeface="宋体" panose="02010600030101010101" pitchFamily="2" charset="-122"/>
              </a:rPr>
              <a:pPr>
                <a:spcBef>
                  <a:spcPct val="0"/>
                </a:spcBef>
                <a:buClrTx/>
                <a:buFontTx/>
                <a:buNone/>
              </a:pPr>
              <a:t>2</a:t>
            </a:fld>
            <a:endParaRPr lang="en-US" altLang="zh-CN" sz="1400">
              <a:ea typeface="宋体" panose="02010600030101010101" pitchFamily="2" charset="-122"/>
            </a:endParaRPr>
          </a:p>
        </p:txBody>
      </p:sp>
      <p:sp>
        <p:nvSpPr>
          <p:cNvPr id="5123" name="Rectangle 2">
            <a:extLst>
              <a:ext uri="{FF2B5EF4-FFF2-40B4-BE49-F238E27FC236}">
                <a16:creationId xmlns:a16="http://schemas.microsoft.com/office/drawing/2014/main" id="{BA1CA907-C4A6-4514-B131-5132F8BE3C11}"/>
              </a:ext>
            </a:extLst>
          </p:cNvPr>
          <p:cNvSpPr>
            <a:spLocks noGrp="1" noChangeArrowheads="1"/>
          </p:cNvSpPr>
          <p:nvPr>
            <p:ph type="title"/>
          </p:nvPr>
        </p:nvSpPr>
        <p:spPr/>
        <p:txBody>
          <a:bodyPr/>
          <a:lstStyle/>
          <a:p>
            <a:pPr eaLnBrk="1" hangingPunct="1"/>
            <a:r>
              <a:rPr lang="zh-CN" altLang="en-US"/>
              <a:t>本章目标</a:t>
            </a:r>
          </a:p>
        </p:txBody>
      </p:sp>
      <p:sp>
        <p:nvSpPr>
          <p:cNvPr id="5124" name="Rectangle 3">
            <a:extLst>
              <a:ext uri="{FF2B5EF4-FFF2-40B4-BE49-F238E27FC236}">
                <a16:creationId xmlns:a16="http://schemas.microsoft.com/office/drawing/2014/main" id="{A11A695B-5D91-4D12-BD17-038972796488}"/>
              </a:ext>
            </a:extLst>
          </p:cNvPr>
          <p:cNvSpPr>
            <a:spLocks noGrp="1" noChangeArrowheads="1"/>
          </p:cNvSpPr>
          <p:nvPr>
            <p:ph type="body" idx="1"/>
          </p:nvPr>
        </p:nvSpPr>
        <p:spPr/>
        <p:txBody>
          <a:bodyPr/>
          <a:lstStyle/>
          <a:p>
            <a:pPr eaLnBrk="1" hangingPunct="1">
              <a:lnSpc>
                <a:spcPct val="125000"/>
              </a:lnSpc>
            </a:pPr>
            <a:r>
              <a:rPr lang="zh-CN" altLang="en-US" dirty="0"/>
              <a:t>了解</a:t>
            </a:r>
            <a:r>
              <a:rPr lang="zh-CN" altLang="en-GB" dirty="0"/>
              <a:t>软件质量的</a:t>
            </a:r>
            <a:r>
              <a:rPr lang="zh-CN" altLang="en-US" dirty="0"/>
              <a:t>活动</a:t>
            </a:r>
          </a:p>
          <a:p>
            <a:pPr eaLnBrk="1" hangingPunct="1">
              <a:lnSpc>
                <a:spcPct val="125000"/>
              </a:lnSpc>
            </a:pPr>
            <a:r>
              <a:rPr lang="zh-CN" altLang="en-US" dirty="0"/>
              <a:t>掌握全面质量管理</a:t>
            </a:r>
            <a:endParaRPr lang="zh-CN" altLang="en-GB" dirty="0"/>
          </a:p>
          <a:p>
            <a:pPr eaLnBrk="1" hangingPunct="1">
              <a:lnSpc>
                <a:spcPct val="125000"/>
              </a:lnSpc>
            </a:pPr>
            <a:r>
              <a:rPr lang="zh-CN" altLang="en-US" dirty="0"/>
              <a:t>了解软件质量保证实施方法</a:t>
            </a:r>
            <a:endParaRPr lang="en-US" altLang="zh-CN" dirty="0"/>
          </a:p>
          <a:p>
            <a:pPr eaLnBrk="1" hangingPunct="1">
              <a:lnSpc>
                <a:spcPct val="125000"/>
              </a:lnSpc>
            </a:pPr>
            <a:r>
              <a:rPr lang="zh-CN" altLang="en-US" dirty="0"/>
              <a:t>了解软件质量保证的体系架构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8BE2DE-D32D-4AF5-907D-E16D036267AC}"/>
              </a:ext>
            </a:extLst>
          </p:cNvPr>
          <p:cNvSpPr>
            <a:spLocks noGrp="1" noChangeArrowheads="1"/>
          </p:cNvSpPr>
          <p:nvPr>
            <p:ph type="title"/>
          </p:nvPr>
        </p:nvSpPr>
        <p:spPr/>
        <p:txBody>
          <a:bodyPr/>
          <a:lstStyle/>
          <a:p>
            <a:pPr eaLnBrk="1" hangingPunct="1"/>
            <a:r>
              <a:rPr lang="en-US" altLang="zh-CN" i="0" dirty="0"/>
              <a:t>Git</a:t>
            </a:r>
            <a:endParaRPr lang="zh-CN" altLang="en-US" i="0" dirty="0"/>
          </a:p>
        </p:txBody>
      </p:sp>
      <p:sp>
        <p:nvSpPr>
          <p:cNvPr id="40963" name="Rectangle 3">
            <a:extLst>
              <a:ext uri="{FF2B5EF4-FFF2-40B4-BE49-F238E27FC236}">
                <a16:creationId xmlns:a16="http://schemas.microsoft.com/office/drawing/2014/main" id="{DBA3A00C-3D27-4081-BB1F-A8A70D43DA44}"/>
              </a:ext>
            </a:extLst>
          </p:cNvPr>
          <p:cNvSpPr>
            <a:spLocks noGrp="1" noChangeArrowheads="1"/>
          </p:cNvSpPr>
          <p:nvPr>
            <p:ph type="body" idx="1"/>
          </p:nvPr>
        </p:nvSpPr>
        <p:spPr/>
        <p:txBody>
          <a:bodyPr/>
          <a:lstStyle/>
          <a:p>
            <a:pPr marL="457200" indent="-457200" eaLnBrk="1" hangingPunct="1">
              <a:buFont typeface="+mj-ea"/>
              <a:buAutoNum type="circleNumDbPlain"/>
            </a:pPr>
            <a:endParaRPr lang="en-US" altLang="zh-CN" sz="2400" dirty="0"/>
          </a:p>
          <a:p>
            <a:pPr marL="514350" indent="-514350" eaLnBrk="1" hangingPunct="1">
              <a:buFont typeface="+mj-ea"/>
              <a:buAutoNum type="circleNumDbPlain"/>
            </a:pPr>
            <a:endParaRPr lang="en-US" altLang="zh-CN" sz="2400" dirty="0"/>
          </a:p>
          <a:p>
            <a:pPr eaLnBrk="1" hangingPunct="1"/>
            <a:endParaRPr lang="en-US" altLang="zh-CN" dirty="0"/>
          </a:p>
        </p:txBody>
      </p:sp>
      <p:sp>
        <p:nvSpPr>
          <p:cNvPr id="2" name="矩形 1">
            <a:extLst>
              <a:ext uri="{FF2B5EF4-FFF2-40B4-BE49-F238E27FC236}">
                <a16:creationId xmlns:a16="http://schemas.microsoft.com/office/drawing/2014/main" id="{38E2D9A3-4CA1-47E7-8EFE-752A4940FA6B}"/>
              </a:ext>
            </a:extLst>
          </p:cNvPr>
          <p:cNvSpPr/>
          <p:nvPr/>
        </p:nvSpPr>
        <p:spPr>
          <a:xfrm>
            <a:off x="0" y="1412875"/>
            <a:ext cx="9722667" cy="4154984"/>
          </a:xfrm>
          <a:prstGeom prst="rect">
            <a:avLst/>
          </a:prstGeom>
        </p:spPr>
        <p:txBody>
          <a:bodyPr wrap="square">
            <a:spAutoFit/>
          </a:bodyPr>
          <a:lstStyle/>
          <a:p>
            <a:pPr marL="457200" indent="-457200">
              <a:buFont typeface="+mj-ea"/>
              <a:buAutoNum type="circleNumDbPlain"/>
            </a:pPr>
            <a:r>
              <a:rPr lang="zh-CN" altLang="en-US" sz="2400" dirty="0"/>
              <a:t>git clone http://gitlab.alipay-inc.com/klien.zq/xplan.git  -b master</a:t>
            </a:r>
            <a:endParaRPr lang="en-US" altLang="zh-CN" sz="2400" dirty="0"/>
          </a:p>
          <a:p>
            <a:pPr marL="457200" indent="-457200">
              <a:buFont typeface="+mj-ea"/>
              <a:buAutoNum type="circleNumDbPlain"/>
            </a:pPr>
            <a:endParaRPr lang="en-US" altLang="zh-CN" sz="2400" dirty="0"/>
          </a:p>
          <a:p>
            <a:pPr marL="457200" indent="-457200">
              <a:buFont typeface="+mj-ea"/>
              <a:buAutoNum type="circleNumDbPlain"/>
            </a:pPr>
            <a:r>
              <a:rPr lang="zh-CN" altLang="en-US" sz="2400" dirty="0"/>
              <a:t>git add M000001GrantActsTest.java   --工作目录-》暂存区</a:t>
            </a:r>
            <a:endParaRPr lang="en-US" altLang="zh-CN" sz="2400" dirty="0"/>
          </a:p>
          <a:p>
            <a:pPr marL="457200" indent="-457200">
              <a:buFont typeface="+mj-ea"/>
              <a:buAutoNum type="circleNumDbPlain"/>
            </a:pPr>
            <a:endParaRPr lang="en-US" altLang="zh-CN" sz="2400" dirty="0"/>
          </a:p>
          <a:p>
            <a:pPr marL="457200" indent="-457200">
              <a:buFont typeface="+mj-ea"/>
              <a:buAutoNum type="circleNumDbPlain"/>
            </a:pPr>
            <a:r>
              <a:rPr lang="zh-CN" altLang="en-US" sz="2400" dirty="0"/>
              <a:t>git add --all , 所有变更的</a:t>
            </a:r>
            <a:endParaRPr lang="en-US" altLang="zh-CN" sz="2400" dirty="0"/>
          </a:p>
          <a:p>
            <a:pPr marL="457200" indent="-457200">
              <a:buFont typeface="+mj-ea"/>
              <a:buAutoNum type="circleNumDbPlain"/>
            </a:pPr>
            <a:endParaRPr lang="en-US" altLang="zh-CN" sz="2400" dirty="0"/>
          </a:p>
          <a:p>
            <a:pPr marL="457200" indent="-457200">
              <a:buFont typeface="+mj-ea"/>
              <a:buAutoNum type="circleNumDbPlain"/>
            </a:pPr>
            <a:r>
              <a:rPr lang="zh-CN" altLang="en-US" sz="2400" dirty="0"/>
              <a:t>git commit M000001GrantActsTest.java  -m "test gao"   </a:t>
            </a:r>
            <a:endParaRPr lang="en-US" altLang="zh-CN" sz="2400" dirty="0"/>
          </a:p>
          <a:p>
            <a:r>
              <a:rPr lang="zh-CN" altLang="en-US" sz="2400" dirty="0"/>
              <a:t>        暂存区 -》本地仓库 ,-m提交的注释</a:t>
            </a:r>
            <a:endParaRPr lang="en-US" altLang="zh-CN" sz="2400" dirty="0"/>
          </a:p>
          <a:p>
            <a:endParaRPr lang="en-US" altLang="zh-CN" sz="2400" dirty="0"/>
          </a:p>
          <a:p>
            <a:pPr marL="457200" indent="-457200">
              <a:buFont typeface="+mj-ea"/>
              <a:buAutoNum type="circleNumDbPlain" startAt="6"/>
            </a:pPr>
            <a:r>
              <a:rPr lang="zh-CN" altLang="en-US" sz="2400" dirty="0"/>
              <a:t>git push {shortname} {remote_branch} 推送到远程仓库</a:t>
            </a:r>
          </a:p>
          <a:p>
            <a:endParaRPr lang="zh-CN" altLang="en-US" sz="2400" dirty="0"/>
          </a:p>
        </p:txBody>
      </p:sp>
    </p:spTree>
    <p:extLst>
      <p:ext uri="{BB962C8B-B14F-4D97-AF65-F5344CB8AC3E}">
        <p14:creationId xmlns:p14="http://schemas.microsoft.com/office/powerpoint/2010/main" val="3361164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8BE2DE-D32D-4AF5-907D-E16D036267AC}"/>
              </a:ext>
            </a:extLst>
          </p:cNvPr>
          <p:cNvSpPr>
            <a:spLocks noGrp="1" noChangeArrowheads="1"/>
          </p:cNvSpPr>
          <p:nvPr>
            <p:ph type="title"/>
          </p:nvPr>
        </p:nvSpPr>
        <p:spPr/>
        <p:txBody>
          <a:bodyPr/>
          <a:lstStyle/>
          <a:p>
            <a:pPr eaLnBrk="1" hangingPunct="1"/>
            <a:r>
              <a:rPr lang="en-US" altLang="zh-CN" i="0" dirty="0"/>
              <a:t>Git</a:t>
            </a:r>
            <a:endParaRPr lang="zh-CN" altLang="en-US" i="0" dirty="0"/>
          </a:p>
        </p:txBody>
      </p:sp>
      <p:sp>
        <p:nvSpPr>
          <p:cNvPr id="40963" name="Rectangle 3">
            <a:extLst>
              <a:ext uri="{FF2B5EF4-FFF2-40B4-BE49-F238E27FC236}">
                <a16:creationId xmlns:a16="http://schemas.microsoft.com/office/drawing/2014/main" id="{DBA3A00C-3D27-4081-BB1F-A8A70D43DA44}"/>
              </a:ext>
            </a:extLst>
          </p:cNvPr>
          <p:cNvSpPr>
            <a:spLocks noGrp="1" noChangeArrowheads="1"/>
          </p:cNvSpPr>
          <p:nvPr>
            <p:ph type="body" idx="1"/>
          </p:nvPr>
        </p:nvSpPr>
        <p:spPr/>
        <p:txBody>
          <a:bodyPr/>
          <a:lstStyle/>
          <a:p>
            <a:pPr marL="457200" indent="-457200" eaLnBrk="1" hangingPunct="1">
              <a:buFont typeface="+mj-ea"/>
              <a:buAutoNum type="circleNumDbPlain"/>
            </a:pPr>
            <a:endParaRPr lang="en-US" altLang="zh-CN" sz="2400" dirty="0"/>
          </a:p>
          <a:p>
            <a:pPr marL="514350" indent="-514350" eaLnBrk="1" hangingPunct="1">
              <a:buFont typeface="+mj-ea"/>
              <a:buAutoNum type="circleNumDbPlain"/>
            </a:pPr>
            <a:endParaRPr lang="en-US" altLang="zh-CN" sz="2400" dirty="0"/>
          </a:p>
          <a:p>
            <a:pPr eaLnBrk="1" hangingPunct="1"/>
            <a:endParaRPr lang="en-US" altLang="zh-CN" dirty="0"/>
          </a:p>
        </p:txBody>
      </p:sp>
      <p:sp>
        <p:nvSpPr>
          <p:cNvPr id="2" name="矩形 1">
            <a:extLst>
              <a:ext uri="{FF2B5EF4-FFF2-40B4-BE49-F238E27FC236}">
                <a16:creationId xmlns:a16="http://schemas.microsoft.com/office/drawing/2014/main" id="{38E2D9A3-4CA1-47E7-8EFE-752A4940FA6B}"/>
              </a:ext>
            </a:extLst>
          </p:cNvPr>
          <p:cNvSpPr/>
          <p:nvPr/>
        </p:nvSpPr>
        <p:spPr>
          <a:xfrm>
            <a:off x="220351" y="1450888"/>
            <a:ext cx="8923649" cy="4154984"/>
          </a:xfrm>
          <a:prstGeom prst="rect">
            <a:avLst/>
          </a:prstGeom>
        </p:spPr>
        <p:txBody>
          <a:bodyPr wrap="square">
            <a:spAutoFit/>
          </a:bodyPr>
          <a:lstStyle/>
          <a:p>
            <a:pPr marL="457200" indent="-457200">
              <a:buFont typeface="+mj-ea"/>
              <a:buAutoNum type="circleNumDbPlain" startAt="7"/>
            </a:pPr>
            <a:r>
              <a:rPr lang="zh-CN" altLang="en-US" sz="2400" dirty="0"/>
              <a:t>git pull {shortname} 拉取远程的分支变更，并合并到本分支</a:t>
            </a:r>
            <a:endParaRPr lang="en-US" altLang="zh-CN" sz="2400" dirty="0"/>
          </a:p>
          <a:p>
            <a:pPr marL="457200" indent="-457200">
              <a:buFont typeface="+mj-ea"/>
              <a:buAutoNum type="circleNumDbPlain" startAt="7"/>
            </a:pPr>
            <a:endParaRPr lang="en-US" altLang="zh-CN" sz="2400" dirty="0"/>
          </a:p>
          <a:p>
            <a:pPr marL="457200" indent="-457200">
              <a:buFont typeface="+mj-ea"/>
              <a:buAutoNum type="circleNumDbPlain" startAt="7"/>
            </a:pPr>
            <a:r>
              <a:rPr lang="zh-CN" altLang="en-US" sz="2400" dirty="0"/>
              <a:t>git log</a:t>
            </a:r>
            <a:endParaRPr lang="en-US" altLang="zh-CN" sz="2400" dirty="0"/>
          </a:p>
          <a:p>
            <a:pPr marL="457200" indent="-457200">
              <a:buFont typeface="+mj-ea"/>
              <a:buAutoNum type="circleNumDbPlain" startAt="7"/>
            </a:pPr>
            <a:endParaRPr lang="en-US" altLang="zh-CN" sz="2400" dirty="0"/>
          </a:p>
          <a:p>
            <a:pPr marL="457200" indent="-457200">
              <a:buFont typeface="+mj-ea"/>
              <a:buAutoNum type="circleNumDbPlain" startAt="7"/>
            </a:pPr>
            <a:r>
              <a:rPr lang="zh-CN" altLang="en-US" sz="2400" dirty="0"/>
              <a:t>git config -list  ——查看配置</a:t>
            </a:r>
            <a:endParaRPr lang="en-US" altLang="zh-CN" sz="2400" dirty="0"/>
          </a:p>
          <a:p>
            <a:pPr marL="457200" indent="-457200">
              <a:buFont typeface="+mj-ea"/>
              <a:buAutoNum type="circleNumDbPlain" startAt="7"/>
            </a:pPr>
            <a:endParaRPr lang="en-US" altLang="zh-CN" sz="2400" dirty="0"/>
          </a:p>
          <a:p>
            <a:pPr marL="457200" indent="-457200">
              <a:buFont typeface="+mj-ea"/>
              <a:buAutoNum type="circleNumDbPlain" startAt="7"/>
            </a:pPr>
            <a:r>
              <a:rPr lang="zh-CN" altLang="en-US" sz="2400" dirty="0"/>
              <a:t>git help </a:t>
            </a:r>
            <a:endParaRPr lang="en-US" altLang="zh-CN" sz="2400" dirty="0"/>
          </a:p>
          <a:p>
            <a:pPr marL="457200" indent="-457200">
              <a:buFont typeface="+mj-ea"/>
              <a:buAutoNum type="circleNumDbPlain" startAt="7"/>
            </a:pPr>
            <a:endParaRPr lang="en-US" altLang="zh-CN" sz="2400" dirty="0"/>
          </a:p>
          <a:p>
            <a:pPr marL="457200" indent="-457200">
              <a:buFont typeface="+mj-ea"/>
              <a:buAutoNum type="circleNumDbPlain" startAt="7"/>
            </a:pPr>
            <a:r>
              <a:rPr lang="zh-CN" altLang="en-US" sz="2400" dirty="0"/>
              <a:t>git branch 它会给出当前所有分支的清单</a:t>
            </a:r>
            <a:endParaRPr lang="en-US" altLang="zh-CN" sz="2400" dirty="0"/>
          </a:p>
          <a:p>
            <a:pPr marL="457200" indent="-457200">
              <a:buFont typeface="+mj-ea"/>
              <a:buAutoNum type="circleNumDbPlain" startAt="7"/>
            </a:pPr>
            <a:endParaRPr lang="en-US" altLang="zh-CN" sz="2400" dirty="0"/>
          </a:p>
          <a:p>
            <a:pPr marL="457200" indent="-457200">
              <a:buFont typeface="+mj-ea"/>
              <a:buAutoNum type="circleNumDbPlain" startAt="7"/>
            </a:pPr>
            <a:r>
              <a:rPr lang="zh-CN" altLang="en-US" sz="2400" dirty="0"/>
              <a:t>git status 查看文件状态 &amp; 入解决冲突时哪些没有解决</a:t>
            </a:r>
          </a:p>
        </p:txBody>
      </p:sp>
    </p:spTree>
    <p:extLst>
      <p:ext uri="{BB962C8B-B14F-4D97-AF65-F5344CB8AC3E}">
        <p14:creationId xmlns:p14="http://schemas.microsoft.com/office/powerpoint/2010/main" val="406043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76D2CF01-D03A-4370-AFEE-4A8DA46D1983}"/>
              </a:ext>
            </a:extLst>
          </p:cNvPr>
          <p:cNvSpPr>
            <a:spLocks noGrp="1"/>
          </p:cNvSpPr>
          <p:nvPr>
            <p:ph type="sldNum" sz="quarter" idx="10"/>
          </p:nvPr>
        </p:nvSpPr>
        <p:spPr>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600CC"/>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6600CC"/>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6600CC"/>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hangingPunct="0">
              <a:spcBef>
                <a:spcPct val="0"/>
              </a:spcBef>
              <a:buClrTx/>
              <a:buFontTx/>
              <a:buNone/>
            </a:pPr>
            <a:fld id="{E788690E-6774-4953-B53E-A7E045455B8B}" type="slidenum">
              <a:rPr lang="en-US" altLang="zh-CN" sz="1800" b="0" smtClean="0">
                <a:ea typeface="宋体" panose="02010600030101010101" pitchFamily="2" charset="-122"/>
              </a:rPr>
              <a:pPr eaLnBrk="0" hangingPunct="0">
                <a:spcBef>
                  <a:spcPct val="0"/>
                </a:spcBef>
                <a:buClrTx/>
                <a:buFontTx/>
                <a:buNone/>
              </a:pPr>
              <a:t>3</a:t>
            </a:fld>
            <a:endParaRPr lang="en-US" altLang="zh-CN" sz="1800" b="0" dirty="0">
              <a:ea typeface="宋体" panose="02010600030101010101" pitchFamily="2" charset="-122"/>
            </a:endParaRPr>
          </a:p>
        </p:txBody>
      </p:sp>
      <p:sp>
        <p:nvSpPr>
          <p:cNvPr id="7171" name="Rectangle 2">
            <a:extLst>
              <a:ext uri="{FF2B5EF4-FFF2-40B4-BE49-F238E27FC236}">
                <a16:creationId xmlns:a16="http://schemas.microsoft.com/office/drawing/2014/main" id="{F456CA4F-C363-4595-A2D1-332655C5DF1C}"/>
              </a:ext>
            </a:extLst>
          </p:cNvPr>
          <p:cNvSpPr>
            <a:spLocks noGrp="1" noChangeArrowheads="1"/>
          </p:cNvSpPr>
          <p:nvPr>
            <p:ph type="title"/>
          </p:nvPr>
        </p:nvSpPr>
        <p:spPr/>
        <p:txBody>
          <a:bodyPr/>
          <a:lstStyle/>
          <a:p>
            <a:r>
              <a:rPr lang="en-US" altLang="zh-CN" dirty="0"/>
              <a:t>14.1</a:t>
            </a:r>
            <a:r>
              <a:rPr lang="zh-CN" altLang="en-US" dirty="0"/>
              <a:t>软件质量保证</a:t>
            </a:r>
          </a:p>
        </p:txBody>
      </p:sp>
      <p:sp>
        <p:nvSpPr>
          <p:cNvPr id="7172" name="Rectangle 3">
            <a:extLst>
              <a:ext uri="{FF2B5EF4-FFF2-40B4-BE49-F238E27FC236}">
                <a16:creationId xmlns:a16="http://schemas.microsoft.com/office/drawing/2014/main" id="{420EDC72-BFC1-48C8-864D-E2D19A92D827}"/>
              </a:ext>
            </a:extLst>
          </p:cNvPr>
          <p:cNvSpPr>
            <a:spLocks noGrp="1" noChangeArrowheads="1"/>
          </p:cNvSpPr>
          <p:nvPr>
            <p:ph type="body" idx="1"/>
          </p:nvPr>
        </p:nvSpPr>
        <p:spPr>
          <a:xfrm>
            <a:off x="685800" y="1340768"/>
            <a:ext cx="8229600" cy="4525963"/>
          </a:xfrm>
        </p:spPr>
        <p:txBody>
          <a:bodyPr/>
          <a:lstStyle/>
          <a:p>
            <a:pPr>
              <a:lnSpc>
                <a:spcPct val="80000"/>
              </a:lnSpc>
            </a:pPr>
            <a:r>
              <a:rPr lang="zh-CN" altLang="en-US" sz="2500" dirty="0"/>
              <a:t>有些软件开发者仍然相信软件质量是在编码之后才应该开始担心的事情。这是荒谬的，因为软件质量保证（</a:t>
            </a:r>
            <a:r>
              <a:rPr lang="en-US" altLang="zh-CN" sz="2500" dirty="0"/>
              <a:t>Software Quality Assurance</a:t>
            </a:r>
            <a:r>
              <a:rPr lang="zh-CN" altLang="en-US" sz="2500" dirty="0"/>
              <a:t>，</a:t>
            </a:r>
            <a:r>
              <a:rPr lang="en-US" altLang="zh-CN" sz="2500" dirty="0"/>
              <a:t>SQA</a:t>
            </a:r>
            <a:r>
              <a:rPr lang="zh-CN" altLang="en-US" sz="2500" dirty="0"/>
              <a:t>）是一种应用于整个软件过程的保护性活动，它包括：</a:t>
            </a:r>
          </a:p>
          <a:p>
            <a:pPr lvl="1">
              <a:lnSpc>
                <a:spcPct val="80000"/>
              </a:lnSpc>
            </a:pPr>
            <a:r>
              <a:rPr lang="zh-CN" altLang="en-US" dirty="0"/>
              <a:t>一种质量管理方法，</a:t>
            </a:r>
          </a:p>
          <a:p>
            <a:pPr lvl="1">
              <a:lnSpc>
                <a:spcPct val="80000"/>
              </a:lnSpc>
            </a:pPr>
            <a:r>
              <a:rPr lang="zh-CN" altLang="en-US" dirty="0"/>
              <a:t>有效的软件工程技术（方法和工具）</a:t>
            </a:r>
          </a:p>
          <a:p>
            <a:pPr lvl="1">
              <a:lnSpc>
                <a:spcPct val="80000"/>
              </a:lnSpc>
            </a:pPr>
            <a:r>
              <a:rPr lang="zh-CN" altLang="en-US" dirty="0"/>
              <a:t>在整个软件过程中采用的正式技术复审</a:t>
            </a:r>
          </a:p>
          <a:p>
            <a:pPr lvl="1">
              <a:lnSpc>
                <a:spcPct val="80000"/>
              </a:lnSpc>
            </a:pPr>
            <a:r>
              <a:rPr lang="zh-CN" altLang="en-US" dirty="0"/>
              <a:t>一种多层次的测试策略</a:t>
            </a:r>
          </a:p>
          <a:p>
            <a:pPr lvl="1">
              <a:lnSpc>
                <a:spcPct val="80000"/>
              </a:lnSpc>
            </a:pPr>
            <a:r>
              <a:rPr lang="zh-CN" altLang="en-US" dirty="0"/>
              <a:t>对软件文档及其修改的控制</a:t>
            </a:r>
          </a:p>
          <a:p>
            <a:pPr lvl="1">
              <a:lnSpc>
                <a:spcPct val="80000"/>
              </a:lnSpc>
            </a:pPr>
            <a:r>
              <a:rPr lang="zh-CN" altLang="en-US" dirty="0"/>
              <a:t>保证软件遵从软件开发标准的规程</a:t>
            </a:r>
          </a:p>
          <a:p>
            <a:pPr lvl="1">
              <a:lnSpc>
                <a:spcPct val="80000"/>
              </a:lnSpc>
            </a:pPr>
            <a:r>
              <a:rPr lang="zh-CN" altLang="en-US" dirty="0"/>
              <a:t>度量和报告机制</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97CEEF3-1E59-471F-AEA8-3B697A66B4C7}"/>
              </a:ext>
            </a:extLst>
          </p:cNvPr>
          <p:cNvSpPr>
            <a:spLocks noGrp="1" noRot="1" noChangeArrowheads="1"/>
          </p:cNvSpPr>
          <p:nvPr>
            <p:ph type="title"/>
          </p:nvPr>
        </p:nvSpPr>
        <p:spPr/>
        <p:txBody>
          <a:bodyPr/>
          <a:lstStyle/>
          <a:p>
            <a:pPr eaLnBrk="1" hangingPunct="1"/>
            <a:r>
              <a:rPr lang="en-US" altLang="zh-CN"/>
              <a:t>14.1.3 </a:t>
            </a:r>
            <a:r>
              <a:rPr lang="zh-CN" altLang="en-US"/>
              <a:t>全面质量管理 </a:t>
            </a:r>
          </a:p>
        </p:txBody>
      </p:sp>
      <p:sp>
        <p:nvSpPr>
          <p:cNvPr id="9219" name="Rectangle 3">
            <a:extLst>
              <a:ext uri="{FF2B5EF4-FFF2-40B4-BE49-F238E27FC236}">
                <a16:creationId xmlns:a16="http://schemas.microsoft.com/office/drawing/2014/main" id="{1901D41F-ABA1-42E7-9F25-6475DB1FC46B}"/>
              </a:ext>
            </a:extLst>
          </p:cNvPr>
          <p:cNvSpPr>
            <a:spLocks noGrp="1" noRot="1" noChangeArrowheads="1"/>
          </p:cNvSpPr>
          <p:nvPr>
            <p:ph type="body" idx="1"/>
          </p:nvPr>
        </p:nvSpPr>
        <p:spPr/>
        <p:txBody>
          <a:bodyPr/>
          <a:lstStyle/>
          <a:p>
            <a:pPr eaLnBrk="1" hangingPunct="1">
              <a:lnSpc>
                <a:spcPct val="120000"/>
              </a:lnSpc>
            </a:pPr>
            <a:r>
              <a:rPr lang="zh-CN" altLang="zh-CN"/>
              <a:t>全面质量管理是一个组织以质量为中心，以全员参与为基础，目的在于通过让顾客满意和本组织所有成员及社会受益而达到长期成功的一种质量管理模式。</a:t>
            </a:r>
            <a:endParaRPr lang="zh-CN" altLang="en-US"/>
          </a:p>
          <a:p>
            <a:pPr eaLnBrk="1" hangingPunct="1">
              <a:lnSpc>
                <a:spcPct val="120000"/>
              </a:lnSpc>
            </a:pPr>
            <a:r>
              <a:rPr lang="en-US" altLang="zh-CN" sz="2400" b="1">
                <a:solidFill>
                  <a:srgbClr val="C00000"/>
                </a:solidFill>
              </a:rPr>
              <a:t>TQM</a:t>
            </a:r>
            <a:r>
              <a:rPr lang="zh-CN" altLang="en-US" sz="2400" b="1">
                <a:solidFill>
                  <a:srgbClr val="C00000"/>
                </a:solidFill>
              </a:rPr>
              <a:t>的核心思想是：</a:t>
            </a:r>
          </a:p>
          <a:p>
            <a:pPr lvl="1" eaLnBrk="1" hangingPunct="1">
              <a:lnSpc>
                <a:spcPct val="120000"/>
              </a:lnSpc>
            </a:pPr>
            <a:r>
              <a:rPr lang="zh-CN" altLang="en-US"/>
              <a:t>全员性：全员参与质量管理；</a:t>
            </a:r>
          </a:p>
          <a:p>
            <a:pPr lvl="1" eaLnBrk="1" hangingPunct="1">
              <a:lnSpc>
                <a:spcPct val="120000"/>
              </a:lnSpc>
            </a:pPr>
            <a:r>
              <a:rPr lang="zh-CN" altLang="en-US"/>
              <a:t>全过程性：管理好质量形成的全过程；</a:t>
            </a:r>
          </a:p>
          <a:p>
            <a:pPr lvl="1" eaLnBrk="1" hangingPunct="1">
              <a:lnSpc>
                <a:spcPct val="120000"/>
              </a:lnSpc>
            </a:pPr>
            <a:r>
              <a:rPr lang="zh-CN" altLang="en-US"/>
              <a:t>全面性：管理好质量涉及到的各个要素； </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C17E7BCE-91C7-4494-B83D-0D9079B6687F}"/>
              </a:ext>
            </a:extLst>
          </p:cNvPr>
          <p:cNvSpPr>
            <a:spLocks noGrp="1"/>
          </p:cNvSpPr>
          <p:nvPr>
            <p:ph type="sldNum" sz="quarter" idx="10"/>
          </p:nvPr>
        </p:nvSpPr>
        <p:spPr>
          <a:noFill/>
        </p:spPr>
        <p:txBody>
          <a:bodyPr/>
          <a:lstStyle>
            <a:lvl1pPr>
              <a:spcBef>
                <a:spcPct val="20000"/>
              </a:spcBef>
              <a:buClr>
                <a:srgbClr val="6600CC"/>
              </a:buClr>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lr>
                <a:srgbClr val="6600CC"/>
              </a:buClr>
              <a:buFont typeface="Wingdings" panose="05000000000000000000" pitchFamily="2" charset="2"/>
              <a:buChar char="q"/>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6600CC"/>
              </a:buClr>
              <a:buFont typeface="Wingdings" panose="05000000000000000000" pitchFamily="2" charset="2"/>
              <a:buChar char="q"/>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2B37DD2-62F6-410F-92E3-3A9DF3D70451}" type="slidenum">
              <a:rPr lang="en-US" altLang="zh-CN" sz="1400" smtClean="0">
                <a:ea typeface="宋体" panose="02010600030101010101" pitchFamily="2" charset="-122"/>
              </a:rPr>
              <a:pPr>
                <a:spcBef>
                  <a:spcPct val="0"/>
                </a:spcBef>
                <a:buClrTx/>
                <a:buFontTx/>
                <a:buNone/>
              </a:pPr>
              <a:t>5</a:t>
            </a:fld>
            <a:endParaRPr lang="en-US" altLang="zh-CN" sz="1400">
              <a:ea typeface="宋体" panose="02010600030101010101" pitchFamily="2" charset="-122"/>
            </a:endParaRPr>
          </a:p>
        </p:txBody>
      </p:sp>
      <p:sp>
        <p:nvSpPr>
          <p:cNvPr id="10243" name="Rectangle 2">
            <a:extLst>
              <a:ext uri="{FF2B5EF4-FFF2-40B4-BE49-F238E27FC236}">
                <a16:creationId xmlns:a16="http://schemas.microsoft.com/office/drawing/2014/main" id="{BCAACAA9-11DD-4143-B264-FA081CE07D7F}"/>
              </a:ext>
            </a:extLst>
          </p:cNvPr>
          <p:cNvSpPr>
            <a:spLocks noGrp="1" noChangeArrowheads="1"/>
          </p:cNvSpPr>
          <p:nvPr>
            <p:ph type="title"/>
          </p:nvPr>
        </p:nvSpPr>
        <p:spPr/>
        <p:txBody>
          <a:bodyPr/>
          <a:lstStyle/>
          <a:p>
            <a:pPr eaLnBrk="1" hangingPunct="1"/>
            <a:r>
              <a:rPr lang="zh-CN" altLang="en-US" dirty="0"/>
              <a:t>全面质量管理</a:t>
            </a:r>
            <a:endParaRPr lang="en-US" altLang="zh-CN" dirty="0"/>
          </a:p>
        </p:txBody>
      </p:sp>
      <p:sp>
        <p:nvSpPr>
          <p:cNvPr id="2" name="文本框 1">
            <a:extLst>
              <a:ext uri="{FF2B5EF4-FFF2-40B4-BE49-F238E27FC236}">
                <a16:creationId xmlns:a16="http://schemas.microsoft.com/office/drawing/2014/main" id="{8581ADF0-2C4E-47C5-B621-FA73F41637DD}"/>
              </a:ext>
            </a:extLst>
          </p:cNvPr>
          <p:cNvSpPr txBox="1"/>
          <p:nvPr/>
        </p:nvSpPr>
        <p:spPr>
          <a:xfrm>
            <a:off x="539552" y="1484784"/>
            <a:ext cx="8375848" cy="3539430"/>
          </a:xfrm>
          <a:prstGeom prst="rect">
            <a:avLst/>
          </a:prstGeom>
          <a:noFill/>
        </p:spPr>
        <p:txBody>
          <a:bodyPr wrap="square" rtlCol="0">
            <a:spAutoFit/>
          </a:bodyPr>
          <a:lstStyle/>
          <a:p>
            <a:pPr marL="342900" indent="-342900">
              <a:buFont typeface="+mj-ea"/>
              <a:buAutoNum type="circleNumDbPlain"/>
            </a:pPr>
            <a:r>
              <a:rPr lang="zh-CN" altLang="en-US" sz="2800" dirty="0"/>
              <a:t>从缺陷改正转为缺陷预防</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从软件质量是被检查出来的到质量是设计和制造出来的</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从可接受的缺陷程度转为持续过程改进</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从关注进度和成本转为关注质量、进度和成本</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73E5144-4AE2-4D7A-BF75-946DA25BD5A0}"/>
              </a:ext>
            </a:extLst>
          </p:cNvPr>
          <p:cNvSpPr>
            <a:spLocks noGrp="1" noRot="1" noChangeArrowheads="1"/>
          </p:cNvSpPr>
          <p:nvPr>
            <p:ph type="title"/>
          </p:nvPr>
        </p:nvSpPr>
        <p:spPr/>
        <p:txBody>
          <a:bodyPr/>
          <a:lstStyle/>
          <a:p>
            <a:pPr eaLnBrk="1" hangingPunct="1"/>
            <a:r>
              <a:rPr lang="en-US" altLang="zh-CN" dirty="0"/>
              <a:t>14.3</a:t>
            </a:r>
            <a:r>
              <a:rPr lang="zh-CN" altLang="en-US" dirty="0"/>
              <a:t>软件质量保证的实施</a:t>
            </a:r>
          </a:p>
        </p:txBody>
      </p:sp>
      <p:sp>
        <p:nvSpPr>
          <p:cNvPr id="12291" name="Rectangle 3">
            <a:extLst>
              <a:ext uri="{FF2B5EF4-FFF2-40B4-BE49-F238E27FC236}">
                <a16:creationId xmlns:a16="http://schemas.microsoft.com/office/drawing/2014/main" id="{3206F6A5-FFE5-4D8C-BF46-07677AA84C5A}"/>
              </a:ext>
            </a:extLst>
          </p:cNvPr>
          <p:cNvSpPr>
            <a:spLocks noGrp="1" noRot="1" noChangeArrowheads="1"/>
          </p:cNvSpPr>
          <p:nvPr>
            <p:ph type="body" idx="1"/>
          </p:nvPr>
        </p:nvSpPr>
        <p:spPr/>
        <p:txBody>
          <a:bodyPr/>
          <a:lstStyle/>
          <a:p>
            <a:pPr eaLnBrk="1" hangingPunct="1">
              <a:lnSpc>
                <a:spcPct val="110000"/>
              </a:lnSpc>
            </a:pPr>
            <a:r>
              <a:rPr lang="en-US" altLang="zh-CN" sz="1600"/>
              <a:t>SQA</a:t>
            </a:r>
            <a:r>
              <a:rPr lang="zh-CN" altLang="en-US" sz="1600"/>
              <a:t>实施的五个步骤 ：</a:t>
            </a:r>
          </a:p>
          <a:p>
            <a:pPr lvl="1" eaLnBrk="1" hangingPunct="1">
              <a:lnSpc>
                <a:spcPct val="110000"/>
              </a:lnSpc>
            </a:pPr>
            <a:r>
              <a:rPr lang="zh-CN" altLang="en-US" sz="2000"/>
              <a:t> </a:t>
            </a:r>
            <a:r>
              <a:rPr lang="zh-CN" altLang="en-US" sz="2000" b="1">
                <a:solidFill>
                  <a:srgbClr val="FF0000"/>
                </a:solidFill>
              </a:rPr>
              <a:t>第一步：目标（</a:t>
            </a:r>
            <a:r>
              <a:rPr lang="en-US" altLang="zh-CN" sz="2000" b="1">
                <a:solidFill>
                  <a:srgbClr val="FF0000"/>
                </a:solidFill>
              </a:rPr>
              <a:t>Target</a:t>
            </a:r>
            <a:r>
              <a:rPr lang="zh-CN" altLang="en-US" sz="2000" b="1">
                <a:solidFill>
                  <a:srgbClr val="FF0000"/>
                </a:solidFill>
              </a:rPr>
              <a:t>）；</a:t>
            </a:r>
            <a:r>
              <a:rPr lang="zh-CN" altLang="en-US" sz="2000"/>
              <a:t>以用户需求和开发任务为依据，对质量需求准则、质量设计准则的质量特性设定质量目标进行评价。</a:t>
            </a:r>
          </a:p>
          <a:p>
            <a:pPr lvl="1" eaLnBrk="1" hangingPunct="1">
              <a:lnSpc>
                <a:spcPct val="110000"/>
              </a:lnSpc>
            </a:pPr>
            <a:r>
              <a:rPr lang="zh-CN" altLang="en-US" sz="2000" b="1">
                <a:solidFill>
                  <a:srgbClr val="FF0000"/>
                </a:solidFill>
              </a:rPr>
              <a:t>第二步：计划（</a:t>
            </a:r>
            <a:r>
              <a:rPr lang="en-US" altLang="zh-CN" sz="2000" b="1">
                <a:solidFill>
                  <a:srgbClr val="FF0000"/>
                </a:solidFill>
              </a:rPr>
              <a:t>Plan</a:t>
            </a:r>
            <a:r>
              <a:rPr lang="zh-CN" altLang="en-US" sz="2000" b="1">
                <a:solidFill>
                  <a:srgbClr val="FF0000"/>
                </a:solidFill>
              </a:rPr>
              <a:t>）；</a:t>
            </a:r>
            <a:r>
              <a:rPr lang="zh-CN" altLang="en-US" sz="2000"/>
              <a:t>设定适合于待开发软件的评测检查项目，一般设定</a:t>
            </a:r>
            <a:r>
              <a:rPr lang="en-US" altLang="zh-CN" sz="2000"/>
              <a:t>20—30</a:t>
            </a:r>
            <a:r>
              <a:rPr lang="zh-CN" altLang="en-US" sz="2000"/>
              <a:t>个。</a:t>
            </a:r>
          </a:p>
          <a:p>
            <a:pPr lvl="1" eaLnBrk="1" hangingPunct="1">
              <a:lnSpc>
                <a:spcPct val="110000"/>
              </a:lnSpc>
            </a:pPr>
            <a:r>
              <a:rPr lang="zh-CN" altLang="en-US" sz="2000" b="1">
                <a:solidFill>
                  <a:srgbClr val="FF0000"/>
                </a:solidFill>
              </a:rPr>
              <a:t>第三步：执行（</a:t>
            </a:r>
            <a:r>
              <a:rPr lang="en-US" altLang="zh-CN" sz="2000" b="1">
                <a:solidFill>
                  <a:srgbClr val="FF0000"/>
                </a:solidFill>
              </a:rPr>
              <a:t>DO</a:t>
            </a:r>
            <a:r>
              <a:rPr lang="zh-CN" altLang="en-US" sz="2000" b="1">
                <a:solidFill>
                  <a:srgbClr val="FF0000"/>
                </a:solidFill>
              </a:rPr>
              <a:t>）；</a:t>
            </a:r>
            <a:r>
              <a:rPr lang="zh-CN" altLang="en-US" sz="2000"/>
              <a:t>在开发标准和质量评价准则的指导下，制作高质量的规格说明书和程序。</a:t>
            </a:r>
          </a:p>
          <a:p>
            <a:pPr lvl="1" eaLnBrk="1" hangingPunct="1">
              <a:lnSpc>
                <a:spcPct val="110000"/>
              </a:lnSpc>
            </a:pPr>
            <a:r>
              <a:rPr lang="zh-CN" altLang="en-US" sz="2000" b="1">
                <a:solidFill>
                  <a:srgbClr val="FF0000"/>
                </a:solidFill>
              </a:rPr>
              <a:t>第四步：检查（</a:t>
            </a:r>
            <a:r>
              <a:rPr lang="en-US" altLang="zh-CN" sz="2000" b="1">
                <a:solidFill>
                  <a:srgbClr val="FF0000"/>
                </a:solidFill>
              </a:rPr>
              <a:t>Check</a:t>
            </a:r>
            <a:r>
              <a:rPr lang="zh-CN" altLang="en-US" sz="2000" b="1">
                <a:solidFill>
                  <a:srgbClr val="FF0000"/>
                </a:solidFill>
              </a:rPr>
              <a:t>）；</a:t>
            </a:r>
            <a:r>
              <a:rPr lang="zh-CN" altLang="en-US" sz="2000"/>
              <a:t>以</a:t>
            </a:r>
            <a:r>
              <a:rPr lang="en-US" altLang="zh-CN" sz="2000"/>
              <a:t>Plan</a:t>
            </a:r>
            <a:r>
              <a:rPr lang="zh-CN" altLang="en-US" sz="2000"/>
              <a:t>阶段设定的质量评价准则进行评价，算出得分，以质量图的形式表示出来，比较评价结果的质量得分和质量目标，确定是否合格。</a:t>
            </a:r>
          </a:p>
          <a:p>
            <a:pPr lvl="1" eaLnBrk="1" hangingPunct="1">
              <a:lnSpc>
                <a:spcPct val="110000"/>
              </a:lnSpc>
            </a:pPr>
            <a:r>
              <a:rPr lang="zh-CN" altLang="en-US" sz="2000" b="1">
                <a:solidFill>
                  <a:srgbClr val="FF0000"/>
                </a:solidFill>
              </a:rPr>
              <a:t>第五步：改进（</a:t>
            </a:r>
            <a:r>
              <a:rPr lang="en-US" altLang="zh-CN" sz="2000" b="1">
                <a:solidFill>
                  <a:srgbClr val="FF0000"/>
                </a:solidFill>
              </a:rPr>
              <a:t>Action</a:t>
            </a:r>
            <a:r>
              <a:rPr lang="zh-CN" altLang="en-US" sz="2000" b="1">
                <a:solidFill>
                  <a:srgbClr val="FF0000"/>
                </a:solidFill>
              </a:rPr>
              <a:t>）；</a:t>
            </a:r>
            <a:r>
              <a:rPr lang="zh-CN" altLang="en-US" sz="2000"/>
              <a:t>对评价发现的问题进行改进活动，重复</a:t>
            </a:r>
            <a:r>
              <a:rPr lang="en-US" altLang="zh-CN" sz="2000"/>
              <a:t>Plan</a:t>
            </a:r>
            <a:r>
              <a:rPr lang="zh-CN" altLang="en-US" sz="2000"/>
              <a:t>到</a:t>
            </a:r>
            <a:r>
              <a:rPr lang="en-US" altLang="zh-CN" sz="2000"/>
              <a:t>Action</a:t>
            </a:r>
            <a:r>
              <a:rPr lang="zh-CN" altLang="en-US" sz="2000"/>
              <a:t>的过程直到开发项目完成。</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1AF5257-3CFB-4369-817F-9C94C94AC950}"/>
              </a:ext>
            </a:extLst>
          </p:cNvPr>
          <p:cNvSpPr>
            <a:spLocks noGrp="1" noRot="1" noChangeArrowheads="1"/>
          </p:cNvSpPr>
          <p:nvPr>
            <p:ph type="title"/>
          </p:nvPr>
        </p:nvSpPr>
        <p:spPr/>
        <p:txBody>
          <a:bodyPr/>
          <a:lstStyle/>
          <a:p>
            <a:pPr eaLnBrk="1" hangingPunct="1"/>
            <a:r>
              <a:rPr lang="en-US" altLang="zh-CN"/>
              <a:t>14.4</a:t>
            </a:r>
            <a:r>
              <a:rPr lang="zh-CN" altLang="en-US"/>
              <a:t> 软件质量保证体系架构 </a:t>
            </a:r>
          </a:p>
        </p:txBody>
      </p:sp>
      <p:pic>
        <p:nvPicPr>
          <p:cNvPr id="13315" name="Picture 4">
            <a:extLst>
              <a:ext uri="{FF2B5EF4-FFF2-40B4-BE49-F238E27FC236}">
                <a16:creationId xmlns:a16="http://schemas.microsoft.com/office/drawing/2014/main" id="{B1E60C7E-6559-4BA2-81F0-59E46D2B6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25" y="1557338"/>
            <a:ext cx="7878763" cy="470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idx="4294967295"/>
          </p:nvPr>
        </p:nvSpPr>
        <p:spPr>
          <a:xfrm>
            <a:off x="540246" y="277813"/>
            <a:ext cx="8928298" cy="990600"/>
          </a:xfrm>
        </p:spPr>
        <p:txBody>
          <a:bodyPr/>
          <a:lstStyle/>
          <a:p>
            <a:pPr algn="l" eaLnBrk="1" hangingPunct="1"/>
            <a:r>
              <a:rPr lang="en-US" altLang="zh-CN" sz="3200" dirty="0"/>
              <a:t>SQA</a:t>
            </a:r>
            <a:endParaRPr lang="zh-CN" altLang="en-US" sz="3200" dirty="0"/>
          </a:p>
        </p:txBody>
      </p:sp>
      <p:graphicFrame>
        <p:nvGraphicFramePr>
          <p:cNvPr id="3" name="图示 2"/>
          <p:cNvGraphicFramePr/>
          <p:nvPr>
            <p:extLst>
              <p:ext uri="{D42A27DB-BD31-4B8C-83A1-F6EECF244321}">
                <p14:modId xmlns:p14="http://schemas.microsoft.com/office/powerpoint/2010/main" val="1889416421"/>
              </p:ext>
            </p:extLst>
          </p:nvPr>
        </p:nvGraphicFramePr>
        <p:xfrm>
          <a:off x="-180528" y="1988840"/>
          <a:ext cx="3912096"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1067634" y="2904560"/>
            <a:ext cx="1217000" cy="707886"/>
          </a:xfrm>
          <a:prstGeom prst="rect">
            <a:avLst/>
          </a:prstGeom>
          <a:noFill/>
        </p:spPr>
        <p:txBody>
          <a:bodyPr wrap="none" rtlCol="0">
            <a:spAutoFit/>
          </a:bodyPr>
          <a:lstStyle/>
          <a:p>
            <a:pPr>
              <a:buNone/>
            </a:pPr>
            <a:r>
              <a:rPr lang="zh-CN" altLang="en-US" sz="2000" b="1" dirty="0">
                <a:solidFill>
                  <a:srgbClr val="FF9966"/>
                </a:solidFill>
              </a:rPr>
              <a:t>软件质量</a:t>
            </a:r>
            <a:endParaRPr lang="en-US" altLang="zh-CN" sz="2000" b="1" dirty="0">
              <a:solidFill>
                <a:srgbClr val="FF9966"/>
              </a:solidFill>
            </a:endParaRPr>
          </a:p>
          <a:p>
            <a:pPr>
              <a:buNone/>
            </a:pPr>
            <a:r>
              <a:rPr lang="zh-CN" altLang="en-US" sz="2000" b="1" dirty="0">
                <a:solidFill>
                  <a:srgbClr val="FF9966"/>
                </a:solidFill>
              </a:rPr>
              <a:t>保证工作</a:t>
            </a:r>
          </a:p>
        </p:txBody>
      </p:sp>
      <p:sp>
        <p:nvSpPr>
          <p:cNvPr id="15" name="矩形 14"/>
          <p:cNvSpPr/>
          <p:nvPr/>
        </p:nvSpPr>
        <p:spPr bwMode="auto">
          <a:xfrm>
            <a:off x="3563888" y="2348880"/>
            <a:ext cx="3744416"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chemeClr val="hlink"/>
              </a:buClr>
              <a:buSzPct val="70000"/>
              <a:buFont typeface="Wingdings" pitchFamily="2" charset="2"/>
              <a:buChar char="v"/>
              <a:tabLst/>
            </a:pPr>
            <a:endParaRPr kumimoji="0" lang="zh-CN" altLang="en-US" sz="2400" b="0" i="0" u="none" strike="noStrike" cap="none" normalizeH="0" baseline="0">
              <a:ln>
                <a:noFill/>
              </a:ln>
              <a:solidFill>
                <a:schemeClr val="bg1"/>
              </a:solidFill>
              <a:effectLst/>
              <a:latin typeface="Arial" charset="0"/>
              <a:ea typeface="宋体" pitchFamily="2" charset="-122"/>
            </a:endParaRPr>
          </a:p>
        </p:txBody>
      </p:sp>
      <p:grpSp>
        <p:nvGrpSpPr>
          <p:cNvPr id="17" name="组合 16"/>
          <p:cNvGrpSpPr/>
          <p:nvPr/>
        </p:nvGrpSpPr>
        <p:grpSpPr>
          <a:xfrm>
            <a:off x="3779912" y="1340768"/>
            <a:ext cx="5256584" cy="3919984"/>
            <a:chOff x="3563888" y="1340768"/>
            <a:chExt cx="5256584" cy="3919984"/>
          </a:xfrm>
        </p:grpSpPr>
        <p:graphicFrame>
          <p:nvGraphicFramePr>
            <p:cNvPr id="11" name="图示 10"/>
            <p:cNvGraphicFramePr/>
            <p:nvPr>
              <p:extLst/>
            </p:nvPr>
          </p:nvGraphicFramePr>
          <p:xfrm>
            <a:off x="3718369" y="1340768"/>
            <a:ext cx="5102103" cy="35599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矩形 15"/>
            <p:cNvSpPr/>
            <p:nvPr/>
          </p:nvSpPr>
          <p:spPr bwMode="auto">
            <a:xfrm>
              <a:off x="3563888" y="2691466"/>
              <a:ext cx="3600400" cy="2569286"/>
            </a:xfrm>
            <a:prstGeom prst="rect">
              <a:avLst/>
            </a:prstGeom>
            <a:noFill/>
            <a:ln w="44450" cap="flat" cmpd="dbl" algn="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chemeClr val="hlink"/>
                </a:buClr>
                <a:buSzPct val="70000"/>
                <a:buNone/>
                <a:tabLst/>
              </a:pPr>
              <a:endParaRPr kumimoji="0" lang="en-US" altLang="zh-CN" sz="2400" b="1" i="0" u="none" strike="noStrike" cap="none" normalizeH="0" baseline="0" dirty="0">
                <a:ln>
                  <a:noFill/>
                </a:ln>
                <a:solidFill>
                  <a:schemeClr val="bg1"/>
                </a:solidFill>
                <a:effectLst/>
                <a:latin typeface="Arial" charset="0"/>
                <a:ea typeface="宋体" pitchFamily="2" charset="-122"/>
              </a:endParaRPr>
            </a:p>
            <a:p>
              <a:pPr marR="0" algn="l" defTabSz="914400" rtl="0" eaLnBrk="1" fontAlgn="base" latinLnBrk="0" hangingPunct="1">
                <a:lnSpc>
                  <a:spcPct val="100000"/>
                </a:lnSpc>
                <a:spcBef>
                  <a:spcPct val="20000"/>
                </a:spcBef>
                <a:spcAft>
                  <a:spcPct val="0"/>
                </a:spcAft>
                <a:buClr>
                  <a:schemeClr val="hlink"/>
                </a:buClr>
                <a:buSzPct val="70000"/>
                <a:buNone/>
                <a:tabLst/>
              </a:pPr>
              <a:endParaRPr lang="en-US" altLang="zh-CN" b="1" dirty="0">
                <a:latin typeface="Arial" charset="0"/>
              </a:endParaRPr>
            </a:p>
            <a:p>
              <a:pPr marR="0" algn="l" defTabSz="914400" rtl="0" eaLnBrk="1" fontAlgn="base" latinLnBrk="0" hangingPunct="1">
                <a:lnSpc>
                  <a:spcPct val="100000"/>
                </a:lnSpc>
                <a:spcBef>
                  <a:spcPct val="20000"/>
                </a:spcBef>
                <a:spcAft>
                  <a:spcPct val="0"/>
                </a:spcAft>
                <a:buClr>
                  <a:schemeClr val="hlink"/>
                </a:buClr>
                <a:buSzPct val="70000"/>
                <a:buNone/>
                <a:tabLst/>
              </a:pPr>
              <a:endParaRPr kumimoji="0" lang="en-US" altLang="zh-CN" sz="2400" b="1" i="0" u="none" strike="noStrike" cap="none" normalizeH="0" baseline="0" dirty="0">
                <a:ln>
                  <a:noFill/>
                </a:ln>
                <a:solidFill>
                  <a:schemeClr val="bg1"/>
                </a:solidFill>
                <a:effectLst/>
                <a:latin typeface="Arial" charset="0"/>
                <a:ea typeface="宋体" pitchFamily="2" charset="-122"/>
              </a:endParaRPr>
            </a:p>
            <a:p>
              <a:pPr marR="0" algn="l" defTabSz="914400" rtl="0" eaLnBrk="1" fontAlgn="base" latinLnBrk="0" hangingPunct="1">
                <a:lnSpc>
                  <a:spcPct val="100000"/>
                </a:lnSpc>
                <a:spcBef>
                  <a:spcPct val="20000"/>
                </a:spcBef>
                <a:spcAft>
                  <a:spcPct val="0"/>
                </a:spcAft>
                <a:buClr>
                  <a:schemeClr val="hlink"/>
                </a:buClr>
                <a:buSzPct val="70000"/>
                <a:buNone/>
                <a:tabLst/>
              </a:pPr>
              <a:endParaRPr lang="en-US" altLang="zh-CN" b="1" dirty="0">
                <a:latin typeface="Arial" charset="0"/>
              </a:endParaRPr>
            </a:p>
            <a:p>
              <a:pPr marR="0" algn="l" defTabSz="914400" rtl="0" eaLnBrk="1" fontAlgn="base" latinLnBrk="0" hangingPunct="1">
                <a:lnSpc>
                  <a:spcPct val="100000"/>
                </a:lnSpc>
                <a:spcBef>
                  <a:spcPct val="20000"/>
                </a:spcBef>
                <a:spcAft>
                  <a:spcPct val="0"/>
                </a:spcAft>
                <a:buClr>
                  <a:schemeClr val="hlink"/>
                </a:buClr>
                <a:buSzPct val="70000"/>
                <a:buNone/>
                <a:tabLst/>
              </a:pPr>
              <a:endParaRPr kumimoji="0" lang="en-US" altLang="zh-CN" sz="2400" b="1" i="0" u="none" strike="noStrike" cap="none" normalizeH="0" baseline="0" dirty="0">
                <a:ln>
                  <a:noFill/>
                </a:ln>
                <a:solidFill>
                  <a:schemeClr val="bg1"/>
                </a:solidFill>
                <a:effectLst/>
                <a:latin typeface="Arial" charset="0"/>
                <a:ea typeface="宋体" pitchFamily="2" charset="-122"/>
              </a:endParaRPr>
            </a:p>
            <a:p>
              <a:pPr marR="0" algn="l" defTabSz="914400" rtl="0" eaLnBrk="1" fontAlgn="base" latinLnBrk="0" hangingPunct="1">
                <a:lnSpc>
                  <a:spcPct val="100000"/>
                </a:lnSpc>
                <a:spcBef>
                  <a:spcPct val="20000"/>
                </a:spcBef>
                <a:spcAft>
                  <a:spcPct val="0"/>
                </a:spcAft>
                <a:buClr>
                  <a:schemeClr val="hlink"/>
                </a:buClr>
                <a:buSzPct val="70000"/>
                <a:buNone/>
                <a:tabLst/>
              </a:pPr>
              <a:r>
                <a:rPr kumimoji="0" lang="zh-CN" altLang="en-US" sz="2400" b="1" i="0" u="none" strike="noStrike" cap="none" normalizeH="0" baseline="0" dirty="0">
                  <a:ln>
                    <a:noFill/>
                  </a:ln>
                  <a:solidFill>
                    <a:srgbClr val="FFFF00"/>
                  </a:solidFill>
                  <a:effectLst/>
                  <a:latin typeface="Arial" charset="0"/>
                  <a:ea typeface="宋体" pitchFamily="2" charset="-122"/>
                </a:rPr>
                <a:t>研发团队</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1DF127DB-7EF4-45CF-B2A5-6C63AC09FF57}"/>
              </a:ext>
            </a:extLst>
          </p:cNvPr>
          <p:cNvSpPr>
            <a:spLocks noGrp="1" noChangeArrowheads="1"/>
          </p:cNvSpPr>
          <p:nvPr>
            <p:ph type="subTitle" idx="1"/>
          </p:nvPr>
        </p:nvSpPr>
        <p:spPr>
          <a:xfrm>
            <a:off x="755650" y="2133600"/>
            <a:ext cx="8604250" cy="1752600"/>
          </a:xfrm>
        </p:spPr>
        <p:txBody>
          <a:bodyPr/>
          <a:lstStyle/>
          <a:p>
            <a:pPr eaLnBrk="1" hangingPunct="1"/>
            <a:r>
              <a:rPr lang="zh-CN" altLang="en-US" sz="4400" dirty="0">
                <a:solidFill>
                  <a:srgbClr val="564AAE"/>
                </a:solidFill>
              </a:rPr>
              <a:t>第</a:t>
            </a:r>
            <a:r>
              <a:rPr lang="en-US" altLang="zh-CN" sz="4400" dirty="0">
                <a:solidFill>
                  <a:srgbClr val="564AAE"/>
                </a:solidFill>
              </a:rPr>
              <a:t>16</a:t>
            </a:r>
            <a:r>
              <a:rPr lang="zh-CN" altLang="en-US" sz="4400" dirty="0">
                <a:solidFill>
                  <a:srgbClr val="564AAE"/>
                </a:solidFill>
              </a:rPr>
              <a:t>章软件质量保证工具</a:t>
            </a:r>
          </a:p>
        </p:txBody>
      </p:sp>
    </p:spTree>
    <p:extLst>
      <p:ext uri="{BB962C8B-B14F-4D97-AF65-F5344CB8AC3E}">
        <p14:creationId xmlns:p14="http://schemas.microsoft.com/office/powerpoint/2010/main" val="29335255"/>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rgbClr val="FF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rgbClr val="FF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4399</TotalTime>
  <Words>1210</Words>
  <Application>Microsoft Office PowerPoint</Application>
  <PresentationFormat>全屏显示(4:3)</PresentationFormat>
  <Paragraphs>173</Paragraphs>
  <Slides>21</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黑体</vt:lpstr>
      <vt:lpstr>Arial</vt:lpstr>
      <vt:lpstr>Times New Roman</vt:lpstr>
      <vt:lpstr>Wingdings</vt:lpstr>
      <vt:lpstr>默认设计模板</vt:lpstr>
      <vt:lpstr>PowerPoint 演示文稿</vt:lpstr>
      <vt:lpstr>本章目标</vt:lpstr>
      <vt:lpstr>14.1软件质量保证</vt:lpstr>
      <vt:lpstr>14.1.3 全面质量管理 </vt:lpstr>
      <vt:lpstr>全面质量管理</vt:lpstr>
      <vt:lpstr>14.3软件质量保证的实施</vt:lpstr>
      <vt:lpstr>14.4 软件质量保证体系架构 </vt:lpstr>
      <vt:lpstr>SQA</vt:lpstr>
      <vt:lpstr>PowerPoint 演示文稿</vt:lpstr>
      <vt:lpstr>16.4 配置管理</vt:lpstr>
      <vt:lpstr>配置项的定义</vt:lpstr>
      <vt:lpstr>软件配置控制</vt:lpstr>
      <vt:lpstr>配置项标识</vt:lpstr>
      <vt:lpstr>配置基线</vt:lpstr>
      <vt:lpstr>软件版本管理</vt:lpstr>
      <vt:lpstr> TortoiseSVN </vt:lpstr>
      <vt:lpstr>GitHub</vt:lpstr>
      <vt:lpstr>Git</vt:lpstr>
      <vt:lpstr>Git</vt:lpstr>
      <vt:lpstr>Git</vt:lpstr>
      <vt:lpstr>Git</vt:lpstr>
    </vt:vector>
  </TitlesOfParts>
  <Company>BeiJing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yhy</dc:creator>
  <cp:lastModifiedBy>896149540@qq.com</cp:lastModifiedBy>
  <cp:revision>658</cp:revision>
  <dcterms:created xsi:type="dcterms:W3CDTF">2005-06-22T06:00:03Z</dcterms:created>
  <dcterms:modified xsi:type="dcterms:W3CDTF">2018-12-13T05:58:54Z</dcterms:modified>
</cp:coreProperties>
</file>