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0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hlink"/>
      </a:buClr>
      <a:buSzPct val="70000"/>
      <a:buFont typeface="Wingdings" pitchFamily="2" charset="2"/>
      <a:buChar char="v"/>
      <a:defRPr sz="2400" kern="1200">
        <a:solidFill>
          <a:schemeClr val="bg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hlink"/>
      </a:buClr>
      <a:buSzPct val="70000"/>
      <a:buFont typeface="Wingdings" pitchFamily="2" charset="2"/>
      <a:buChar char="v"/>
      <a:defRPr sz="2400" kern="1200">
        <a:solidFill>
          <a:schemeClr val="bg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hlink"/>
      </a:buClr>
      <a:buSzPct val="70000"/>
      <a:buFont typeface="Wingdings" pitchFamily="2" charset="2"/>
      <a:buChar char="v"/>
      <a:defRPr sz="2400" kern="1200">
        <a:solidFill>
          <a:schemeClr val="bg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hlink"/>
      </a:buClr>
      <a:buSzPct val="70000"/>
      <a:buFont typeface="Wingdings" pitchFamily="2" charset="2"/>
      <a:buChar char="v"/>
      <a:defRPr sz="2400" kern="1200">
        <a:solidFill>
          <a:schemeClr val="bg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hlink"/>
      </a:buClr>
      <a:buSzPct val="70000"/>
      <a:buFont typeface="Wingdings" pitchFamily="2" charset="2"/>
      <a:buChar char="v"/>
      <a:defRPr sz="2400" kern="1200">
        <a:solidFill>
          <a:schemeClr val="bg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9054" autoAdjust="0"/>
  </p:normalViewPr>
  <p:slideViewPr>
    <p:cSldViewPr>
      <p:cViewPr varScale="1">
        <p:scale>
          <a:sx n="65" d="100"/>
          <a:sy n="65" d="100"/>
        </p:scale>
        <p:origin x="93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E26CD3-30FE-47CF-94EB-86A2A37FBF34}" type="doc">
      <dgm:prSet loTypeId="urn:microsoft.com/office/officeart/2005/8/layout/hierarchy2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D0DAE96B-3B1D-4596-82E1-09677C8A0A48}">
      <dgm:prSet phldrT="[文本]"/>
      <dgm:spPr/>
      <dgm:t>
        <a:bodyPr/>
        <a:lstStyle/>
        <a:p>
          <a:r>
            <a:rPr lang="zh-CN" altLang="en-US" dirty="0" smtClean="0"/>
            <a:t>第一篇 基础篇</a:t>
          </a:r>
          <a:endParaRPr lang="zh-CN" altLang="en-US" dirty="0"/>
        </a:p>
      </dgm:t>
    </dgm:pt>
    <dgm:pt modelId="{9B5681B9-D1DA-4B01-A1C9-9DE59567B5ED}" type="parTrans" cxnId="{B75ABE31-6111-4852-9CF4-300FC52F7074}">
      <dgm:prSet/>
      <dgm:spPr/>
      <dgm:t>
        <a:bodyPr/>
        <a:lstStyle/>
        <a:p>
          <a:endParaRPr lang="zh-CN" altLang="en-US"/>
        </a:p>
      </dgm:t>
    </dgm:pt>
    <dgm:pt modelId="{EE39698D-9BC1-4830-AB6D-FA146E3892AA}" type="sibTrans" cxnId="{B75ABE31-6111-4852-9CF4-300FC52F7074}">
      <dgm:prSet/>
      <dgm:spPr/>
      <dgm:t>
        <a:bodyPr/>
        <a:lstStyle/>
        <a:p>
          <a:endParaRPr lang="zh-CN" altLang="en-US"/>
        </a:p>
      </dgm:t>
    </dgm:pt>
    <dgm:pt modelId="{D42B9939-3A71-4B8C-A403-D2A6888E972D}">
      <dgm:prSet phldrT="[文本]"/>
      <dgm:spPr/>
      <dgm:t>
        <a:bodyPr/>
        <a:lstStyle/>
        <a:p>
          <a:pPr algn="l"/>
          <a:r>
            <a:rPr lang="zh-CN" altLang="en-US" dirty="0" smtClean="0"/>
            <a:t>第</a:t>
          </a:r>
          <a:r>
            <a:rPr lang="en-US" altLang="en-US" dirty="0" smtClean="0"/>
            <a:t>1</a:t>
          </a:r>
          <a:r>
            <a:rPr lang="zh-CN" altLang="en-US" dirty="0" smtClean="0"/>
            <a:t>章 软件质量的概念</a:t>
          </a:r>
          <a:endParaRPr lang="zh-CN" altLang="en-US" dirty="0"/>
        </a:p>
      </dgm:t>
    </dgm:pt>
    <dgm:pt modelId="{14E55801-C7F8-423D-B1F7-B1C986DE8F72}" type="parTrans" cxnId="{BBFBA676-6EE2-4333-A307-0B486C2CCF46}">
      <dgm:prSet/>
      <dgm:spPr/>
      <dgm:t>
        <a:bodyPr/>
        <a:lstStyle/>
        <a:p>
          <a:endParaRPr lang="zh-CN" altLang="en-US"/>
        </a:p>
      </dgm:t>
    </dgm:pt>
    <dgm:pt modelId="{99D07E23-869D-4C22-BD5C-089E5098DCC8}" type="sibTrans" cxnId="{BBFBA676-6EE2-4333-A307-0B486C2CCF46}">
      <dgm:prSet/>
      <dgm:spPr/>
      <dgm:t>
        <a:bodyPr/>
        <a:lstStyle/>
        <a:p>
          <a:endParaRPr lang="zh-CN" altLang="en-US"/>
        </a:p>
      </dgm:t>
    </dgm:pt>
    <dgm:pt modelId="{C51EB916-60A5-4FB9-8A27-91883D8C12EF}">
      <dgm:prSet phldrT="[文本]"/>
      <dgm:spPr/>
      <dgm:t>
        <a:bodyPr/>
        <a:lstStyle/>
        <a:p>
          <a:pPr algn="l"/>
          <a:r>
            <a:rPr lang="zh-CN" altLang="en-US" dirty="0" smtClean="0"/>
            <a:t>第</a:t>
          </a:r>
          <a:r>
            <a:rPr lang="en-US" altLang="en-US" dirty="0" smtClean="0"/>
            <a:t>2</a:t>
          </a:r>
          <a:r>
            <a:rPr lang="zh-CN" altLang="en-US" dirty="0" smtClean="0"/>
            <a:t>章 软件测试的基本概念</a:t>
          </a:r>
          <a:endParaRPr lang="zh-CN" altLang="en-US" dirty="0"/>
        </a:p>
      </dgm:t>
    </dgm:pt>
    <dgm:pt modelId="{58F6BDDF-11B2-4125-8CFA-1A6047D6F976}" type="parTrans" cxnId="{A64C94BA-D02E-438E-BB19-370516E9BDE1}">
      <dgm:prSet/>
      <dgm:spPr/>
      <dgm:t>
        <a:bodyPr/>
        <a:lstStyle/>
        <a:p>
          <a:endParaRPr lang="zh-CN" altLang="en-US"/>
        </a:p>
      </dgm:t>
    </dgm:pt>
    <dgm:pt modelId="{FE30CFC7-48C8-4A48-BACF-ABD1F0B86444}" type="sibTrans" cxnId="{A64C94BA-D02E-438E-BB19-370516E9BDE1}">
      <dgm:prSet/>
      <dgm:spPr/>
      <dgm:t>
        <a:bodyPr/>
        <a:lstStyle/>
        <a:p>
          <a:endParaRPr lang="zh-CN" altLang="en-US"/>
        </a:p>
      </dgm:t>
    </dgm:pt>
    <dgm:pt modelId="{A6AA6EEC-514D-442B-8966-4ABC61C2745F}">
      <dgm:prSet phldrT="[文本]"/>
      <dgm:spPr/>
      <dgm:t>
        <a:bodyPr/>
        <a:lstStyle/>
        <a:p>
          <a:pPr algn="l"/>
          <a:r>
            <a:rPr lang="zh-CN" altLang="en-US" dirty="0" smtClean="0"/>
            <a:t>第</a:t>
          </a:r>
          <a:r>
            <a:rPr lang="en-US" altLang="en-US" dirty="0" smtClean="0"/>
            <a:t>3</a:t>
          </a:r>
          <a:r>
            <a:rPr lang="zh-CN" altLang="en-US" dirty="0" smtClean="0"/>
            <a:t>章 软件测试风险管理</a:t>
          </a:r>
          <a:endParaRPr lang="zh-CN" altLang="en-US" dirty="0"/>
        </a:p>
      </dgm:t>
    </dgm:pt>
    <dgm:pt modelId="{F1EE2B80-3641-49DC-83C1-7290E444E066}" type="parTrans" cxnId="{5E889BCB-C4C4-42D1-87A1-FD071583A73C}">
      <dgm:prSet/>
      <dgm:spPr/>
      <dgm:t>
        <a:bodyPr/>
        <a:lstStyle/>
        <a:p>
          <a:endParaRPr lang="zh-CN" altLang="en-US"/>
        </a:p>
      </dgm:t>
    </dgm:pt>
    <dgm:pt modelId="{FD6F943A-9C20-4CF5-B550-787CB50BA242}" type="sibTrans" cxnId="{5E889BCB-C4C4-42D1-87A1-FD071583A73C}">
      <dgm:prSet/>
      <dgm:spPr/>
      <dgm:t>
        <a:bodyPr/>
        <a:lstStyle/>
        <a:p>
          <a:endParaRPr lang="zh-CN" altLang="en-US"/>
        </a:p>
      </dgm:t>
    </dgm:pt>
    <dgm:pt modelId="{4132EBD1-BA12-406E-9652-D07D9F6EF622}">
      <dgm:prSet phldrT="[文本]"/>
      <dgm:spPr/>
      <dgm:t>
        <a:bodyPr/>
        <a:lstStyle/>
        <a:p>
          <a:pPr algn="l"/>
          <a:r>
            <a:rPr lang="zh-CN" altLang="en-US" dirty="0" smtClean="0"/>
            <a:t>第</a:t>
          </a:r>
          <a:r>
            <a:rPr lang="en-US" altLang="en-US" dirty="0" smtClean="0"/>
            <a:t>4</a:t>
          </a:r>
          <a:r>
            <a:rPr lang="zh-CN" altLang="en-US" dirty="0" smtClean="0"/>
            <a:t>章 测试过程概述</a:t>
          </a:r>
          <a:endParaRPr lang="zh-CN" altLang="en-US" dirty="0"/>
        </a:p>
      </dgm:t>
    </dgm:pt>
    <dgm:pt modelId="{BFAD0566-75AE-4630-A362-641CF4631CD9}" type="parTrans" cxnId="{02854C76-12B5-43A2-B67F-25D4ECA60B97}">
      <dgm:prSet/>
      <dgm:spPr/>
      <dgm:t>
        <a:bodyPr/>
        <a:lstStyle/>
        <a:p>
          <a:endParaRPr lang="zh-CN" altLang="en-US"/>
        </a:p>
      </dgm:t>
    </dgm:pt>
    <dgm:pt modelId="{4568A157-76BF-4A9F-BC25-D6E40E88713F}" type="sibTrans" cxnId="{02854C76-12B5-43A2-B67F-25D4ECA60B97}">
      <dgm:prSet/>
      <dgm:spPr/>
      <dgm:t>
        <a:bodyPr/>
        <a:lstStyle/>
        <a:p>
          <a:endParaRPr lang="zh-CN" altLang="en-US"/>
        </a:p>
      </dgm:t>
    </dgm:pt>
    <dgm:pt modelId="{79727BEF-5187-40E5-B06A-C1B551387355}" type="pres">
      <dgm:prSet presAssocID="{A5E26CD3-30FE-47CF-94EB-86A2A37FBF3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D80B580-8D24-4080-B070-4C37213D6560}" type="pres">
      <dgm:prSet presAssocID="{D0DAE96B-3B1D-4596-82E1-09677C8A0A48}" presName="root1" presStyleCnt="0"/>
      <dgm:spPr/>
    </dgm:pt>
    <dgm:pt modelId="{CFB7EC70-0354-4D51-B6D2-0C649B4AC476}" type="pres">
      <dgm:prSet presAssocID="{D0DAE96B-3B1D-4596-82E1-09677C8A0A48}" presName="LevelOneTextNode" presStyleLbl="node0" presStyleIdx="0" presStyleCnt="1" custScaleX="1185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9587C8-A7A4-4F00-98D9-457E9B06F1B7}" type="pres">
      <dgm:prSet presAssocID="{D0DAE96B-3B1D-4596-82E1-09677C8A0A48}" presName="level2hierChild" presStyleCnt="0"/>
      <dgm:spPr/>
    </dgm:pt>
    <dgm:pt modelId="{0301B362-5E93-4BB0-A03C-162098A59541}" type="pres">
      <dgm:prSet presAssocID="{14E55801-C7F8-423D-B1F7-B1C986DE8F72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03E22439-9DD6-403D-BBA6-98428EE316DD}" type="pres">
      <dgm:prSet presAssocID="{14E55801-C7F8-423D-B1F7-B1C986DE8F72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71B38C1D-EA06-4CDE-8EBF-F423AA435113}" type="pres">
      <dgm:prSet presAssocID="{D42B9939-3A71-4B8C-A403-D2A6888E972D}" presName="root2" presStyleCnt="0"/>
      <dgm:spPr/>
    </dgm:pt>
    <dgm:pt modelId="{E2509325-A458-4490-ACA3-9D2514F99856}" type="pres">
      <dgm:prSet presAssocID="{D42B9939-3A71-4B8C-A403-D2A6888E972D}" presName="LevelTwoTextNode" presStyleLbl="node2" presStyleIdx="0" presStyleCnt="4" custScaleX="2378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A0E680-E50B-4A90-898E-F0C7CA9C6F12}" type="pres">
      <dgm:prSet presAssocID="{D42B9939-3A71-4B8C-A403-D2A6888E972D}" presName="level3hierChild" presStyleCnt="0"/>
      <dgm:spPr/>
    </dgm:pt>
    <dgm:pt modelId="{78011E66-9AED-4A17-9C99-E9107274A248}" type="pres">
      <dgm:prSet presAssocID="{58F6BDDF-11B2-4125-8CFA-1A6047D6F976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F5BE31BF-BE1A-47CD-8DA7-8A55CB11C85E}" type="pres">
      <dgm:prSet presAssocID="{58F6BDDF-11B2-4125-8CFA-1A6047D6F976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95C31519-86A3-4BCC-9C21-524E0DC90B34}" type="pres">
      <dgm:prSet presAssocID="{C51EB916-60A5-4FB9-8A27-91883D8C12EF}" presName="root2" presStyleCnt="0"/>
      <dgm:spPr/>
    </dgm:pt>
    <dgm:pt modelId="{583444CC-D650-4B00-A065-AC046732721A}" type="pres">
      <dgm:prSet presAssocID="{C51EB916-60A5-4FB9-8A27-91883D8C12EF}" presName="LevelTwoTextNode" presStyleLbl="node2" presStyleIdx="1" presStyleCnt="4" custScaleX="2378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358E85-8B59-42E0-A152-FF6A30E1CC47}" type="pres">
      <dgm:prSet presAssocID="{C51EB916-60A5-4FB9-8A27-91883D8C12EF}" presName="level3hierChild" presStyleCnt="0"/>
      <dgm:spPr/>
    </dgm:pt>
    <dgm:pt modelId="{319DB8F0-2FE7-47B8-A377-812AF5079654}" type="pres">
      <dgm:prSet presAssocID="{F1EE2B80-3641-49DC-83C1-7290E444E066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04766354-E6F9-434B-BA3A-38C5B51C6324}" type="pres">
      <dgm:prSet presAssocID="{F1EE2B80-3641-49DC-83C1-7290E444E066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D09C3E01-82EA-4D68-9ED7-D920EC09729F}" type="pres">
      <dgm:prSet presAssocID="{A6AA6EEC-514D-442B-8966-4ABC61C2745F}" presName="root2" presStyleCnt="0"/>
      <dgm:spPr/>
    </dgm:pt>
    <dgm:pt modelId="{9E0E0004-794B-4BA3-B340-B4F8E808BC6F}" type="pres">
      <dgm:prSet presAssocID="{A6AA6EEC-514D-442B-8966-4ABC61C2745F}" presName="LevelTwoTextNode" presStyleLbl="node2" presStyleIdx="2" presStyleCnt="4" custScaleX="23799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D50AB2-918F-432D-A69E-09621EC8398B}" type="pres">
      <dgm:prSet presAssocID="{A6AA6EEC-514D-442B-8966-4ABC61C2745F}" presName="level3hierChild" presStyleCnt="0"/>
      <dgm:spPr/>
    </dgm:pt>
    <dgm:pt modelId="{8756755F-E6AD-4BA0-B5EB-A279A50267CB}" type="pres">
      <dgm:prSet presAssocID="{BFAD0566-75AE-4630-A362-641CF4631CD9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01C725C8-8C38-4401-B82C-6CED26AD59BB}" type="pres">
      <dgm:prSet presAssocID="{BFAD0566-75AE-4630-A362-641CF4631CD9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CF0AE500-8614-4C3F-A4B2-A043E2CD73E0}" type="pres">
      <dgm:prSet presAssocID="{4132EBD1-BA12-406E-9652-D07D9F6EF622}" presName="root2" presStyleCnt="0"/>
      <dgm:spPr/>
    </dgm:pt>
    <dgm:pt modelId="{5D5BEDF4-F112-4759-923A-05DFA86E723C}" type="pres">
      <dgm:prSet presAssocID="{4132EBD1-BA12-406E-9652-D07D9F6EF622}" presName="LevelTwoTextNode" presStyleLbl="node2" presStyleIdx="3" presStyleCnt="4" custScaleX="23799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9663F40-E9DA-4D98-9FFD-95F3F25EBCCF}" type="pres">
      <dgm:prSet presAssocID="{4132EBD1-BA12-406E-9652-D07D9F6EF622}" presName="level3hierChild" presStyleCnt="0"/>
      <dgm:spPr/>
    </dgm:pt>
  </dgm:ptLst>
  <dgm:cxnLst>
    <dgm:cxn modelId="{F1712734-809E-42EC-AF41-10B2CF16FD31}" type="presOf" srcId="{58F6BDDF-11B2-4125-8CFA-1A6047D6F976}" destId="{F5BE31BF-BE1A-47CD-8DA7-8A55CB11C85E}" srcOrd="1" destOrd="0" presId="urn:microsoft.com/office/officeart/2005/8/layout/hierarchy2"/>
    <dgm:cxn modelId="{B75ABE31-6111-4852-9CF4-300FC52F7074}" srcId="{A5E26CD3-30FE-47CF-94EB-86A2A37FBF34}" destId="{D0DAE96B-3B1D-4596-82E1-09677C8A0A48}" srcOrd="0" destOrd="0" parTransId="{9B5681B9-D1DA-4B01-A1C9-9DE59567B5ED}" sibTransId="{EE39698D-9BC1-4830-AB6D-FA146E3892AA}"/>
    <dgm:cxn modelId="{A64C94BA-D02E-438E-BB19-370516E9BDE1}" srcId="{D0DAE96B-3B1D-4596-82E1-09677C8A0A48}" destId="{C51EB916-60A5-4FB9-8A27-91883D8C12EF}" srcOrd="1" destOrd="0" parTransId="{58F6BDDF-11B2-4125-8CFA-1A6047D6F976}" sibTransId="{FE30CFC7-48C8-4A48-BACF-ABD1F0B86444}"/>
    <dgm:cxn modelId="{BE9D208A-E7A2-4970-8633-FA96FD04F20A}" type="presOf" srcId="{4132EBD1-BA12-406E-9652-D07D9F6EF622}" destId="{5D5BEDF4-F112-4759-923A-05DFA86E723C}" srcOrd="0" destOrd="0" presId="urn:microsoft.com/office/officeart/2005/8/layout/hierarchy2"/>
    <dgm:cxn modelId="{BAF8EEBD-5A54-4830-8205-278469FDD44D}" type="presOf" srcId="{D0DAE96B-3B1D-4596-82E1-09677C8A0A48}" destId="{CFB7EC70-0354-4D51-B6D2-0C649B4AC476}" srcOrd="0" destOrd="0" presId="urn:microsoft.com/office/officeart/2005/8/layout/hierarchy2"/>
    <dgm:cxn modelId="{7A08241F-91EC-4690-8411-BF6715EE67FA}" type="presOf" srcId="{14E55801-C7F8-423D-B1F7-B1C986DE8F72}" destId="{0301B362-5E93-4BB0-A03C-162098A59541}" srcOrd="0" destOrd="0" presId="urn:microsoft.com/office/officeart/2005/8/layout/hierarchy2"/>
    <dgm:cxn modelId="{5E889BCB-C4C4-42D1-87A1-FD071583A73C}" srcId="{D0DAE96B-3B1D-4596-82E1-09677C8A0A48}" destId="{A6AA6EEC-514D-442B-8966-4ABC61C2745F}" srcOrd="2" destOrd="0" parTransId="{F1EE2B80-3641-49DC-83C1-7290E444E066}" sibTransId="{FD6F943A-9C20-4CF5-B550-787CB50BA242}"/>
    <dgm:cxn modelId="{A660CC55-DB79-4320-92F4-D3BF452B2122}" type="presOf" srcId="{BFAD0566-75AE-4630-A362-641CF4631CD9}" destId="{8756755F-E6AD-4BA0-B5EB-A279A50267CB}" srcOrd="0" destOrd="0" presId="urn:microsoft.com/office/officeart/2005/8/layout/hierarchy2"/>
    <dgm:cxn modelId="{2BE0CE09-4DF2-4B94-85FB-5EA72E333ECA}" type="presOf" srcId="{A6AA6EEC-514D-442B-8966-4ABC61C2745F}" destId="{9E0E0004-794B-4BA3-B340-B4F8E808BC6F}" srcOrd="0" destOrd="0" presId="urn:microsoft.com/office/officeart/2005/8/layout/hierarchy2"/>
    <dgm:cxn modelId="{68FD579C-2A2C-41F2-920D-E8E1AE159FF7}" type="presOf" srcId="{F1EE2B80-3641-49DC-83C1-7290E444E066}" destId="{319DB8F0-2FE7-47B8-A377-812AF5079654}" srcOrd="0" destOrd="0" presId="urn:microsoft.com/office/officeart/2005/8/layout/hierarchy2"/>
    <dgm:cxn modelId="{BBFBA676-6EE2-4333-A307-0B486C2CCF46}" srcId="{D0DAE96B-3B1D-4596-82E1-09677C8A0A48}" destId="{D42B9939-3A71-4B8C-A403-D2A6888E972D}" srcOrd="0" destOrd="0" parTransId="{14E55801-C7F8-423D-B1F7-B1C986DE8F72}" sibTransId="{99D07E23-869D-4C22-BD5C-089E5098DCC8}"/>
    <dgm:cxn modelId="{C9AC9662-DD58-41FE-83A0-3CDE7E47E962}" type="presOf" srcId="{A5E26CD3-30FE-47CF-94EB-86A2A37FBF34}" destId="{79727BEF-5187-40E5-B06A-C1B551387355}" srcOrd="0" destOrd="0" presId="urn:microsoft.com/office/officeart/2005/8/layout/hierarchy2"/>
    <dgm:cxn modelId="{CCB8D4CE-63E3-4500-8E70-A43FFAAEDE8B}" type="presOf" srcId="{BFAD0566-75AE-4630-A362-641CF4631CD9}" destId="{01C725C8-8C38-4401-B82C-6CED26AD59BB}" srcOrd="1" destOrd="0" presId="urn:microsoft.com/office/officeart/2005/8/layout/hierarchy2"/>
    <dgm:cxn modelId="{01CD4E4A-06FF-49DE-A48C-1B802B0F2AAE}" type="presOf" srcId="{C51EB916-60A5-4FB9-8A27-91883D8C12EF}" destId="{583444CC-D650-4B00-A065-AC046732721A}" srcOrd="0" destOrd="0" presId="urn:microsoft.com/office/officeart/2005/8/layout/hierarchy2"/>
    <dgm:cxn modelId="{47AC62E1-A69B-478A-8FC3-485CC76FC9CF}" type="presOf" srcId="{58F6BDDF-11B2-4125-8CFA-1A6047D6F976}" destId="{78011E66-9AED-4A17-9C99-E9107274A248}" srcOrd="0" destOrd="0" presId="urn:microsoft.com/office/officeart/2005/8/layout/hierarchy2"/>
    <dgm:cxn modelId="{CE656B1F-9E8D-40D7-9699-E2E4EA9C3ECD}" type="presOf" srcId="{F1EE2B80-3641-49DC-83C1-7290E444E066}" destId="{04766354-E6F9-434B-BA3A-38C5B51C6324}" srcOrd="1" destOrd="0" presId="urn:microsoft.com/office/officeart/2005/8/layout/hierarchy2"/>
    <dgm:cxn modelId="{02854C76-12B5-43A2-B67F-25D4ECA60B97}" srcId="{D0DAE96B-3B1D-4596-82E1-09677C8A0A48}" destId="{4132EBD1-BA12-406E-9652-D07D9F6EF622}" srcOrd="3" destOrd="0" parTransId="{BFAD0566-75AE-4630-A362-641CF4631CD9}" sibTransId="{4568A157-76BF-4A9F-BC25-D6E40E88713F}"/>
    <dgm:cxn modelId="{1296DC30-3A5B-4911-AAF9-01CE46F33893}" type="presOf" srcId="{14E55801-C7F8-423D-B1F7-B1C986DE8F72}" destId="{03E22439-9DD6-403D-BBA6-98428EE316DD}" srcOrd="1" destOrd="0" presId="urn:microsoft.com/office/officeart/2005/8/layout/hierarchy2"/>
    <dgm:cxn modelId="{B2EE4152-C907-4331-9070-C4558940A6D9}" type="presOf" srcId="{D42B9939-3A71-4B8C-A403-D2A6888E972D}" destId="{E2509325-A458-4490-ACA3-9D2514F99856}" srcOrd="0" destOrd="0" presId="urn:microsoft.com/office/officeart/2005/8/layout/hierarchy2"/>
    <dgm:cxn modelId="{D4AD186C-6393-40AB-97C4-889FACD6655B}" type="presParOf" srcId="{79727BEF-5187-40E5-B06A-C1B551387355}" destId="{1D80B580-8D24-4080-B070-4C37213D6560}" srcOrd="0" destOrd="0" presId="urn:microsoft.com/office/officeart/2005/8/layout/hierarchy2"/>
    <dgm:cxn modelId="{4B885612-4260-4B70-B59D-FE0C598731A4}" type="presParOf" srcId="{1D80B580-8D24-4080-B070-4C37213D6560}" destId="{CFB7EC70-0354-4D51-B6D2-0C649B4AC476}" srcOrd="0" destOrd="0" presId="urn:microsoft.com/office/officeart/2005/8/layout/hierarchy2"/>
    <dgm:cxn modelId="{C9DF3863-6237-4030-8EE0-9F8F1895B2A1}" type="presParOf" srcId="{1D80B580-8D24-4080-B070-4C37213D6560}" destId="{EB9587C8-A7A4-4F00-98D9-457E9B06F1B7}" srcOrd="1" destOrd="0" presId="urn:microsoft.com/office/officeart/2005/8/layout/hierarchy2"/>
    <dgm:cxn modelId="{02CADAEF-CB49-4E0F-B235-F798A96B800E}" type="presParOf" srcId="{EB9587C8-A7A4-4F00-98D9-457E9B06F1B7}" destId="{0301B362-5E93-4BB0-A03C-162098A59541}" srcOrd="0" destOrd="0" presId="urn:microsoft.com/office/officeart/2005/8/layout/hierarchy2"/>
    <dgm:cxn modelId="{8B6C59D7-2FC6-4CA4-AA75-4F7199124970}" type="presParOf" srcId="{0301B362-5E93-4BB0-A03C-162098A59541}" destId="{03E22439-9DD6-403D-BBA6-98428EE316DD}" srcOrd="0" destOrd="0" presId="urn:microsoft.com/office/officeart/2005/8/layout/hierarchy2"/>
    <dgm:cxn modelId="{05D44907-ECCB-4736-9DEE-EBE8F0F98EE2}" type="presParOf" srcId="{EB9587C8-A7A4-4F00-98D9-457E9B06F1B7}" destId="{71B38C1D-EA06-4CDE-8EBF-F423AA435113}" srcOrd="1" destOrd="0" presId="urn:microsoft.com/office/officeart/2005/8/layout/hierarchy2"/>
    <dgm:cxn modelId="{AD8F577A-DAEA-490E-9701-C8A7DA9341A3}" type="presParOf" srcId="{71B38C1D-EA06-4CDE-8EBF-F423AA435113}" destId="{E2509325-A458-4490-ACA3-9D2514F99856}" srcOrd="0" destOrd="0" presId="urn:microsoft.com/office/officeart/2005/8/layout/hierarchy2"/>
    <dgm:cxn modelId="{8BE9B945-C260-4899-9D0A-7D31E44DA68F}" type="presParOf" srcId="{71B38C1D-EA06-4CDE-8EBF-F423AA435113}" destId="{77A0E680-E50B-4A90-898E-F0C7CA9C6F12}" srcOrd="1" destOrd="0" presId="urn:microsoft.com/office/officeart/2005/8/layout/hierarchy2"/>
    <dgm:cxn modelId="{48B7E85F-BDC2-4363-BFA5-860945595CA6}" type="presParOf" srcId="{EB9587C8-A7A4-4F00-98D9-457E9B06F1B7}" destId="{78011E66-9AED-4A17-9C99-E9107274A248}" srcOrd="2" destOrd="0" presId="urn:microsoft.com/office/officeart/2005/8/layout/hierarchy2"/>
    <dgm:cxn modelId="{B1584323-3AF8-43E1-B28B-23DCDBA8FED9}" type="presParOf" srcId="{78011E66-9AED-4A17-9C99-E9107274A248}" destId="{F5BE31BF-BE1A-47CD-8DA7-8A55CB11C85E}" srcOrd="0" destOrd="0" presId="urn:microsoft.com/office/officeart/2005/8/layout/hierarchy2"/>
    <dgm:cxn modelId="{01E08622-C678-4716-B0D1-9E31F61748C5}" type="presParOf" srcId="{EB9587C8-A7A4-4F00-98D9-457E9B06F1B7}" destId="{95C31519-86A3-4BCC-9C21-524E0DC90B34}" srcOrd="3" destOrd="0" presId="urn:microsoft.com/office/officeart/2005/8/layout/hierarchy2"/>
    <dgm:cxn modelId="{BE484B5E-CF7B-4540-BDAF-4EB1948709EF}" type="presParOf" srcId="{95C31519-86A3-4BCC-9C21-524E0DC90B34}" destId="{583444CC-D650-4B00-A065-AC046732721A}" srcOrd="0" destOrd="0" presId="urn:microsoft.com/office/officeart/2005/8/layout/hierarchy2"/>
    <dgm:cxn modelId="{A6050281-95F6-4A24-B03C-F09103B50E8B}" type="presParOf" srcId="{95C31519-86A3-4BCC-9C21-524E0DC90B34}" destId="{15358E85-8B59-42E0-A152-FF6A30E1CC47}" srcOrd="1" destOrd="0" presId="urn:microsoft.com/office/officeart/2005/8/layout/hierarchy2"/>
    <dgm:cxn modelId="{C5DCA50E-F284-43D1-9F40-2D6319C7A1CC}" type="presParOf" srcId="{EB9587C8-A7A4-4F00-98D9-457E9B06F1B7}" destId="{319DB8F0-2FE7-47B8-A377-812AF5079654}" srcOrd="4" destOrd="0" presId="urn:microsoft.com/office/officeart/2005/8/layout/hierarchy2"/>
    <dgm:cxn modelId="{F6FC9255-F84C-4958-8491-E9473056D97B}" type="presParOf" srcId="{319DB8F0-2FE7-47B8-A377-812AF5079654}" destId="{04766354-E6F9-434B-BA3A-38C5B51C6324}" srcOrd="0" destOrd="0" presId="urn:microsoft.com/office/officeart/2005/8/layout/hierarchy2"/>
    <dgm:cxn modelId="{5CE70E79-E75A-44A3-AF1C-361972F1B32D}" type="presParOf" srcId="{EB9587C8-A7A4-4F00-98D9-457E9B06F1B7}" destId="{D09C3E01-82EA-4D68-9ED7-D920EC09729F}" srcOrd="5" destOrd="0" presId="urn:microsoft.com/office/officeart/2005/8/layout/hierarchy2"/>
    <dgm:cxn modelId="{DF794A57-D4C4-43A2-8EC7-58D5843FD38C}" type="presParOf" srcId="{D09C3E01-82EA-4D68-9ED7-D920EC09729F}" destId="{9E0E0004-794B-4BA3-B340-B4F8E808BC6F}" srcOrd="0" destOrd="0" presId="urn:microsoft.com/office/officeart/2005/8/layout/hierarchy2"/>
    <dgm:cxn modelId="{1119F435-D290-4AAB-85AE-E5DFE7187B91}" type="presParOf" srcId="{D09C3E01-82EA-4D68-9ED7-D920EC09729F}" destId="{3CD50AB2-918F-432D-A69E-09621EC8398B}" srcOrd="1" destOrd="0" presId="urn:microsoft.com/office/officeart/2005/8/layout/hierarchy2"/>
    <dgm:cxn modelId="{6AB54E6C-EFCE-432D-A795-3F464D1141EF}" type="presParOf" srcId="{EB9587C8-A7A4-4F00-98D9-457E9B06F1B7}" destId="{8756755F-E6AD-4BA0-B5EB-A279A50267CB}" srcOrd="6" destOrd="0" presId="urn:microsoft.com/office/officeart/2005/8/layout/hierarchy2"/>
    <dgm:cxn modelId="{99D82C8B-E1EE-4AA1-B091-70B7A762E18C}" type="presParOf" srcId="{8756755F-E6AD-4BA0-B5EB-A279A50267CB}" destId="{01C725C8-8C38-4401-B82C-6CED26AD59BB}" srcOrd="0" destOrd="0" presId="urn:microsoft.com/office/officeart/2005/8/layout/hierarchy2"/>
    <dgm:cxn modelId="{44DA2AF9-3CDF-4564-AEE2-42ADC7C408DB}" type="presParOf" srcId="{EB9587C8-A7A4-4F00-98D9-457E9B06F1B7}" destId="{CF0AE500-8614-4C3F-A4B2-A043E2CD73E0}" srcOrd="7" destOrd="0" presId="urn:microsoft.com/office/officeart/2005/8/layout/hierarchy2"/>
    <dgm:cxn modelId="{9B795088-6111-405A-A2DC-849DE0EC31E9}" type="presParOf" srcId="{CF0AE500-8614-4C3F-A4B2-A043E2CD73E0}" destId="{5D5BEDF4-F112-4759-923A-05DFA86E723C}" srcOrd="0" destOrd="0" presId="urn:microsoft.com/office/officeart/2005/8/layout/hierarchy2"/>
    <dgm:cxn modelId="{883ABAE3-2A7D-4768-A4A3-5A8E03E13D8D}" type="presParOf" srcId="{CF0AE500-8614-4C3F-A4B2-A043E2CD73E0}" destId="{B9663F40-E9DA-4D98-9FFD-95F3F25EBCC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48A357-5955-45CE-82DF-0B7ECCBE3E48}" type="doc">
      <dgm:prSet loTypeId="urn:microsoft.com/office/officeart/2005/8/layout/hierarchy2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35F7B9B4-7A88-4CCD-A6BB-BE5300ECED48}">
      <dgm:prSet phldrT="[文本]"/>
      <dgm:spPr/>
      <dgm:t>
        <a:bodyPr/>
        <a:lstStyle/>
        <a:p>
          <a:r>
            <a:rPr lang="zh-CN" altLang="en-US" dirty="0" smtClean="0"/>
            <a:t>第二篇 技术篇</a:t>
          </a:r>
          <a:endParaRPr lang="zh-CN" altLang="en-US" dirty="0"/>
        </a:p>
      </dgm:t>
    </dgm:pt>
    <dgm:pt modelId="{0035BBEB-E81B-49FD-A9C1-17295213959B}" type="parTrans" cxnId="{FAF41FB9-C4C3-4073-9308-165094B380D4}">
      <dgm:prSet/>
      <dgm:spPr/>
      <dgm:t>
        <a:bodyPr/>
        <a:lstStyle/>
        <a:p>
          <a:endParaRPr lang="zh-CN" altLang="en-US"/>
        </a:p>
      </dgm:t>
    </dgm:pt>
    <dgm:pt modelId="{A2C65254-0BE4-40F6-A033-CC42BF32B50E}" type="sibTrans" cxnId="{FAF41FB9-C4C3-4073-9308-165094B380D4}">
      <dgm:prSet/>
      <dgm:spPr/>
      <dgm:t>
        <a:bodyPr/>
        <a:lstStyle/>
        <a:p>
          <a:endParaRPr lang="zh-CN" altLang="en-US"/>
        </a:p>
      </dgm:t>
    </dgm:pt>
    <dgm:pt modelId="{A0390A3E-E8D3-4B54-A62C-AA2978D1D439}">
      <dgm:prSet phldrT="[文本]"/>
      <dgm:spPr/>
      <dgm:t>
        <a:bodyPr/>
        <a:lstStyle/>
        <a:p>
          <a:r>
            <a:rPr lang="zh-CN" altLang="en-US" dirty="0" smtClean="0"/>
            <a:t>第</a:t>
          </a:r>
          <a:r>
            <a:rPr lang="en-US" altLang="en-US" dirty="0" smtClean="0"/>
            <a:t>5</a:t>
          </a:r>
          <a:r>
            <a:rPr lang="zh-CN" altLang="en-US" dirty="0" smtClean="0"/>
            <a:t>章 黑盒测试用例设计技术</a:t>
          </a:r>
          <a:endParaRPr lang="zh-CN" altLang="en-US" dirty="0"/>
        </a:p>
      </dgm:t>
    </dgm:pt>
    <dgm:pt modelId="{65842D83-1819-4B8B-807F-67E42693C3B1}" type="parTrans" cxnId="{5767AFE3-0273-4CDA-98EB-C5BDAF7494BD}">
      <dgm:prSet/>
      <dgm:spPr/>
      <dgm:t>
        <a:bodyPr/>
        <a:lstStyle/>
        <a:p>
          <a:endParaRPr lang="zh-CN" altLang="en-US"/>
        </a:p>
      </dgm:t>
    </dgm:pt>
    <dgm:pt modelId="{577AFF27-E5DC-4D06-9FBB-8FF818435D68}" type="sibTrans" cxnId="{5767AFE3-0273-4CDA-98EB-C5BDAF7494BD}">
      <dgm:prSet/>
      <dgm:spPr/>
      <dgm:t>
        <a:bodyPr/>
        <a:lstStyle/>
        <a:p>
          <a:endParaRPr lang="zh-CN" altLang="en-US"/>
        </a:p>
      </dgm:t>
    </dgm:pt>
    <dgm:pt modelId="{3C51BEC2-CADB-4ABA-A895-C81D0F3317CA}">
      <dgm:prSet phldrT="[文本]"/>
      <dgm:spPr/>
      <dgm:t>
        <a:bodyPr/>
        <a:lstStyle/>
        <a:p>
          <a:r>
            <a:rPr lang="zh-CN" altLang="en-US" dirty="0" smtClean="0"/>
            <a:t>实验</a:t>
          </a:r>
          <a:r>
            <a:rPr lang="en-US" altLang="zh-CN" dirty="0" smtClean="0"/>
            <a:t>1</a:t>
          </a:r>
          <a:endParaRPr lang="zh-CN" altLang="en-US" dirty="0"/>
        </a:p>
      </dgm:t>
    </dgm:pt>
    <dgm:pt modelId="{9D3B82EC-FDD4-4EF3-8478-25A8D4DA5D7E}" type="parTrans" cxnId="{272E4E04-D40E-4E8A-8C29-4BDBD1490D47}">
      <dgm:prSet/>
      <dgm:spPr/>
      <dgm:t>
        <a:bodyPr/>
        <a:lstStyle/>
        <a:p>
          <a:endParaRPr lang="zh-CN" altLang="en-US"/>
        </a:p>
      </dgm:t>
    </dgm:pt>
    <dgm:pt modelId="{41229F95-C680-4038-8E2F-A338D524A353}" type="sibTrans" cxnId="{272E4E04-D40E-4E8A-8C29-4BDBD1490D47}">
      <dgm:prSet/>
      <dgm:spPr/>
      <dgm:t>
        <a:bodyPr/>
        <a:lstStyle/>
        <a:p>
          <a:endParaRPr lang="zh-CN" altLang="en-US"/>
        </a:p>
      </dgm:t>
    </dgm:pt>
    <dgm:pt modelId="{F1F306FE-5E6E-4554-8E10-ED53D98BD275}">
      <dgm:prSet phldrT="[文本]"/>
      <dgm:spPr/>
      <dgm:t>
        <a:bodyPr/>
        <a:lstStyle/>
        <a:p>
          <a:r>
            <a:rPr lang="zh-CN" altLang="en-US" dirty="0" smtClean="0"/>
            <a:t>第</a:t>
          </a:r>
          <a:r>
            <a:rPr lang="en-US" altLang="en-US" dirty="0" smtClean="0"/>
            <a:t>6</a:t>
          </a:r>
          <a:r>
            <a:rPr lang="zh-CN" altLang="en-US" dirty="0" smtClean="0"/>
            <a:t>章 白盒测试用例设计技术</a:t>
          </a:r>
          <a:endParaRPr lang="zh-CN" altLang="en-US" dirty="0"/>
        </a:p>
      </dgm:t>
    </dgm:pt>
    <dgm:pt modelId="{4B3770B4-AA6D-4094-8158-0CFEA023D523}" type="parTrans" cxnId="{E54A1E90-ED5E-4239-AF0F-A5C98B10F582}">
      <dgm:prSet/>
      <dgm:spPr/>
      <dgm:t>
        <a:bodyPr/>
        <a:lstStyle/>
        <a:p>
          <a:endParaRPr lang="zh-CN" altLang="en-US"/>
        </a:p>
      </dgm:t>
    </dgm:pt>
    <dgm:pt modelId="{354009D5-BFB4-4F9E-8BA4-2BF185B3A39C}" type="sibTrans" cxnId="{E54A1E90-ED5E-4239-AF0F-A5C98B10F582}">
      <dgm:prSet/>
      <dgm:spPr/>
      <dgm:t>
        <a:bodyPr/>
        <a:lstStyle/>
        <a:p>
          <a:endParaRPr lang="zh-CN" altLang="en-US"/>
        </a:p>
      </dgm:t>
    </dgm:pt>
    <dgm:pt modelId="{0CCEDCD7-33E9-4C15-BA9B-05DA4228E6AE}" type="pres">
      <dgm:prSet presAssocID="{7248A357-5955-45CE-82DF-0B7ECCBE3E4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9731F7A-9E4D-44E7-B2F5-481333D06A09}" type="pres">
      <dgm:prSet presAssocID="{35F7B9B4-7A88-4CCD-A6BB-BE5300ECED48}" presName="root1" presStyleCnt="0"/>
      <dgm:spPr/>
    </dgm:pt>
    <dgm:pt modelId="{92681A9E-575F-4004-A47F-8D0D61609B11}" type="pres">
      <dgm:prSet presAssocID="{35F7B9B4-7A88-4CCD-A6BB-BE5300ECED48}" presName="LevelOneTextNode" presStyleLbl="node0" presStyleIdx="0" presStyleCnt="1" custScaleX="1136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A75D48-FF6B-41B7-A172-EEDD4CACA4C4}" type="pres">
      <dgm:prSet presAssocID="{35F7B9B4-7A88-4CCD-A6BB-BE5300ECED48}" presName="level2hierChild" presStyleCnt="0"/>
      <dgm:spPr/>
    </dgm:pt>
    <dgm:pt modelId="{087868F9-3B5E-4D74-B9F4-088FDF92AC56}" type="pres">
      <dgm:prSet presAssocID="{65842D83-1819-4B8B-807F-67E42693C3B1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B0E0FF15-4B70-4F53-B4BA-1E68D93C384D}" type="pres">
      <dgm:prSet presAssocID="{65842D83-1819-4B8B-807F-67E42693C3B1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D91F0B28-2E95-4D93-8E1E-4630EC7BF4A9}" type="pres">
      <dgm:prSet presAssocID="{A0390A3E-E8D3-4B54-A62C-AA2978D1D439}" presName="root2" presStyleCnt="0"/>
      <dgm:spPr/>
    </dgm:pt>
    <dgm:pt modelId="{9A99E703-AA50-4CC8-8963-0238724FEBF7}" type="pres">
      <dgm:prSet presAssocID="{A0390A3E-E8D3-4B54-A62C-AA2978D1D439}" presName="LevelTwoTextNode" presStyleLbl="node2" presStyleIdx="0" presStyleCnt="2" custScaleX="13604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540A82-E9C3-458D-B71F-C0540D068DF7}" type="pres">
      <dgm:prSet presAssocID="{A0390A3E-E8D3-4B54-A62C-AA2978D1D439}" presName="level3hierChild" presStyleCnt="0"/>
      <dgm:spPr/>
    </dgm:pt>
    <dgm:pt modelId="{C971D2C1-3F9F-4458-B9E8-0B196CDBC706}" type="pres">
      <dgm:prSet presAssocID="{9D3B82EC-FDD4-4EF3-8478-25A8D4DA5D7E}" presName="conn2-1" presStyleLbl="parChTrans1D3" presStyleIdx="0" presStyleCnt="1"/>
      <dgm:spPr/>
      <dgm:t>
        <a:bodyPr/>
        <a:lstStyle/>
        <a:p>
          <a:endParaRPr lang="zh-CN" altLang="en-US"/>
        </a:p>
      </dgm:t>
    </dgm:pt>
    <dgm:pt modelId="{3922DF85-1AFA-4267-BE0C-FFDFEFD9CC13}" type="pres">
      <dgm:prSet presAssocID="{9D3B82EC-FDD4-4EF3-8478-25A8D4DA5D7E}" presName="connTx" presStyleLbl="parChTrans1D3" presStyleIdx="0" presStyleCnt="1"/>
      <dgm:spPr/>
      <dgm:t>
        <a:bodyPr/>
        <a:lstStyle/>
        <a:p>
          <a:endParaRPr lang="zh-CN" altLang="en-US"/>
        </a:p>
      </dgm:t>
    </dgm:pt>
    <dgm:pt modelId="{56DF75C5-80D9-4BD1-AE7C-900A805369D2}" type="pres">
      <dgm:prSet presAssocID="{3C51BEC2-CADB-4ABA-A895-C81D0F3317CA}" presName="root2" presStyleCnt="0"/>
      <dgm:spPr/>
    </dgm:pt>
    <dgm:pt modelId="{4098FE31-30E2-4854-A617-B7B9C092652D}" type="pres">
      <dgm:prSet presAssocID="{3C51BEC2-CADB-4ABA-A895-C81D0F3317CA}" presName="LevelTwoTextNode" presStyleLbl="node3" presStyleIdx="0" presStyleCnt="1" custScaleX="517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014D5B-B712-4EB4-8C33-387BB5873329}" type="pres">
      <dgm:prSet presAssocID="{3C51BEC2-CADB-4ABA-A895-C81D0F3317CA}" presName="level3hierChild" presStyleCnt="0"/>
      <dgm:spPr/>
    </dgm:pt>
    <dgm:pt modelId="{695F8618-7295-456B-A391-186323AACE45}" type="pres">
      <dgm:prSet presAssocID="{4B3770B4-AA6D-4094-8158-0CFEA023D523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BD4E6FF2-0C3B-436D-81B9-C840CED19510}" type="pres">
      <dgm:prSet presAssocID="{4B3770B4-AA6D-4094-8158-0CFEA023D523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EFB0731A-21D5-4C85-B082-D346FDD9155D}" type="pres">
      <dgm:prSet presAssocID="{F1F306FE-5E6E-4554-8E10-ED53D98BD275}" presName="root2" presStyleCnt="0"/>
      <dgm:spPr/>
    </dgm:pt>
    <dgm:pt modelId="{28B0622D-BE93-43B2-87A6-B133074B6A06}" type="pres">
      <dgm:prSet presAssocID="{F1F306FE-5E6E-4554-8E10-ED53D98BD275}" presName="LevelTwoTextNode" presStyleLbl="node2" presStyleIdx="1" presStyleCnt="2" custScaleX="13604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7D80C7-8451-4E1E-ABDE-004C59DEF018}" type="pres">
      <dgm:prSet presAssocID="{F1F306FE-5E6E-4554-8E10-ED53D98BD275}" presName="level3hierChild" presStyleCnt="0"/>
      <dgm:spPr/>
    </dgm:pt>
  </dgm:ptLst>
  <dgm:cxnLst>
    <dgm:cxn modelId="{5E571F26-A472-490D-AA3E-472244765B99}" type="presOf" srcId="{9D3B82EC-FDD4-4EF3-8478-25A8D4DA5D7E}" destId="{3922DF85-1AFA-4267-BE0C-FFDFEFD9CC13}" srcOrd="1" destOrd="0" presId="urn:microsoft.com/office/officeart/2005/8/layout/hierarchy2"/>
    <dgm:cxn modelId="{FAF41FB9-C4C3-4073-9308-165094B380D4}" srcId="{7248A357-5955-45CE-82DF-0B7ECCBE3E48}" destId="{35F7B9B4-7A88-4CCD-A6BB-BE5300ECED48}" srcOrd="0" destOrd="0" parTransId="{0035BBEB-E81B-49FD-A9C1-17295213959B}" sibTransId="{A2C65254-0BE4-40F6-A033-CC42BF32B50E}"/>
    <dgm:cxn modelId="{580933AF-7322-409F-AD0B-DA0C6FECA004}" type="presOf" srcId="{4B3770B4-AA6D-4094-8158-0CFEA023D523}" destId="{BD4E6FF2-0C3B-436D-81B9-C840CED19510}" srcOrd="1" destOrd="0" presId="urn:microsoft.com/office/officeart/2005/8/layout/hierarchy2"/>
    <dgm:cxn modelId="{F5021497-7A22-482A-9281-AF4B4DCAD473}" type="presOf" srcId="{35F7B9B4-7A88-4CCD-A6BB-BE5300ECED48}" destId="{92681A9E-575F-4004-A47F-8D0D61609B11}" srcOrd="0" destOrd="0" presId="urn:microsoft.com/office/officeart/2005/8/layout/hierarchy2"/>
    <dgm:cxn modelId="{E54A1E90-ED5E-4239-AF0F-A5C98B10F582}" srcId="{35F7B9B4-7A88-4CCD-A6BB-BE5300ECED48}" destId="{F1F306FE-5E6E-4554-8E10-ED53D98BD275}" srcOrd="1" destOrd="0" parTransId="{4B3770B4-AA6D-4094-8158-0CFEA023D523}" sibTransId="{354009D5-BFB4-4F9E-8BA4-2BF185B3A39C}"/>
    <dgm:cxn modelId="{087DC464-FBBD-4E0C-9246-D3711AE394F6}" type="presOf" srcId="{65842D83-1819-4B8B-807F-67E42693C3B1}" destId="{087868F9-3B5E-4D74-B9F4-088FDF92AC56}" srcOrd="0" destOrd="0" presId="urn:microsoft.com/office/officeart/2005/8/layout/hierarchy2"/>
    <dgm:cxn modelId="{272E4E04-D40E-4E8A-8C29-4BDBD1490D47}" srcId="{A0390A3E-E8D3-4B54-A62C-AA2978D1D439}" destId="{3C51BEC2-CADB-4ABA-A895-C81D0F3317CA}" srcOrd="0" destOrd="0" parTransId="{9D3B82EC-FDD4-4EF3-8478-25A8D4DA5D7E}" sibTransId="{41229F95-C680-4038-8E2F-A338D524A353}"/>
    <dgm:cxn modelId="{5767AFE3-0273-4CDA-98EB-C5BDAF7494BD}" srcId="{35F7B9B4-7A88-4CCD-A6BB-BE5300ECED48}" destId="{A0390A3E-E8D3-4B54-A62C-AA2978D1D439}" srcOrd="0" destOrd="0" parTransId="{65842D83-1819-4B8B-807F-67E42693C3B1}" sibTransId="{577AFF27-E5DC-4D06-9FBB-8FF818435D68}"/>
    <dgm:cxn modelId="{A97D4543-724D-4671-AD2B-6F278B51926D}" type="presOf" srcId="{9D3B82EC-FDD4-4EF3-8478-25A8D4DA5D7E}" destId="{C971D2C1-3F9F-4458-B9E8-0B196CDBC706}" srcOrd="0" destOrd="0" presId="urn:microsoft.com/office/officeart/2005/8/layout/hierarchy2"/>
    <dgm:cxn modelId="{6CA10B89-D030-4954-BAD4-8914425FFD6D}" type="presOf" srcId="{65842D83-1819-4B8B-807F-67E42693C3B1}" destId="{B0E0FF15-4B70-4F53-B4BA-1E68D93C384D}" srcOrd="1" destOrd="0" presId="urn:microsoft.com/office/officeart/2005/8/layout/hierarchy2"/>
    <dgm:cxn modelId="{86FD1D8E-2F8F-4A2F-945A-278BCD86F17C}" type="presOf" srcId="{4B3770B4-AA6D-4094-8158-0CFEA023D523}" destId="{695F8618-7295-456B-A391-186323AACE45}" srcOrd="0" destOrd="0" presId="urn:microsoft.com/office/officeart/2005/8/layout/hierarchy2"/>
    <dgm:cxn modelId="{B1310259-C158-4DAB-84C8-CD3724CF432C}" type="presOf" srcId="{7248A357-5955-45CE-82DF-0B7ECCBE3E48}" destId="{0CCEDCD7-33E9-4C15-BA9B-05DA4228E6AE}" srcOrd="0" destOrd="0" presId="urn:microsoft.com/office/officeart/2005/8/layout/hierarchy2"/>
    <dgm:cxn modelId="{78F958D8-5A3B-4CB4-8CE9-045107A44774}" type="presOf" srcId="{F1F306FE-5E6E-4554-8E10-ED53D98BD275}" destId="{28B0622D-BE93-43B2-87A6-B133074B6A06}" srcOrd="0" destOrd="0" presId="urn:microsoft.com/office/officeart/2005/8/layout/hierarchy2"/>
    <dgm:cxn modelId="{C6870E23-10D8-45D7-BDE4-9E5C46606A22}" type="presOf" srcId="{3C51BEC2-CADB-4ABA-A895-C81D0F3317CA}" destId="{4098FE31-30E2-4854-A617-B7B9C092652D}" srcOrd="0" destOrd="0" presId="urn:microsoft.com/office/officeart/2005/8/layout/hierarchy2"/>
    <dgm:cxn modelId="{3FF235C5-E078-463F-B932-23B46DC35DBB}" type="presOf" srcId="{A0390A3E-E8D3-4B54-A62C-AA2978D1D439}" destId="{9A99E703-AA50-4CC8-8963-0238724FEBF7}" srcOrd="0" destOrd="0" presId="urn:microsoft.com/office/officeart/2005/8/layout/hierarchy2"/>
    <dgm:cxn modelId="{CBA0D62F-CC82-49AB-957F-E050F0316C98}" type="presParOf" srcId="{0CCEDCD7-33E9-4C15-BA9B-05DA4228E6AE}" destId="{59731F7A-9E4D-44E7-B2F5-481333D06A09}" srcOrd="0" destOrd="0" presId="urn:microsoft.com/office/officeart/2005/8/layout/hierarchy2"/>
    <dgm:cxn modelId="{A6287073-2F74-47C2-B389-42E4CE2C8831}" type="presParOf" srcId="{59731F7A-9E4D-44E7-B2F5-481333D06A09}" destId="{92681A9E-575F-4004-A47F-8D0D61609B11}" srcOrd="0" destOrd="0" presId="urn:microsoft.com/office/officeart/2005/8/layout/hierarchy2"/>
    <dgm:cxn modelId="{ED5A8CC7-CD4C-4AA5-B210-F0671B4BAA28}" type="presParOf" srcId="{59731F7A-9E4D-44E7-B2F5-481333D06A09}" destId="{EFA75D48-FF6B-41B7-A172-EEDD4CACA4C4}" srcOrd="1" destOrd="0" presId="urn:microsoft.com/office/officeart/2005/8/layout/hierarchy2"/>
    <dgm:cxn modelId="{5B221EE4-3CDF-4665-8024-27675C53BDAA}" type="presParOf" srcId="{EFA75D48-FF6B-41B7-A172-EEDD4CACA4C4}" destId="{087868F9-3B5E-4D74-B9F4-088FDF92AC56}" srcOrd="0" destOrd="0" presId="urn:microsoft.com/office/officeart/2005/8/layout/hierarchy2"/>
    <dgm:cxn modelId="{9C758F55-CE21-4DB7-B34C-8BF2FA27BC5B}" type="presParOf" srcId="{087868F9-3B5E-4D74-B9F4-088FDF92AC56}" destId="{B0E0FF15-4B70-4F53-B4BA-1E68D93C384D}" srcOrd="0" destOrd="0" presId="urn:microsoft.com/office/officeart/2005/8/layout/hierarchy2"/>
    <dgm:cxn modelId="{A3086863-2387-4A49-B4A9-5E597C5BDE1B}" type="presParOf" srcId="{EFA75D48-FF6B-41B7-A172-EEDD4CACA4C4}" destId="{D91F0B28-2E95-4D93-8E1E-4630EC7BF4A9}" srcOrd="1" destOrd="0" presId="urn:microsoft.com/office/officeart/2005/8/layout/hierarchy2"/>
    <dgm:cxn modelId="{ACE10975-27BB-4DF5-A6C7-7A047BA99FB6}" type="presParOf" srcId="{D91F0B28-2E95-4D93-8E1E-4630EC7BF4A9}" destId="{9A99E703-AA50-4CC8-8963-0238724FEBF7}" srcOrd="0" destOrd="0" presId="urn:microsoft.com/office/officeart/2005/8/layout/hierarchy2"/>
    <dgm:cxn modelId="{43674106-08CC-4E5E-8B6B-DCDE2A879650}" type="presParOf" srcId="{D91F0B28-2E95-4D93-8E1E-4630EC7BF4A9}" destId="{AA540A82-E9C3-458D-B71F-C0540D068DF7}" srcOrd="1" destOrd="0" presId="urn:microsoft.com/office/officeart/2005/8/layout/hierarchy2"/>
    <dgm:cxn modelId="{A6CA1CD0-352D-4C3B-9217-FE6031D82D29}" type="presParOf" srcId="{AA540A82-E9C3-458D-B71F-C0540D068DF7}" destId="{C971D2C1-3F9F-4458-B9E8-0B196CDBC706}" srcOrd="0" destOrd="0" presId="urn:microsoft.com/office/officeart/2005/8/layout/hierarchy2"/>
    <dgm:cxn modelId="{5D994B62-A940-433F-B370-0580D567207B}" type="presParOf" srcId="{C971D2C1-3F9F-4458-B9E8-0B196CDBC706}" destId="{3922DF85-1AFA-4267-BE0C-FFDFEFD9CC13}" srcOrd="0" destOrd="0" presId="urn:microsoft.com/office/officeart/2005/8/layout/hierarchy2"/>
    <dgm:cxn modelId="{8CCD2AA4-06B1-45A4-9BB9-16D34520A53E}" type="presParOf" srcId="{AA540A82-E9C3-458D-B71F-C0540D068DF7}" destId="{56DF75C5-80D9-4BD1-AE7C-900A805369D2}" srcOrd="1" destOrd="0" presId="urn:microsoft.com/office/officeart/2005/8/layout/hierarchy2"/>
    <dgm:cxn modelId="{2E67B60A-9919-4839-88B5-EEF450BE5A0D}" type="presParOf" srcId="{56DF75C5-80D9-4BD1-AE7C-900A805369D2}" destId="{4098FE31-30E2-4854-A617-B7B9C092652D}" srcOrd="0" destOrd="0" presId="urn:microsoft.com/office/officeart/2005/8/layout/hierarchy2"/>
    <dgm:cxn modelId="{27188B6F-C83A-4FE8-A3C2-6CFCE07A87C0}" type="presParOf" srcId="{56DF75C5-80D9-4BD1-AE7C-900A805369D2}" destId="{AB014D5B-B712-4EB4-8C33-387BB5873329}" srcOrd="1" destOrd="0" presId="urn:microsoft.com/office/officeart/2005/8/layout/hierarchy2"/>
    <dgm:cxn modelId="{E8810B9A-6ECB-4D52-AFCA-A612C3F7D66D}" type="presParOf" srcId="{EFA75D48-FF6B-41B7-A172-EEDD4CACA4C4}" destId="{695F8618-7295-456B-A391-186323AACE45}" srcOrd="2" destOrd="0" presId="urn:microsoft.com/office/officeart/2005/8/layout/hierarchy2"/>
    <dgm:cxn modelId="{3C2B6F85-1CEE-4A54-882B-671D45151CAA}" type="presParOf" srcId="{695F8618-7295-456B-A391-186323AACE45}" destId="{BD4E6FF2-0C3B-436D-81B9-C840CED19510}" srcOrd="0" destOrd="0" presId="urn:microsoft.com/office/officeart/2005/8/layout/hierarchy2"/>
    <dgm:cxn modelId="{B97DE5BC-0656-4FC0-8012-C081C5ACBA8F}" type="presParOf" srcId="{EFA75D48-FF6B-41B7-A172-EEDD4CACA4C4}" destId="{EFB0731A-21D5-4C85-B082-D346FDD9155D}" srcOrd="3" destOrd="0" presId="urn:microsoft.com/office/officeart/2005/8/layout/hierarchy2"/>
    <dgm:cxn modelId="{7B268FC0-9A22-4CC2-9FA7-EC82F94C7983}" type="presParOf" srcId="{EFB0731A-21D5-4C85-B082-D346FDD9155D}" destId="{28B0622D-BE93-43B2-87A6-B133074B6A06}" srcOrd="0" destOrd="0" presId="urn:microsoft.com/office/officeart/2005/8/layout/hierarchy2"/>
    <dgm:cxn modelId="{EAD742D1-CC5F-47BF-8DE3-85649912A3F9}" type="presParOf" srcId="{EFB0731A-21D5-4C85-B082-D346FDD9155D}" destId="{317D80C7-8451-4E1E-ABDE-004C59DEF01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48A357-5955-45CE-82DF-0B7ECCBE3E48}" type="doc">
      <dgm:prSet loTypeId="urn:microsoft.com/office/officeart/2005/8/layout/hierarchy2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35F7B9B4-7A88-4CCD-A6BB-BE5300ECED48}">
      <dgm:prSet phldrT="[文本]" custT="1"/>
      <dgm:spPr/>
      <dgm:t>
        <a:bodyPr/>
        <a:lstStyle/>
        <a:p>
          <a:r>
            <a:rPr lang="zh-CN" altLang="en-US" sz="2000" dirty="0" smtClean="0"/>
            <a:t>第三篇 应用篇</a:t>
          </a:r>
          <a:endParaRPr lang="zh-CN" altLang="en-US" sz="2000" dirty="0"/>
        </a:p>
      </dgm:t>
    </dgm:pt>
    <dgm:pt modelId="{0035BBEB-E81B-49FD-A9C1-17295213959B}" type="parTrans" cxnId="{FAF41FB9-C4C3-4073-9308-165094B380D4}">
      <dgm:prSet/>
      <dgm:spPr/>
      <dgm:t>
        <a:bodyPr/>
        <a:lstStyle/>
        <a:p>
          <a:endParaRPr lang="zh-CN" altLang="en-US" sz="2000"/>
        </a:p>
      </dgm:t>
    </dgm:pt>
    <dgm:pt modelId="{A2C65254-0BE4-40F6-A033-CC42BF32B50E}" type="sibTrans" cxnId="{FAF41FB9-C4C3-4073-9308-165094B380D4}">
      <dgm:prSet/>
      <dgm:spPr/>
      <dgm:t>
        <a:bodyPr/>
        <a:lstStyle/>
        <a:p>
          <a:endParaRPr lang="zh-CN" altLang="en-US" sz="2000"/>
        </a:p>
      </dgm:t>
    </dgm:pt>
    <dgm:pt modelId="{A0390A3E-E8D3-4B54-A62C-AA2978D1D439}">
      <dgm:prSet phldrT="[文本]" custT="1"/>
      <dgm:spPr/>
      <dgm:t>
        <a:bodyPr/>
        <a:lstStyle/>
        <a:p>
          <a:r>
            <a:rPr lang="zh-CN" altLang="en-US" sz="2000" dirty="0" smtClean="0"/>
            <a:t>第</a:t>
          </a:r>
          <a:r>
            <a:rPr lang="en-US" altLang="en-US" sz="2000" dirty="0" smtClean="0"/>
            <a:t>7</a:t>
          </a:r>
          <a:r>
            <a:rPr lang="zh-CN" altLang="en-US" sz="2000" dirty="0" smtClean="0"/>
            <a:t>章 单元测试</a:t>
          </a:r>
          <a:endParaRPr lang="zh-CN" altLang="en-US" sz="2000" dirty="0"/>
        </a:p>
      </dgm:t>
    </dgm:pt>
    <dgm:pt modelId="{65842D83-1819-4B8B-807F-67E42693C3B1}" type="parTrans" cxnId="{5767AFE3-0273-4CDA-98EB-C5BDAF7494BD}">
      <dgm:prSet custT="1"/>
      <dgm:spPr/>
      <dgm:t>
        <a:bodyPr/>
        <a:lstStyle/>
        <a:p>
          <a:endParaRPr lang="zh-CN" altLang="en-US" sz="2000"/>
        </a:p>
      </dgm:t>
    </dgm:pt>
    <dgm:pt modelId="{577AFF27-E5DC-4D06-9FBB-8FF818435D68}" type="sibTrans" cxnId="{5767AFE3-0273-4CDA-98EB-C5BDAF7494BD}">
      <dgm:prSet/>
      <dgm:spPr/>
      <dgm:t>
        <a:bodyPr/>
        <a:lstStyle/>
        <a:p>
          <a:endParaRPr lang="zh-CN" altLang="en-US" sz="2000"/>
        </a:p>
      </dgm:t>
    </dgm:pt>
    <dgm:pt modelId="{3C51BEC2-CADB-4ABA-A895-C81D0F3317CA}">
      <dgm:prSet phldrT="[文本]" custT="1"/>
      <dgm:spPr/>
      <dgm:t>
        <a:bodyPr/>
        <a:lstStyle/>
        <a:p>
          <a:r>
            <a:rPr lang="zh-CN" altLang="en-US" sz="2000" dirty="0" smtClean="0"/>
            <a:t>实验</a:t>
          </a:r>
          <a:r>
            <a:rPr lang="en-US" altLang="en-US" sz="2000" dirty="0" smtClean="0"/>
            <a:t>2-testng</a:t>
          </a:r>
          <a:r>
            <a:rPr lang="zh-CN" altLang="en-US" sz="2000" dirty="0" smtClean="0"/>
            <a:t>（扩展）</a:t>
          </a:r>
          <a:endParaRPr lang="zh-CN" altLang="en-US" sz="2000" dirty="0"/>
        </a:p>
      </dgm:t>
    </dgm:pt>
    <dgm:pt modelId="{9D3B82EC-FDD4-4EF3-8478-25A8D4DA5D7E}" type="parTrans" cxnId="{272E4E04-D40E-4E8A-8C29-4BDBD1490D47}">
      <dgm:prSet custT="1"/>
      <dgm:spPr/>
      <dgm:t>
        <a:bodyPr/>
        <a:lstStyle/>
        <a:p>
          <a:endParaRPr lang="zh-CN" altLang="en-US" sz="2000"/>
        </a:p>
      </dgm:t>
    </dgm:pt>
    <dgm:pt modelId="{41229F95-C680-4038-8E2F-A338D524A353}" type="sibTrans" cxnId="{272E4E04-D40E-4E8A-8C29-4BDBD1490D47}">
      <dgm:prSet/>
      <dgm:spPr/>
      <dgm:t>
        <a:bodyPr/>
        <a:lstStyle/>
        <a:p>
          <a:endParaRPr lang="zh-CN" altLang="en-US" sz="2000"/>
        </a:p>
      </dgm:t>
    </dgm:pt>
    <dgm:pt modelId="{F1F306FE-5E6E-4554-8E10-ED53D98BD275}">
      <dgm:prSet phldrT="[文本]" custT="1"/>
      <dgm:spPr/>
      <dgm:t>
        <a:bodyPr/>
        <a:lstStyle/>
        <a:p>
          <a:r>
            <a:rPr lang="zh-CN" altLang="en-US" sz="2000" dirty="0" smtClean="0"/>
            <a:t>第</a:t>
          </a:r>
          <a:r>
            <a:rPr lang="en-US" altLang="en-US" sz="2000" dirty="0" smtClean="0"/>
            <a:t>8</a:t>
          </a:r>
          <a:r>
            <a:rPr lang="zh-CN" altLang="en-US" sz="2000" dirty="0" smtClean="0"/>
            <a:t>章 集成测试</a:t>
          </a:r>
          <a:endParaRPr lang="zh-CN" altLang="en-US" sz="2000" dirty="0"/>
        </a:p>
      </dgm:t>
    </dgm:pt>
    <dgm:pt modelId="{4B3770B4-AA6D-4094-8158-0CFEA023D523}" type="parTrans" cxnId="{E54A1E90-ED5E-4239-AF0F-A5C98B10F582}">
      <dgm:prSet custT="1"/>
      <dgm:spPr/>
      <dgm:t>
        <a:bodyPr/>
        <a:lstStyle/>
        <a:p>
          <a:endParaRPr lang="zh-CN" altLang="en-US" sz="2000"/>
        </a:p>
      </dgm:t>
    </dgm:pt>
    <dgm:pt modelId="{354009D5-BFB4-4F9E-8BA4-2BF185B3A39C}" type="sibTrans" cxnId="{E54A1E90-ED5E-4239-AF0F-A5C98B10F582}">
      <dgm:prSet/>
      <dgm:spPr/>
      <dgm:t>
        <a:bodyPr/>
        <a:lstStyle/>
        <a:p>
          <a:endParaRPr lang="zh-CN" altLang="en-US" sz="2000"/>
        </a:p>
      </dgm:t>
    </dgm:pt>
    <dgm:pt modelId="{23993C32-C09F-458D-BB76-81D0F70989F9}">
      <dgm:prSet phldrT="[文本]" custT="1"/>
      <dgm:spPr/>
      <dgm:t>
        <a:bodyPr/>
        <a:lstStyle/>
        <a:p>
          <a:r>
            <a:rPr lang="zh-CN" altLang="zh-CN" sz="2000" dirty="0" smtClean="0"/>
            <a:t>第</a:t>
          </a:r>
          <a:r>
            <a:rPr lang="en-US" altLang="zh-CN" sz="2000" dirty="0" smtClean="0"/>
            <a:t>9</a:t>
          </a:r>
          <a:r>
            <a:rPr lang="zh-CN" altLang="zh-CN" sz="2000" dirty="0" smtClean="0"/>
            <a:t>章 系统测试</a:t>
          </a:r>
          <a:endParaRPr lang="zh-CN" altLang="en-US" sz="2000" dirty="0"/>
        </a:p>
      </dgm:t>
    </dgm:pt>
    <dgm:pt modelId="{6DEA28F9-9213-4F8C-88C7-BAEF1C647538}" type="parTrans" cxnId="{C9637F99-E0EA-45C5-A055-02766DE0C9B9}">
      <dgm:prSet custT="1"/>
      <dgm:spPr/>
      <dgm:t>
        <a:bodyPr/>
        <a:lstStyle/>
        <a:p>
          <a:endParaRPr lang="zh-CN" altLang="en-US" sz="2000"/>
        </a:p>
      </dgm:t>
    </dgm:pt>
    <dgm:pt modelId="{E00FB08C-09D0-425F-9C4C-09173B1BC661}" type="sibTrans" cxnId="{C9637F99-E0EA-45C5-A055-02766DE0C9B9}">
      <dgm:prSet/>
      <dgm:spPr/>
      <dgm:t>
        <a:bodyPr/>
        <a:lstStyle/>
        <a:p>
          <a:endParaRPr lang="zh-CN" altLang="en-US" sz="2000"/>
        </a:p>
      </dgm:t>
    </dgm:pt>
    <dgm:pt modelId="{7ADE6D17-4E7E-43F9-AD37-D85EE7BD8C46}">
      <dgm:prSet phldrT="[文本]" custT="1"/>
      <dgm:spPr/>
      <dgm:t>
        <a:bodyPr/>
        <a:lstStyle/>
        <a:p>
          <a:r>
            <a:rPr lang="zh-CN" altLang="zh-CN" sz="2000" dirty="0" smtClean="0"/>
            <a:t>第</a:t>
          </a:r>
          <a:r>
            <a:rPr lang="en-US" altLang="zh-CN" sz="2000" dirty="0" smtClean="0"/>
            <a:t>10</a:t>
          </a:r>
          <a:r>
            <a:rPr lang="zh-CN" altLang="zh-CN" sz="2000" dirty="0" smtClean="0"/>
            <a:t>章 验收测试</a:t>
          </a:r>
          <a:endParaRPr lang="zh-CN" altLang="en-US" sz="2000" dirty="0"/>
        </a:p>
      </dgm:t>
    </dgm:pt>
    <dgm:pt modelId="{30CFEF17-4A4E-4519-92AA-4E8357C48FA8}" type="parTrans" cxnId="{A2F52580-3FA3-4CA0-B658-8458C4A3D892}">
      <dgm:prSet custT="1"/>
      <dgm:spPr/>
      <dgm:t>
        <a:bodyPr/>
        <a:lstStyle/>
        <a:p>
          <a:endParaRPr lang="zh-CN" altLang="en-US" sz="2000"/>
        </a:p>
      </dgm:t>
    </dgm:pt>
    <dgm:pt modelId="{2157B789-AB0F-4564-B49D-E2FC55846F18}" type="sibTrans" cxnId="{A2F52580-3FA3-4CA0-B658-8458C4A3D892}">
      <dgm:prSet/>
      <dgm:spPr/>
      <dgm:t>
        <a:bodyPr/>
        <a:lstStyle/>
        <a:p>
          <a:endParaRPr lang="zh-CN" altLang="en-US" sz="2000"/>
        </a:p>
      </dgm:t>
    </dgm:pt>
    <dgm:pt modelId="{4EDC8387-0E3D-4824-A02C-A1BEA440FF1D}">
      <dgm:prSet phldrT="[文本]" custT="1"/>
      <dgm:spPr/>
      <dgm:t>
        <a:bodyPr/>
        <a:lstStyle/>
        <a:p>
          <a:r>
            <a:rPr lang="en-US" altLang="zh-CN" sz="2000" dirty="0" smtClean="0"/>
            <a:t> CI</a:t>
          </a:r>
          <a:r>
            <a:rPr lang="zh-CN" altLang="zh-CN" sz="2000" dirty="0" smtClean="0"/>
            <a:t>持续继续介绍（扩展</a:t>
          </a:r>
          <a:r>
            <a:rPr lang="zh-CN" altLang="en-US" sz="2000" dirty="0" smtClean="0"/>
            <a:t>）</a:t>
          </a:r>
          <a:endParaRPr lang="zh-CN" altLang="en-US" sz="2000" dirty="0"/>
        </a:p>
      </dgm:t>
    </dgm:pt>
    <dgm:pt modelId="{339B58D6-B348-4A54-9CF9-067184482F6E}" type="sibTrans" cxnId="{1EFA8FEF-965D-40BC-AF33-2494FD45F0DF}">
      <dgm:prSet/>
      <dgm:spPr/>
      <dgm:t>
        <a:bodyPr/>
        <a:lstStyle/>
        <a:p>
          <a:endParaRPr lang="zh-CN" altLang="en-US" sz="2000"/>
        </a:p>
      </dgm:t>
    </dgm:pt>
    <dgm:pt modelId="{F94AA658-8CF8-4149-B57A-CEAFE2D2C249}" type="parTrans" cxnId="{1EFA8FEF-965D-40BC-AF33-2494FD45F0DF}">
      <dgm:prSet custT="1"/>
      <dgm:spPr/>
      <dgm:t>
        <a:bodyPr/>
        <a:lstStyle/>
        <a:p>
          <a:endParaRPr lang="zh-CN" altLang="en-US" sz="2000"/>
        </a:p>
      </dgm:t>
    </dgm:pt>
    <dgm:pt modelId="{A04BD9DE-B41A-420E-80D1-312B9B7E720E}">
      <dgm:prSet phldrT="[文本]" custT="1"/>
      <dgm:spPr/>
      <dgm:t>
        <a:bodyPr/>
        <a:lstStyle/>
        <a:p>
          <a:r>
            <a:rPr lang="zh-CN" altLang="en-US" sz="2000" dirty="0" smtClean="0"/>
            <a:t>接口测试框架简介（扩展）</a:t>
          </a:r>
          <a:endParaRPr lang="zh-CN" altLang="en-US" sz="2000" dirty="0"/>
        </a:p>
      </dgm:t>
    </dgm:pt>
    <dgm:pt modelId="{B68546C0-27EB-4B4F-A4D9-74560241B0BD}" type="parTrans" cxnId="{8469B14F-F3D9-48A9-A09E-D8DDB910EA10}">
      <dgm:prSet custT="1"/>
      <dgm:spPr/>
      <dgm:t>
        <a:bodyPr/>
        <a:lstStyle/>
        <a:p>
          <a:endParaRPr lang="zh-CN" altLang="en-US" sz="2000"/>
        </a:p>
      </dgm:t>
    </dgm:pt>
    <dgm:pt modelId="{B21D9B82-7F06-4D3F-8396-32B8294B970F}" type="sibTrans" cxnId="{8469B14F-F3D9-48A9-A09E-D8DDB910EA10}">
      <dgm:prSet/>
      <dgm:spPr/>
      <dgm:t>
        <a:bodyPr/>
        <a:lstStyle/>
        <a:p>
          <a:endParaRPr lang="zh-CN" altLang="en-US" sz="2000"/>
        </a:p>
      </dgm:t>
    </dgm:pt>
    <dgm:pt modelId="{779A8B9A-C0C9-4764-BE6C-7AAD726B56C1}">
      <dgm:prSet phldrT="[文本]" custT="1"/>
      <dgm:spPr/>
      <dgm:t>
        <a:bodyPr/>
        <a:lstStyle/>
        <a:p>
          <a:r>
            <a:rPr lang="zh-CN" altLang="en-US" sz="2000" dirty="0" smtClean="0"/>
            <a:t>实验</a:t>
          </a:r>
          <a:r>
            <a:rPr lang="en-US" altLang="en-US" sz="2000" dirty="0" smtClean="0"/>
            <a:t>3-</a:t>
          </a:r>
          <a:r>
            <a:rPr lang="zh-CN" altLang="en-US" sz="2000" dirty="0" smtClean="0"/>
            <a:t>安全测试（扩展）</a:t>
          </a:r>
          <a:endParaRPr lang="zh-CN" altLang="en-US" sz="2000" dirty="0"/>
        </a:p>
      </dgm:t>
    </dgm:pt>
    <dgm:pt modelId="{B4BF6C75-0B0A-4803-B181-1370CCFDA41A}" type="parTrans" cxnId="{88DBCD19-AAB3-44C7-B8EC-4B29B6ECAC9E}">
      <dgm:prSet custT="1"/>
      <dgm:spPr/>
      <dgm:t>
        <a:bodyPr/>
        <a:lstStyle/>
        <a:p>
          <a:endParaRPr lang="zh-CN" altLang="en-US" sz="2000"/>
        </a:p>
      </dgm:t>
    </dgm:pt>
    <dgm:pt modelId="{EF6DB0DC-4D32-44D9-9535-EAB61D827F4A}" type="sibTrans" cxnId="{88DBCD19-AAB3-44C7-B8EC-4B29B6ECAC9E}">
      <dgm:prSet/>
      <dgm:spPr/>
      <dgm:t>
        <a:bodyPr/>
        <a:lstStyle/>
        <a:p>
          <a:endParaRPr lang="zh-CN" altLang="en-US" sz="2000"/>
        </a:p>
      </dgm:t>
    </dgm:pt>
    <dgm:pt modelId="{F077A235-2420-4819-A69F-DD8BE1C9507D}">
      <dgm:prSet phldrT="[文本]" custT="1"/>
      <dgm:spPr/>
      <dgm:t>
        <a:bodyPr/>
        <a:lstStyle/>
        <a:p>
          <a:r>
            <a:rPr lang="zh-CN" altLang="en-US" sz="2000" dirty="0" smtClean="0"/>
            <a:t>实验</a:t>
          </a:r>
          <a:r>
            <a:rPr lang="en-US" altLang="en-US" sz="2000" dirty="0" smtClean="0"/>
            <a:t>4-</a:t>
          </a:r>
          <a:r>
            <a:rPr lang="zh-CN" altLang="en-US" sz="2000" dirty="0" smtClean="0"/>
            <a:t>性能测试（扩展）</a:t>
          </a:r>
          <a:endParaRPr lang="zh-CN" altLang="en-US" sz="2000" dirty="0"/>
        </a:p>
      </dgm:t>
    </dgm:pt>
    <dgm:pt modelId="{2C7D0E8A-15B5-4A39-BDEB-12357A265F77}" type="parTrans" cxnId="{AEC7AF0B-3FD7-4BF6-A9CF-A103E170857D}">
      <dgm:prSet custT="1"/>
      <dgm:spPr/>
      <dgm:t>
        <a:bodyPr/>
        <a:lstStyle/>
        <a:p>
          <a:endParaRPr lang="zh-CN" altLang="en-US" sz="2000"/>
        </a:p>
      </dgm:t>
    </dgm:pt>
    <dgm:pt modelId="{D1228D29-50E7-4879-BDF6-2AE4685240F5}" type="sibTrans" cxnId="{AEC7AF0B-3FD7-4BF6-A9CF-A103E170857D}">
      <dgm:prSet/>
      <dgm:spPr/>
      <dgm:t>
        <a:bodyPr/>
        <a:lstStyle/>
        <a:p>
          <a:endParaRPr lang="zh-CN" altLang="en-US" sz="2000"/>
        </a:p>
      </dgm:t>
    </dgm:pt>
    <dgm:pt modelId="{D9C98EBD-842C-42EA-9F0C-321323E44745}">
      <dgm:prSet phldrT="[文本]" custT="1"/>
      <dgm:spPr/>
      <dgm:t>
        <a:bodyPr/>
        <a:lstStyle/>
        <a:p>
          <a:r>
            <a:rPr lang="zh-CN" altLang="en-US" sz="2000" dirty="0" smtClean="0"/>
            <a:t>如何做数据核对测试（扩展）</a:t>
          </a:r>
          <a:endParaRPr lang="zh-CN" altLang="en-US" sz="2000" dirty="0"/>
        </a:p>
      </dgm:t>
    </dgm:pt>
    <dgm:pt modelId="{38218AAB-4096-423D-B797-4F307870A5D9}" type="parTrans" cxnId="{AED9DC1D-310E-4C89-9D50-4B84D6D24842}">
      <dgm:prSet custT="1"/>
      <dgm:spPr/>
      <dgm:t>
        <a:bodyPr/>
        <a:lstStyle/>
        <a:p>
          <a:endParaRPr lang="zh-CN" altLang="en-US" sz="2000"/>
        </a:p>
      </dgm:t>
    </dgm:pt>
    <dgm:pt modelId="{C42F001A-9893-48E0-8398-B772E31AF7C0}" type="sibTrans" cxnId="{AED9DC1D-310E-4C89-9D50-4B84D6D24842}">
      <dgm:prSet/>
      <dgm:spPr/>
      <dgm:t>
        <a:bodyPr/>
        <a:lstStyle/>
        <a:p>
          <a:endParaRPr lang="zh-CN" altLang="en-US" sz="2000"/>
        </a:p>
      </dgm:t>
    </dgm:pt>
    <dgm:pt modelId="{0CCEDCD7-33E9-4C15-BA9B-05DA4228E6AE}" type="pres">
      <dgm:prSet presAssocID="{7248A357-5955-45CE-82DF-0B7ECCBE3E4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9731F7A-9E4D-44E7-B2F5-481333D06A09}" type="pres">
      <dgm:prSet presAssocID="{35F7B9B4-7A88-4CCD-A6BB-BE5300ECED48}" presName="root1" presStyleCnt="0"/>
      <dgm:spPr/>
    </dgm:pt>
    <dgm:pt modelId="{92681A9E-575F-4004-A47F-8D0D61609B11}" type="pres">
      <dgm:prSet presAssocID="{35F7B9B4-7A88-4CCD-A6BB-BE5300ECED48}" presName="LevelOneTextNode" presStyleLbl="node0" presStyleIdx="0" presStyleCnt="1" custScaleX="1631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A75D48-FF6B-41B7-A172-EEDD4CACA4C4}" type="pres">
      <dgm:prSet presAssocID="{35F7B9B4-7A88-4CCD-A6BB-BE5300ECED48}" presName="level2hierChild" presStyleCnt="0"/>
      <dgm:spPr/>
    </dgm:pt>
    <dgm:pt modelId="{087868F9-3B5E-4D74-B9F4-088FDF92AC56}" type="pres">
      <dgm:prSet presAssocID="{65842D83-1819-4B8B-807F-67E42693C3B1}" presName="conn2-1" presStyleLbl="parChTrans1D2" presStyleIdx="0" presStyleCnt="4" custScaleX="2000000"/>
      <dgm:spPr/>
      <dgm:t>
        <a:bodyPr/>
        <a:lstStyle/>
        <a:p>
          <a:endParaRPr lang="zh-CN" altLang="en-US"/>
        </a:p>
      </dgm:t>
    </dgm:pt>
    <dgm:pt modelId="{B0E0FF15-4B70-4F53-B4BA-1E68D93C384D}" type="pres">
      <dgm:prSet presAssocID="{65842D83-1819-4B8B-807F-67E42693C3B1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D91F0B28-2E95-4D93-8E1E-4630EC7BF4A9}" type="pres">
      <dgm:prSet presAssocID="{A0390A3E-E8D3-4B54-A62C-AA2978D1D439}" presName="root2" presStyleCnt="0"/>
      <dgm:spPr/>
    </dgm:pt>
    <dgm:pt modelId="{9A99E703-AA50-4CC8-8963-0238724FEBF7}" type="pres">
      <dgm:prSet presAssocID="{A0390A3E-E8D3-4B54-A62C-AA2978D1D439}" presName="LevelTwoTextNode" presStyleLbl="node2" presStyleIdx="0" presStyleCnt="4" custScaleX="1631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540A82-E9C3-458D-B71F-C0540D068DF7}" type="pres">
      <dgm:prSet presAssocID="{A0390A3E-E8D3-4B54-A62C-AA2978D1D439}" presName="level3hierChild" presStyleCnt="0"/>
      <dgm:spPr/>
    </dgm:pt>
    <dgm:pt modelId="{C971D2C1-3F9F-4458-B9E8-0B196CDBC706}" type="pres">
      <dgm:prSet presAssocID="{9D3B82EC-FDD4-4EF3-8478-25A8D4DA5D7E}" presName="conn2-1" presStyleLbl="parChTrans1D3" presStyleIdx="0" presStyleCnt="6" custScaleX="2000000"/>
      <dgm:spPr/>
      <dgm:t>
        <a:bodyPr/>
        <a:lstStyle/>
        <a:p>
          <a:endParaRPr lang="zh-CN" altLang="en-US"/>
        </a:p>
      </dgm:t>
    </dgm:pt>
    <dgm:pt modelId="{3922DF85-1AFA-4267-BE0C-FFDFEFD9CC13}" type="pres">
      <dgm:prSet presAssocID="{9D3B82EC-FDD4-4EF3-8478-25A8D4DA5D7E}" presName="connTx" presStyleLbl="parChTrans1D3" presStyleIdx="0" presStyleCnt="6"/>
      <dgm:spPr/>
      <dgm:t>
        <a:bodyPr/>
        <a:lstStyle/>
        <a:p>
          <a:endParaRPr lang="zh-CN" altLang="en-US"/>
        </a:p>
      </dgm:t>
    </dgm:pt>
    <dgm:pt modelId="{56DF75C5-80D9-4BD1-AE7C-900A805369D2}" type="pres">
      <dgm:prSet presAssocID="{3C51BEC2-CADB-4ABA-A895-C81D0F3317CA}" presName="root2" presStyleCnt="0"/>
      <dgm:spPr/>
    </dgm:pt>
    <dgm:pt modelId="{4098FE31-30E2-4854-A617-B7B9C092652D}" type="pres">
      <dgm:prSet presAssocID="{3C51BEC2-CADB-4ABA-A895-C81D0F3317CA}" presName="LevelTwoTextNode" presStyleLbl="node3" presStyleIdx="0" presStyleCnt="6" custScaleX="24163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014D5B-B712-4EB4-8C33-387BB5873329}" type="pres">
      <dgm:prSet presAssocID="{3C51BEC2-CADB-4ABA-A895-C81D0F3317CA}" presName="level3hierChild" presStyleCnt="0"/>
      <dgm:spPr/>
    </dgm:pt>
    <dgm:pt modelId="{695F8618-7295-456B-A391-186323AACE45}" type="pres">
      <dgm:prSet presAssocID="{4B3770B4-AA6D-4094-8158-0CFEA023D523}" presName="conn2-1" presStyleLbl="parChTrans1D2" presStyleIdx="1" presStyleCnt="4" custScaleX="2000000"/>
      <dgm:spPr/>
      <dgm:t>
        <a:bodyPr/>
        <a:lstStyle/>
        <a:p>
          <a:endParaRPr lang="zh-CN" altLang="en-US"/>
        </a:p>
      </dgm:t>
    </dgm:pt>
    <dgm:pt modelId="{BD4E6FF2-0C3B-436D-81B9-C840CED19510}" type="pres">
      <dgm:prSet presAssocID="{4B3770B4-AA6D-4094-8158-0CFEA023D523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EFB0731A-21D5-4C85-B082-D346FDD9155D}" type="pres">
      <dgm:prSet presAssocID="{F1F306FE-5E6E-4554-8E10-ED53D98BD275}" presName="root2" presStyleCnt="0"/>
      <dgm:spPr/>
    </dgm:pt>
    <dgm:pt modelId="{28B0622D-BE93-43B2-87A6-B133074B6A06}" type="pres">
      <dgm:prSet presAssocID="{F1F306FE-5E6E-4554-8E10-ED53D98BD275}" presName="LevelTwoTextNode" presStyleLbl="node2" presStyleIdx="1" presStyleCnt="4" custScaleX="1631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7D80C7-8451-4E1E-ABDE-004C59DEF018}" type="pres">
      <dgm:prSet presAssocID="{F1F306FE-5E6E-4554-8E10-ED53D98BD275}" presName="level3hierChild" presStyleCnt="0"/>
      <dgm:spPr/>
    </dgm:pt>
    <dgm:pt modelId="{C4BDFFAB-3F00-4F70-B6EC-C3E405B1EB6A}" type="pres">
      <dgm:prSet presAssocID="{F94AA658-8CF8-4149-B57A-CEAFE2D2C249}" presName="conn2-1" presStyleLbl="parChTrans1D3" presStyleIdx="1" presStyleCnt="6" custScaleX="2000000"/>
      <dgm:spPr/>
      <dgm:t>
        <a:bodyPr/>
        <a:lstStyle/>
        <a:p>
          <a:endParaRPr lang="zh-CN" altLang="en-US"/>
        </a:p>
      </dgm:t>
    </dgm:pt>
    <dgm:pt modelId="{DD186B65-95E8-4169-9545-7A2F5528C123}" type="pres">
      <dgm:prSet presAssocID="{F94AA658-8CF8-4149-B57A-CEAFE2D2C249}" presName="connTx" presStyleLbl="parChTrans1D3" presStyleIdx="1" presStyleCnt="6"/>
      <dgm:spPr/>
      <dgm:t>
        <a:bodyPr/>
        <a:lstStyle/>
        <a:p>
          <a:endParaRPr lang="zh-CN" altLang="en-US"/>
        </a:p>
      </dgm:t>
    </dgm:pt>
    <dgm:pt modelId="{D1ED702A-AAA2-414A-9D6A-7CAC664B5D09}" type="pres">
      <dgm:prSet presAssocID="{4EDC8387-0E3D-4824-A02C-A1BEA440FF1D}" presName="root2" presStyleCnt="0"/>
      <dgm:spPr/>
    </dgm:pt>
    <dgm:pt modelId="{56D76E52-C44F-4168-8470-85AD90AC3200}" type="pres">
      <dgm:prSet presAssocID="{4EDC8387-0E3D-4824-A02C-A1BEA440FF1D}" presName="LevelTwoTextNode" presStyleLbl="node3" presStyleIdx="1" presStyleCnt="6" custScaleX="24163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C7E552-AA19-4D7D-B29E-7AC2769F94AB}" type="pres">
      <dgm:prSet presAssocID="{4EDC8387-0E3D-4824-A02C-A1BEA440FF1D}" presName="level3hierChild" presStyleCnt="0"/>
      <dgm:spPr/>
    </dgm:pt>
    <dgm:pt modelId="{CDBCB170-C144-4456-B783-60C40B08D89F}" type="pres">
      <dgm:prSet presAssocID="{B68546C0-27EB-4B4F-A4D9-74560241B0BD}" presName="conn2-1" presStyleLbl="parChTrans1D3" presStyleIdx="2" presStyleCnt="6" custScaleX="2000000"/>
      <dgm:spPr/>
      <dgm:t>
        <a:bodyPr/>
        <a:lstStyle/>
        <a:p>
          <a:endParaRPr lang="zh-CN" altLang="en-US"/>
        </a:p>
      </dgm:t>
    </dgm:pt>
    <dgm:pt modelId="{C8E2ED02-30D7-43AF-9951-75E0844C62D8}" type="pres">
      <dgm:prSet presAssocID="{B68546C0-27EB-4B4F-A4D9-74560241B0BD}" presName="connTx" presStyleLbl="parChTrans1D3" presStyleIdx="2" presStyleCnt="6"/>
      <dgm:spPr/>
      <dgm:t>
        <a:bodyPr/>
        <a:lstStyle/>
        <a:p>
          <a:endParaRPr lang="zh-CN" altLang="en-US"/>
        </a:p>
      </dgm:t>
    </dgm:pt>
    <dgm:pt modelId="{361B8EEC-A37C-4457-B012-969E499E3CC1}" type="pres">
      <dgm:prSet presAssocID="{A04BD9DE-B41A-420E-80D1-312B9B7E720E}" presName="root2" presStyleCnt="0"/>
      <dgm:spPr/>
    </dgm:pt>
    <dgm:pt modelId="{07899CBC-FCE3-476F-92CC-53197EDA7E4D}" type="pres">
      <dgm:prSet presAssocID="{A04BD9DE-B41A-420E-80D1-312B9B7E720E}" presName="LevelTwoTextNode" presStyleLbl="node3" presStyleIdx="2" presStyleCnt="6" custScaleX="24163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FBB9DF-5B6A-4836-9D5F-998262035175}" type="pres">
      <dgm:prSet presAssocID="{A04BD9DE-B41A-420E-80D1-312B9B7E720E}" presName="level3hierChild" presStyleCnt="0"/>
      <dgm:spPr/>
    </dgm:pt>
    <dgm:pt modelId="{EEE1636F-A870-4EF9-BD41-67B13B7FE724}" type="pres">
      <dgm:prSet presAssocID="{6DEA28F9-9213-4F8C-88C7-BAEF1C647538}" presName="conn2-1" presStyleLbl="parChTrans1D2" presStyleIdx="2" presStyleCnt="4" custScaleX="2000000"/>
      <dgm:spPr/>
      <dgm:t>
        <a:bodyPr/>
        <a:lstStyle/>
        <a:p>
          <a:endParaRPr lang="zh-CN" altLang="en-US"/>
        </a:p>
      </dgm:t>
    </dgm:pt>
    <dgm:pt modelId="{AE855AD7-FE30-4C07-89E2-6052CBF66A52}" type="pres">
      <dgm:prSet presAssocID="{6DEA28F9-9213-4F8C-88C7-BAEF1C647538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61091662-3A21-4CE7-A368-481FA6C3158C}" type="pres">
      <dgm:prSet presAssocID="{23993C32-C09F-458D-BB76-81D0F70989F9}" presName="root2" presStyleCnt="0"/>
      <dgm:spPr/>
    </dgm:pt>
    <dgm:pt modelId="{B74AD3D3-F58E-486C-BDEB-C89F40426CD9}" type="pres">
      <dgm:prSet presAssocID="{23993C32-C09F-458D-BB76-81D0F70989F9}" presName="LevelTwoTextNode" presStyleLbl="node2" presStyleIdx="2" presStyleCnt="4" custScaleX="1631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0BA100-9A6F-426F-A275-F2ED15139A03}" type="pres">
      <dgm:prSet presAssocID="{23993C32-C09F-458D-BB76-81D0F70989F9}" presName="level3hierChild" presStyleCnt="0"/>
      <dgm:spPr/>
    </dgm:pt>
    <dgm:pt modelId="{1BCC60D5-1D61-442A-9B0E-49A5355224DD}" type="pres">
      <dgm:prSet presAssocID="{B4BF6C75-0B0A-4803-B181-1370CCFDA41A}" presName="conn2-1" presStyleLbl="parChTrans1D3" presStyleIdx="3" presStyleCnt="6" custScaleX="2000000"/>
      <dgm:spPr/>
      <dgm:t>
        <a:bodyPr/>
        <a:lstStyle/>
        <a:p>
          <a:endParaRPr lang="zh-CN" altLang="en-US"/>
        </a:p>
      </dgm:t>
    </dgm:pt>
    <dgm:pt modelId="{9F682AC9-46A2-4332-A25C-FB154E32C11A}" type="pres">
      <dgm:prSet presAssocID="{B4BF6C75-0B0A-4803-B181-1370CCFDA41A}" presName="connTx" presStyleLbl="parChTrans1D3" presStyleIdx="3" presStyleCnt="6"/>
      <dgm:spPr/>
      <dgm:t>
        <a:bodyPr/>
        <a:lstStyle/>
        <a:p>
          <a:endParaRPr lang="zh-CN" altLang="en-US"/>
        </a:p>
      </dgm:t>
    </dgm:pt>
    <dgm:pt modelId="{71C56AC6-1D0A-483F-91B2-483BE0A58CB1}" type="pres">
      <dgm:prSet presAssocID="{779A8B9A-C0C9-4764-BE6C-7AAD726B56C1}" presName="root2" presStyleCnt="0"/>
      <dgm:spPr/>
    </dgm:pt>
    <dgm:pt modelId="{70265B05-75D3-478F-A90F-4EBC39AF8383}" type="pres">
      <dgm:prSet presAssocID="{779A8B9A-C0C9-4764-BE6C-7AAD726B56C1}" presName="LevelTwoTextNode" presStyleLbl="node3" presStyleIdx="3" presStyleCnt="6" custScaleX="24163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491571-9D03-4D91-8A90-E1A1E0E09767}" type="pres">
      <dgm:prSet presAssocID="{779A8B9A-C0C9-4764-BE6C-7AAD726B56C1}" presName="level3hierChild" presStyleCnt="0"/>
      <dgm:spPr/>
    </dgm:pt>
    <dgm:pt modelId="{B3CCC373-1D28-4566-AF18-357CECB7051E}" type="pres">
      <dgm:prSet presAssocID="{2C7D0E8A-15B5-4A39-BDEB-12357A265F77}" presName="conn2-1" presStyleLbl="parChTrans1D3" presStyleIdx="4" presStyleCnt="6" custScaleX="2000000"/>
      <dgm:spPr/>
      <dgm:t>
        <a:bodyPr/>
        <a:lstStyle/>
        <a:p>
          <a:endParaRPr lang="zh-CN" altLang="en-US"/>
        </a:p>
      </dgm:t>
    </dgm:pt>
    <dgm:pt modelId="{15A22620-AAF8-4AAA-988E-3377F268BA40}" type="pres">
      <dgm:prSet presAssocID="{2C7D0E8A-15B5-4A39-BDEB-12357A265F77}" presName="connTx" presStyleLbl="parChTrans1D3" presStyleIdx="4" presStyleCnt="6"/>
      <dgm:spPr/>
      <dgm:t>
        <a:bodyPr/>
        <a:lstStyle/>
        <a:p>
          <a:endParaRPr lang="zh-CN" altLang="en-US"/>
        </a:p>
      </dgm:t>
    </dgm:pt>
    <dgm:pt modelId="{64D05FF9-93C6-4CCC-9B83-9B0272B627A2}" type="pres">
      <dgm:prSet presAssocID="{F077A235-2420-4819-A69F-DD8BE1C9507D}" presName="root2" presStyleCnt="0"/>
      <dgm:spPr/>
    </dgm:pt>
    <dgm:pt modelId="{DEFA8053-ECAB-433E-B88B-8D12C3B068EB}" type="pres">
      <dgm:prSet presAssocID="{F077A235-2420-4819-A69F-DD8BE1C9507D}" presName="LevelTwoTextNode" presStyleLbl="node3" presStyleIdx="4" presStyleCnt="6" custScaleX="24163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EC80C9-9A09-43C5-A4A9-95080BB9A4D7}" type="pres">
      <dgm:prSet presAssocID="{F077A235-2420-4819-A69F-DD8BE1C9507D}" presName="level3hierChild" presStyleCnt="0"/>
      <dgm:spPr/>
    </dgm:pt>
    <dgm:pt modelId="{53899DE8-98F3-4DE8-AC2A-01B828F4CF3F}" type="pres">
      <dgm:prSet presAssocID="{38218AAB-4096-423D-B797-4F307870A5D9}" presName="conn2-1" presStyleLbl="parChTrans1D3" presStyleIdx="5" presStyleCnt="6" custScaleX="2000000"/>
      <dgm:spPr/>
      <dgm:t>
        <a:bodyPr/>
        <a:lstStyle/>
        <a:p>
          <a:endParaRPr lang="zh-CN" altLang="en-US"/>
        </a:p>
      </dgm:t>
    </dgm:pt>
    <dgm:pt modelId="{AABC9C7F-3A02-491C-AE9E-965C61C9D404}" type="pres">
      <dgm:prSet presAssocID="{38218AAB-4096-423D-B797-4F307870A5D9}" presName="connTx" presStyleLbl="parChTrans1D3" presStyleIdx="5" presStyleCnt="6"/>
      <dgm:spPr/>
      <dgm:t>
        <a:bodyPr/>
        <a:lstStyle/>
        <a:p>
          <a:endParaRPr lang="zh-CN" altLang="en-US"/>
        </a:p>
      </dgm:t>
    </dgm:pt>
    <dgm:pt modelId="{F6704014-4C57-42FA-893F-C5C88300F5A8}" type="pres">
      <dgm:prSet presAssocID="{D9C98EBD-842C-42EA-9F0C-321323E44745}" presName="root2" presStyleCnt="0"/>
      <dgm:spPr/>
    </dgm:pt>
    <dgm:pt modelId="{B941ACCF-4D95-4984-AC08-200B795A68D8}" type="pres">
      <dgm:prSet presAssocID="{D9C98EBD-842C-42EA-9F0C-321323E44745}" presName="LevelTwoTextNode" presStyleLbl="node3" presStyleIdx="5" presStyleCnt="6" custScaleX="24163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6EE688-9EDB-4681-AEFC-04496CB56C23}" type="pres">
      <dgm:prSet presAssocID="{D9C98EBD-842C-42EA-9F0C-321323E44745}" presName="level3hierChild" presStyleCnt="0"/>
      <dgm:spPr/>
    </dgm:pt>
    <dgm:pt modelId="{8EA67992-7017-4E1E-AE98-4BEB61372F26}" type="pres">
      <dgm:prSet presAssocID="{30CFEF17-4A4E-4519-92AA-4E8357C48FA8}" presName="conn2-1" presStyleLbl="parChTrans1D2" presStyleIdx="3" presStyleCnt="4" custScaleX="2000000"/>
      <dgm:spPr/>
      <dgm:t>
        <a:bodyPr/>
        <a:lstStyle/>
        <a:p>
          <a:endParaRPr lang="zh-CN" altLang="en-US"/>
        </a:p>
      </dgm:t>
    </dgm:pt>
    <dgm:pt modelId="{FEB471A2-2CC8-422F-AE3A-6484E83364EA}" type="pres">
      <dgm:prSet presAssocID="{30CFEF17-4A4E-4519-92AA-4E8357C48FA8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C7090AAC-DB4F-4E06-8F8F-A78BFC5863F5}" type="pres">
      <dgm:prSet presAssocID="{7ADE6D17-4E7E-43F9-AD37-D85EE7BD8C46}" presName="root2" presStyleCnt="0"/>
      <dgm:spPr/>
    </dgm:pt>
    <dgm:pt modelId="{EEA35E5D-3032-4824-8894-571FD0B4D1B2}" type="pres">
      <dgm:prSet presAssocID="{7ADE6D17-4E7E-43F9-AD37-D85EE7BD8C46}" presName="LevelTwoTextNode" presStyleLbl="node2" presStyleIdx="3" presStyleCnt="4" custScaleX="1631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F4D2A6-23D0-4E4B-8BDD-2071A9F2BA42}" type="pres">
      <dgm:prSet presAssocID="{7ADE6D17-4E7E-43F9-AD37-D85EE7BD8C46}" presName="level3hierChild" presStyleCnt="0"/>
      <dgm:spPr/>
    </dgm:pt>
  </dgm:ptLst>
  <dgm:cxnLst>
    <dgm:cxn modelId="{26E488ED-6037-40E5-8913-CB053CFB5F9F}" type="presOf" srcId="{4EDC8387-0E3D-4824-A02C-A1BEA440FF1D}" destId="{56D76E52-C44F-4168-8470-85AD90AC3200}" srcOrd="0" destOrd="0" presId="urn:microsoft.com/office/officeart/2005/8/layout/hierarchy2"/>
    <dgm:cxn modelId="{AED9DC1D-310E-4C89-9D50-4B84D6D24842}" srcId="{23993C32-C09F-458D-BB76-81D0F70989F9}" destId="{D9C98EBD-842C-42EA-9F0C-321323E44745}" srcOrd="2" destOrd="0" parTransId="{38218AAB-4096-423D-B797-4F307870A5D9}" sibTransId="{C42F001A-9893-48E0-8398-B772E31AF7C0}"/>
    <dgm:cxn modelId="{1EFA8FEF-965D-40BC-AF33-2494FD45F0DF}" srcId="{F1F306FE-5E6E-4554-8E10-ED53D98BD275}" destId="{4EDC8387-0E3D-4824-A02C-A1BEA440FF1D}" srcOrd="0" destOrd="0" parTransId="{F94AA658-8CF8-4149-B57A-CEAFE2D2C249}" sibTransId="{339B58D6-B348-4A54-9CF9-067184482F6E}"/>
    <dgm:cxn modelId="{ABD69BFB-8F3F-4053-8677-DE14DA31B4D5}" type="presOf" srcId="{A04BD9DE-B41A-420E-80D1-312B9B7E720E}" destId="{07899CBC-FCE3-476F-92CC-53197EDA7E4D}" srcOrd="0" destOrd="0" presId="urn:microsoft.com/office/officeart/2005/8/layout/hierarchy2"/>
    <dgm:cxn modelId="{E69F9097-3FF5-4F4B-BF85-DAA2A60CEB7D}" type="presOf" srcId="{779A8B9A-C0C9-4764-BE6C-7AAD726B56C1}" destId="{70265B05-75D3-478F-A90F-4EBC39AF8383}" srcOrd="0" destOrd="0" presId="urn:microsoft.com/office/officeart/2005/8/layout/hierarchy2"/>
    <dgm:cxn modelId="{272E4E04-D40E-4E8A-8C29-4BDBD1490D47}" srcId="{A0390A3E-E8D3-4B54-A62C-AA2978D1D439}" destId="{3C51BEC2-CADB-4ABA-A895-C81D0F3317CA}" srcOrd="0" destOrd="0" parTransId="{9D3B82EC-FDD4-4EF3-8478-25A8D4DA5D7E}" sibTransId="{41229F95-C680-4038-8E2F-A338D524A353}"/>
    <dgm:cxn modelId="{A2F52580-3FA3-4CA0-B658-8458C4A3D892}" srcId="{35F7B9B4-7A88-4CCD-A6BB-BE5300ECED48}" destId="{7ADE6D17-4E7E-43F9-AD37-D85EE7BD8C46}" srcOrd="3" destOrd="0" parTransId="{30CFEF17-4A4E-4519-92AA-4E8357C48FA8}" sibTransId="{2157B789-AB0F-4564-B49D-E2FC55846F18}"/>
    <dgm:cxn modelId="{C9637F99-E0EA-45C5-A055-02766DE0C9B9}" srcId="{35F7B9B4-7A88-4CCD-A6BB-BE5300ECED48}" destId="{23993C32-C09F-458D-BB76-81D0F70989F9}" srcOrd="2" destOrd="0" parTransId="{6DEA28F9-9213-4F8C-88C7-BAEF1C647538}" sibTransId="{E00FB08C-09D0-425F-9C4C-09173B1BC661}"/>
    <dgm:cxn modelId="{4AA85A46-3AB4-4104-BF36-B831202C74C7}" type="presOf" srcId="{A0390A3E-E8D3-4B54-A62C-AA2978D1D439}" destId="{9A99E703-AA50-4CC8-8963-0238724FEBF7}" srcOrd="0" destOrd="0" presId="urn:microsoft.com/office/officeart/2005/8/layout/hierarchy2"/>
    <dgm:cxn modelId="{49368F50-BDA3-4C8B-98AB-2CFB16D38C88}" type="presOf" srcId="{F94AA658-8CF8-4149-B57A-CEAFE2D2C249}" destId="{C4BDFFAB-3F00-4F70-B6EC-C3E405B1EB6A}" srcOrd="0" destOrd="0" presId="urn:microsoft.com/office/officeart/2005/8/layout/hierarchy2"/>
    <dgm:cxn modelId="{94ED25EC-8646-4693-A76C-1B1D65B18B96}" type="presOf" srcId="{B68546C0-27EB-4B4F-A4D9-74560241B0BD}" destId="{CDBCB170-C144-4456-B783-60C40B08D89F}" srcOrd="0" destOrd="0" presId="urn:microsoft.com/office/officeart/2005/8/layout/hierarchy2"/>
    <dgm:cxn modelId="{E54A1E90-ED5E-4239-AF0F-A5C98B10F582}" srcId="{35F7B9B4-7A88-4CCD-A6BB-BE5300ECED48}" destId="{F1F306FE-5E6E-4554-8E10-ED53D98BD275}" srcOrd="1" destOrd="0" parTransId="{4B3770B4-AA6D-4094-8158-0CFEA023D523}" sibTransId="{354009D5-BFB4-4F9E-8BA4-2BF185B3A39C}"/>
    <dgm:cxn modelId="{8DA5E0BB-2F0B-40DA-832B-83A53B35753F}" type="presOf" srcId="{6DEA28F9-9213-4F8C-88C7-BAEF1C647538}" destId="{AE855AD7-FE30-4C07-89E2-6052CBF66A52}" srcOrd="1" destOrd="0" presId="urn:microsoft.com/office/officeart/2005/8/layout/hierarchy2"/>
    <dgm:cxn modelId="{E9CBA914-3A19-4C12-9026-67DE0D3BB7E7}" type="presOf" srcId="{7ADE6D17-4E7E-43F9-AD37-D85EE7BD8C46}" destId="{EEA35E5D-3032-4824-8894-571FD0B4D1B2}" srcOrd="0" destOrd="0" presId="urn:microsoft.com/office/officeart/2005/8/layout/hierarchy2"/>
    <dgm:cxn modelId="{AEC7AF0B-3FD7-4BF6-A9CF-A103E170857D}" srcId="{23993C32-C09F-458D-BB76-81D0F70989F9}" destId="{F077A235-2420-4819-A69F-DD8BE1C9507D}" srcOrd="1" destOrd="0" parTransId="{2C7D0E8A-15B5-4A39-BDEB-12357A265F77}" sibTransId="{D1228D29-50E7-4879-BDF6-2AE4685240F5}"/>
    <dgm:cxn modelId="{DA17A3EC-4A39-4599-9E04-CF4AAABBE269}" type="presOf" srcId="{B68546C0-27EB-4B4F-A4D9-74560241B0BD}" destId="{C8E2ED02-30D7-43AF-9951-75E0844C62D8}" srcOrd="1" destOrd="0" presId="urn:microsoft.com/office/officeart/2005/8/layout/hierarchy2"/>
    <dgm:cxn modelId="{FD839E96-461F-4529-9148-C8BB2C4935CE}" type="presOf" srcId="{9D3B82EC-FDD4-4EF3-8478-25A8D4DA5D7E}" destId="{3922DF85-1AFA-4267-BE0C-FFDFEFD9CC13}" srcOrd="1" destOrd="0" presId="urn:microsoft.com/office/officeart/2005/8/layout/hierarchy2"/>
    <dgm:cxn modelId="{31A9C05E-AC70-438E-8F79-57D3D20D666B}" type="presOf" srcId="{65842D83-1819-4B8B-807F-67E42693C3B1}" destId="{087868F9-3B5E-4D74-B9F4-088FDF92AC56}" srcOrd="0" destOrd="0" presId="urn:microsoft.com/office/officeart/2005/8/layout/hierarchy2"/>
    <dgm:cxn modelId="{42E9D4BD-3CDC-411C-9AF9-EB040ADD0336}" type="presOf" srcId="{4B3770B4-AA6D-4094-8158-0CFEA023D523}" destId="{BD4E6FF2-0C3B-436D-81B9-C840CED19510}" srcOrd="1" destOrd="0" presId="urn:microsoft.com/office/officeart/2005/8/layout/hierarchy2"/>
    <dgm:cxn modelId="{5767AFE3-0273-4CDA-98EB-C5BDAF7494BD}" srcId="{35F7B9B4-7A88-4CCD-A6BB-BE5300ECED48}" destId="{A0390A3E-E8D3-4B54-A62C-AA2978D1D439}" srcOrd="0" destOrd="0" parTransId="{65842D83-1819-4B8B-807F-67E42693C3B1}" sibTransId="{577AFF27-E5DC-4D06-9FBB-8FF818435D68}"/>
    <dgm:cxn modelId="{B2FD9C1C-1F52-45E4-A715-63AEFD001444}" type="presOf" srcId="{F077A235-2420-4819-A69F-DD8BE1C9507D}" destId="{DEFA8053-ECAB-433E-B88B-8D12C3B068EB}" srcOrd="0" destOrd="0" presId="urn:microsoft.com/office/officeart/2005/8/layout/hierarchy2"/>
    <dgm:cxn modelId="{8469B14F-F3D9-48A9-A09E-D8DDB910EA10}" srcId="{F1F306FE-5E6E-4554-8E10-ED53D98BD275}" destId="{A04BD9DE-B41A-420E-80D1-312B9B7E720E}" srcOrd="1" destOrd="0" parTransId="{B68546C0-27EB-4B4F-A4D9-74560241B0BD}" sibTransId="{B21D9B82-7F06-4D3F-8396-32B8294B970F}"/>
    <dgm:cxn modelId="{A0958432-8FF9-46F6-9A14-00110B040A25}" type="presOf" srcId="{4B3770B4-AA6D-4094-8158-0CFEA023D523}" destId="{695F8618-7295-456B-A391-186323AACE45}" srcOrd="0" destOrd="0" presId="urn:microsoft.com/office/officeart/2005/8/layout/hierarchy2"/>
    <dgm:cxn modelId="{F7C67CBE-E670-4B6A-BDEB-35BAD07B2587}" type="presOf" srcId="{2C7D0E8A-15B5-4A39-BDEB-12357A265F77}" destId="{15A22620-AAF8-4AAA-988E-3377F268BA40}" srcOrd="1" destOrd="0" presId="urn:microsoft.com/office/officeart/2005/8/layout/hierarchy2"/>
    <dgm:cxn modelId="{2826A6A1-BCB1-41EE-8A4F-BE08B7530A13}" type="presOf" srcId="{B4BF6C75-0B0A-4803-B181-1370CCFDA41A}" destId="{1BCC60D5-1D61-442A-9B0E-49A5355224DD}" srcOrd="0" destOrd="0" presId="urn:microsoft.com/office/officeart/2005/8/layout/hierarchy2"/>
    <dgm:cxn modelId="{DB0F5280-4E00-4503-9002-18165EFDC4A9}" type="presOf" srcId="{23993C32-C09F-458D-BB76-81D0F70989F9}" destId="{B74AD3D3-F58E-486C-BDEB-C89F40426CD9}" srcOrd="0" destOrd="0" presId="urn:microsoft.com/office/officeart/2005/8/layout/hierarchy2"/>
    <dgm:cxn modelId="{50423B4C-EFC7-4CF3-85A3-B6505F2DDE93}" type="presOf" srcId="{30CFEF17-4A4E-4519-92AA-4E8357C48FA8}" destId="{FEB471A2-2CC8-422F-AE3A-6484E83364EA}" srcOrd="1" destOrd="0" presId="urn:microsoft.com/office/officeart/2005/8/layout/hierarchy2"/>
    <dgm:cxn modelId="{FAF41FB9-C4C3-4073-9308-165094B380D4}" srcId="{7248A357-5955-45CE-82DF-0B7ECCBE3E48}" destId="{35F7B9B4-7A88-4CCD-A6BB-BE5300ECED48}" srcOrd="0" destOrd="0" parTransId="{0035BBEB-E81B-49FD-A9C1-17295213959B}" sibTransId="{A2C65254-0BE4-40F6-A033-CC42BF32B50E}"/>
    <dgm:cxn modelId="{4915EA1E-95A9-4F9F-B70D-702414E915E9}" type="presOf" srcId="{F94AA658-8CF8-4149-B57A-CEAFE2D2C249}" destId="{DD186B65-95E8-4169-9545-7A2F5528C123}" srcOrd="1" destOrd="0" presId="urn:microsoft.com/office/officeart/2005/8/layout/hierarchy2"/>
    <dgm:cxn modelId="{88DBCD19-AAB3-44C7-B8EC-4B29B6ECAC9E}" srcId="{23993C32-C09F-458D-BB76-81D0F70989F9}" destId="{779A8B9A-C0C9-4764-BE6C-7AAD726B56C1}" srcOrd="0" destOrd="0" parTransId="{B4BF6C75-0B0A-4803-B181-1370CCFDA41A}" sibTransId="{EF6DB0DC-4D32-44D9-9535-EAB61D827F4A}"/>
    <dgm:cxn modelId="{A03C5F3A-538E-4E28-9E45-DA1D8ACC3A4E}" type="presOf" srcId="{7248A357-5955-45CE-82DF-0B7ECCBE3E48}" destId="{0CCEDCD7-33E9-4C15-BA9B-05DA4228E6AE}" srcOrd="0" destOrd="0" presId="urn:microsoft.com/office/officeart/2005/8/layout/hierarchy2"/>
    <dgm:cxn modelId="{445DC594-8CB6-4476-872F-BC7611B87FC2}" type="presOf" srcId="{F1F306FE-5E6E-4554-8E10-ED53D98BD275}" destId="{28B0622D-BE93-43B2-87A6-B133074B6A06}" srcOrd="0" destOrd="0" presId="urn:microsoft.com/office/officeart/2005/8/layout/hierarchy2"/>
    <dgm:cxn modelId="{C9E7EE68-C995-48C9-9452-9958348995C9}" type="presOf" srcId="{65842D83-1819-4B8B-807F-67E42693C3B1}" destId="{B0E0FF15-4B70-4F53-B4BA-1E68D93C384D}" srcOrd="1" destOrd="0" presId="urn:microsoft.com/office/officeart/2005/8/layout/hierarchy2"/>
    <dgm:cxn modelId="{8DFA1D22-8EDE-4DA4-BBED-399C7FB9228F}" type="presOf" srcId="{2C7D0E8A-15B5-4A39-BDEB-12357A265F77}" destId="{B3CCC373-1D28-4566-AF18-357CECB7051E}" srcOrd="0" destOrd="0" presId="urn:microsoft.com/office/officeart/2005/8/layout/hierarchy2"/>
    <dgm:cxn modelId="{676E71E5-218C-4241-8866-3183D8AA79B7}" type="presOf" srcId="{6DEA28F9-9213-4F8C-88C7-BAEF1C647538}" destId="{EEE1636F-A870-4EF9-BD41-67B13B7FE724}" srcOrd="0" destOrd="0" presId="urn:microsoft.com/office/officeart/2005/8/layout/hierarchy2"/>
    <dgm:cxn modelId="{FDDDFBE5-C09F-428B-8E95-AEE314AA0005}" type="presOf" srcId="{9D3B82EC-FDD4-4EF3-8478-25A8D4DA5D7E}" destId="{C971D2C1-3F9F-4458-B9E8-0B196CDBC706}" srcOrd="0" destOrd="0" presId="urn:microsoft.com/office/officeart/2005/8/layout/hierarchy2"/>
    <dgm:cxn modelId="{BDC7F4FE-7E15-4C47-B4D9-A31DC274FE68}" type="presOf" srcId="{D9C98EBD-842C-42EA-9F0C-321323E44745}" destId="{B941ACCF-4D95-4984-AC08-200B795A68D8}" srcOrd="0" destOrd="0" presId="urn:microsoft.com/office/officeart/2005/8/layout/hierarchy2"/>
    <dgm:cxn modelId="{669CFD0A-466B-42A9-ADAC-FB9687F2CAAD}" type="presOf" srcId="{3C51BEC2-CADB-4ABA-A895-C81D0F3317CA}" destId="{4098FE31-30E2-4854-A617-B7B9C092652D}" srcOrd="0" destOrd="0" presId="urn:microsoft.com/office/officeart/2005/8/layout/hierarchy2"/>
    <dgm:cxn modelId="{AE1DD415-C777-40AA-BB16-0EAAD29FFA77}" type="presOf" srcId="{38218AAB-4096-423D-B797-4F307870A5D9}" destId="{AABC9C7F-3A02-491C-AE9E-965C61C9D404}" srcOrd="1" destOrd="0" presId="urn:microsoft.com/office/officeart/2005/8/layout/hierarchy2"/>
    <dgm:cxn modelId="{0727848C-BF5E-4BB1-B79E-0FB98A7ABBDE}" type="presOf" srcId="{35F7B9B4-7A88-4CCD-A6BB-BE5300ECED48}" destId="{92681A9E-575F-4004-A47F-8D0D61609B11}" srcOrd="0" destOrd="0" presId="urn:microsoft.com/office/officeart/2005/8/layout/hierarchy2"/>
    <dgm:cxn modelId="{EB3D8583-BF9C-4F4A-BE89-4EB83270D132}" type="presOf" srcId="{B4BF6C75-0B0A-4803-B181-1370CCFDA41A}" destId="{9F682AC9-46A2-4332-A25C-FB154E32C11A}" srcOrd="1" destOrd="0" presId="urn:microsoft.com/office/officeart/2005/8/layout/hierarchy2"/>
    <dgm:cxn modelId="{1B1995E1-B69E-457D-9775-1346DDEC15AA}" type="presOf" srcId="{38218AAB-4096-423D-B797-4F307870A5D9}" destId="{53899DE8-98F3-4DE8-AC2A-01B828F4CF3F}" srcOrd="0" destOrd="0" presId="urn:microsoft.com/office/officeart/2005/8/layout/hierarchy2"/>
    <dgm:cxn modelId="{0E3F6B2B-543F-437F-8DC6-C5B0103A8DAB}" type="presOf" srcId="{30CFEF17-4A4E-4519-92AA-4E8357C48FA8}" destId="{8EA67992-7017-4E1E-AE98-4BEB61372F26}" srcOrd="0" destOrd="0" presId="urn:microsoft.com/office/officeart/2005/8/layout/hierarchy2"/>
    <dgm:cxn modelId="{293AEFAC-9F14-40B3-8A85-002ADB3F7725}" type="presParOf" srcId="{0CCEDCD7-33E9-4C15-BA9B-05DA4228E6AE}" destId="{59731F7A-9E4D-44E7-B2F5-481333D06A09}" srcOrd="0" destOrd="0" presId="urn:microsoft.com/office/officeart/2005/8/layout/hierarchy2"/>
    <dgm:cxn modelId="{1FF94E61-664F-42CE-BC38-E37F48CD2E29}" type="presParOf" srcId="{59731F7A-9E4D-44E7-B2F5-481333D06A09}" destId="{92681A9E-575F-4004-A47F-8D0D61609B11}" srcOrd="0" destOrd="0" presId="urn:microsoft.com/office/officeart/2005/8/layout/hierarchy2"/>
    <dgm:cxn modelId="{EDF23899-D6C5-45F8-8D49-601A109B403B}" type="presParOf" srcId="{59731F7A-9E4D-44E7-B2F5-481333D06A09}" destId="{EFA75D48-FF6B-41B7-A172-EEDD4CACA4C4}" srcOrd="1" destOrd="0" presId="urn:microsoft.com/office/officeart/2005/8/layout/hierarchy2"/>
    <dgm:cxn modelId="{032953EC-A1A5-4291-8CD7-93742124A6F4}" type="presParOf" srcId="{EFA75D48-FF6B-41B7-A172-EEDD4CACA4C4}" destId="{087868F9-3B5E-4D74-B9F4-088FDF92AC56}" srcOrd="0" destOrd="0" presId="urn:microsoft.com/office/officeart/2005/8/layout/hierarchy2"/>
    <dgm:cxn modelId="{492EB6D4-F947-43B0-97E4-ADA9F0384EA5}" type="presParOf" srcId="{087868F9-3B5E-4D74-B9F4-088FDF92AC56}" destId="{B0E0FF15-4B70-4F53-B4BA-1E68D93C384D}" srcOrd="0" destOrd="0" presId="urn:microsoft.com/office/officeart/2005/8/layout/hierarchy2"/>
    <dgm:cxn modelId="{CB66AC95-5350-4488-852E-4E460B6C1620}" type="presParOf" srcId="{EFA75D48-FF6B-41B7-A172-EEDD4CACA4C4}" destId="{D91F0B28-2E95-4D93-8E1E-4630EC7BF4A9}" srcOrd="1" destOrd="0" presId="urn:microsoft.com/office/officeart/2005/8/layout/hierarchy2"/>
    <dgm:cxn modelId="{90489ADD-A3C5-4C66-BABA-8D7819FB376D}" type="presParOf" srcId="{D91F0B28-2E95-4D93-8E1E-4630EC7BF4A9}" destId="{9A99E703-AA50-4CC8-8963-0238724FEBF7}" srcOrd="0" destOrd="0" presId="urn:microsoft.com/office/officeart/2005/8/layout/hierarchy2"/>
    <dgm:cxn modelId="{A31AAD9B-BC82-46C2-B76E-60FC3CF4AFB3}" type="presParOf" srcId="{D91F0B28-2E95-4D93-8E1E-4630EC7BF4A9}" destId="{AA540A82-E9C3-458D-B71F-C0540D068DF7}" srcOrd="1" destOrd="0" presId="urn:microsoft.com/office/officeart/2005/8/layout/hierarchy2"/>
    <dgm:cxn modelId="{A80B4A6E-807B-4808-A240-3591B964A868}" type="presParOf" srcId="{AA540A82-E9C3-458D-B71F-C0540D068DF7}" destId="{C971D2C1-3F9F-4458-B9E8-0B196CDBC706}" srcOrd="0" destOrd="0" presId="urn:microsoft.com/office/officeart/2005/8/layout/hierarchy2"/>
    <dgm:cxn modelId="{6CE705CB-476C-498E-91AE-62444A5B498B}" type="presParOf" srcId="{C971D2C1-3F9F-4458-B9E8-0B196CDBC706}" destId="{3922DF85-1AFA-4267-BE0C-FFDFEFD9CC13}" srcOrd="0" destOrd="0" presId="urn:microsoft.com/office/officeart/2005/8/layout/hierarchy2"/>
    <dgm:cxn modelId="{A7EAA733-D0EC-484A-A998-5469992638B8}" type="presParOf" srcId="{AA540A82-E9C3-458D-B71F-C0540D068DF7}" destId="{56DF75C5-80D9-4BD1-AE7C-900A805369D2}" srcOrd="1" destOrd="0" presId="urn:microsoft.com/office/officeart/2005/8/layout/hierarchy2"/>
    <dgm:cxn modelId="{637344B4-7D55-4C7A-9C84-EE65A0928DAB}" type="presParOf" srcId="{56DF75C5-80D9-4BD1-AE7C-900A805369D2}" destId="{4098FE31-30E2-4854-A617-B7B9C092652D}" srcOrd="0" destOrd="0" presId="urn:microsoft.com/office/officeart/2005/8/layout/hierarchy2"/>
    <dgm:cxn modelId="{8F03A2F8-DB5E-4E4E-B9BF-08843896608F}" type="presParOf" srcId="{56DF75C5-80D9-4BD1-AE7C-900A805369D2}" destId="{AB014D5B-B712-4EB4-8C33-387BB5873329}" srcOrd="1" destOrd="0" presId="urn:microsoft.com/office/officeart/2005/8/layout/hierarchy2"/>
    <dgm:cxn modelId="{DAB7322D-90F4-48C8-B50A-1CA5FC608F41}" type="presParOf" srcId="{EFA75D48-FF6B-41B7-A172-EEDD4CACA4C4}" destId="{695F8618-7295-456B-A391-186323AACE45}" srcOrd="2" destOrd="0" presId="urn:microsoft.com/office/officeart/2005/8/layout/hierarchy2"/>
    <dgm:cxn modelId="{0EEA5D88-1BE2-4F6C-85C3-BF3644C630E4}" type="presParOf" srcId="{695F8618-7295-456B-A391-186323AACE45}" destId="{BD4E6FF2-0C3B-436D-81B9-C840CED19510}" srcOrd="0" destOrd="0" presId="urn:microsoft.com/office/officeart/2005/8/layout/hierarchy2"/>
    <dgm:cxn modelId="{0747A6B9-2CFF-4D4E-B4C7-47B6B1F7BD75}" type="presParOf" srcId="{EFA75D48-FF6B-41B7-A172-EEDD4CACA4C4}" destId="{EFB0731A-21D5-4C85-B082-D346FDD9155D}" srcOrd="3" destOrd="0" presId="urn:microsoft.com/office/officeart/2005/8/layout/hierarchy2"/>
    <dgm:cxn modelId="{C65421DE-228A-43CB-B571-B47030821B17}" type="presParOf" srcId="{EFB0731A-21D5-4C85-B082-D346FDD9155D}" destId="{28B0622D-BE93-43B2-87A6-B133074B6A06}" srcOrd="0" destOrd="0" presId="urn:microsoft.com/office/officeart/2005/8/layout/hierarchy2"/>
    <dgm:cxn modelId="{40AAD5FE-5FDB-41F4-BA73-BD4696567064}" type="presParOf" srcId="{EFB0731A-21D5-4C85-B082-D346FDD9155D}" destId="{317D80C7-8451-4E1E-ABDE-004C59DEF018}" srcOrd="1" destOrd="0" presId="urn:microsoft.com/office/officeart/2005/8/layout/hierarchy2"/>
    <dgm:cxn modelId="{F336411E-4CBE-4757-86DA-244025CDDA38}" type="presParOf" srcId="{317D80C7-8451-4E1E-ABDE-004C59DEF018}" destId="{C4BDFFAB-3F00-4F70-B6EC-C3E405B1EB6A}" srcOrd="0" destOrd="0" presId="urn:microsoft.com/office/officeart/2005/8/layout/hierarchy2"/>
    <dgm:cxn modelId="{ABB959F2-285C-46EB-A809-C11BEE694B5B}" type="presParOf" srcId="{C4BDFFAB-3F00-4F70-B6EC-C3E405B1EB6A}" destId="{DD186B65-95E8-4169-9545-7A2F5528C123}" srcOrd="0" destOrd="0" presId="urn:microsoft.com/office/officeart/2005/8/layout/hierarchy2"/>
    <dgm:cxn modelId="{3F508316-D953-41CC-A961-6BE1EA09598F}" type="presParOf" srcId="{317D80C7-8451-4E1E-ABDE-004C59DEF018}" destId="{D1ED702A-AAA2-414A-9D6A-7CAC664B5D09}" srcOrd="1" destOrd="0" presId="urn:microsoft.com/office/officeart/2005/8/layout/hierarchy2"/>
    <dgm:cxn modelId="{9E33F808-7E05-4B61-8601-A775E79F9A5B}" type="presParOf" srcId="{D1ED702A-AAA2-414A-9D6A-7CAC664B5D09}" destId="{56D76E52-C44F-4168-8470-85AD90AC3200}" srcOrd="0" destOrd="0" presId="urn:microsoft.com/office/officeart/2005/8/layout/hierarchy2"/>
    <dgm:cxn modelId="{2263D013-0E4C-4772-84F5-3FAA97D2392D}" type="presParOf" srcId="{D1ED702A-AAA2-414A-9D6A-7CAC664B5D09}" destId="{A8C7E552-AA19-4D7D-B29E-7AC2769F94AB}" srcOrd="1" destOrd="0" presId="urn:microsoft.com/office/officeart/2005/8/layout/hierarchy2"/>
    <dgm:cxn modelId="{FD4A783F-8B6F-40A5-9454-4D5EC159EEB0}" type="presParOf" srcId="{317D80C7-8451-4E1E-ABDE-004C59DEF018}" destId="{CDBCB170-C144-4456-B783-60C40B08D89F}" srcOrd="2" destOrd="0" presId="urn:microsoft.com/office/officeart/2005/8/layout/hierarchy2"/>
    <dgm:cxn modelId="{9BD695CB-6434-4831-8E31-6B1C52102BE0}" type="presParOf" srcId="{CDBCB170-C144-4456-B783-60C40B08D89F}" destId="{C8E2ED02-30D7-43AF-9951-75E0844C62D8}" srcOrd="0" destOrd="0" presId="urn:microsoft.com/office/officeart/2005/8/layout/hierarchy2"/>
    <dgm:cxn modelId="{929B42DB-4D91-4090-B90A-AD4B5C09FF2A}" type="presParOf" srcId="{317D80C7-8451-4E1E-ABDE-004C59DEF018}" destId="{361B8EEC-A37C-4457-B012-969E499E3CC1}" srcOrd="3" destOrd="0" presId="urn:microsoft.com/office/officeart/2005/8/layout/hierarchy2"/>
    <dgm:cxn modelId="{F0C40CC6-822D-424F-A889-67239D8CEBE4}" type="presParOf" srcId="{361B8EEC-A37C-4457-B012-969E499E3CC1}" destId="{07899CBC-FCE3-476F-92CC-53197EDA7E4D}" srcOrd="0" destOrd="0" presId="urn:microsoft.com/office/officeart/2005/8/layout/hierarchy2"/>
    <dgm:cxn modelId="{7506B62D-1784-4D5F-923D-182F703B3B19}" type="presParOf" srcId="{361B8EEC-A37C-4457-B012-969E499E3CC1}" destId="{BFFBB9DF-5B6A-4836-9D5F-998262035175}" srcOrd="1" destOrd="0" presId="urn:microsoft.com/office/officeart/2005/8/layout/hierarchy2"/>
    <dgm:cxn modelId="{3512C712-B099-4A97-B694-E55CEC3D8EE1}" type="presParOf" srcId="{EFA75D48-FF6B-41B7-A172-EEDD4CACA4C4}" destId="{EEE1636F-A870-4EF9-BD41-67B13B7FE724}" srcOrd="4" destOrd="0" presId="urn:microsoft.com/office/officeart/2005/8/layout/hierarchy2"/>
    <dgm:cxn modelId="{E53F28B3-F179-47FF-8E62-B127099522CD}" type="presParOf" srcId="{EEE1636F-A870-4EF9-BD41-67B13B7FE724}" destId="{AE855AD7-FE30-4C07-89E2-6052CBF66A52}" srcOrd="0" destOrd="0" presId="urn:microsoft.com/office/officeart/2005/8/layout/hierarchy2"/>
    <dgm:cxn modelId="{CCEACE2F-69ED-47DE-8DBA-B58E444EB5A6}" type="presParOf" srcId="{EFA75D48-FF6B-41B7-A172-EEDD4CACA4C4}" destId="{61091662-3A21-4CE7-A368-481FA6C3158C}" srcOrd="5" destOrd="0" presId="urn:microsoft.com/office/officeart/2005/8/layout/hierarchy2"/>
    <dgm:cxn modelId="{16799431-A2B6-4631-A738-0F91423FAE61}" type="presParOf" srcId="{61091662-3A21-4CE7-A368-481FA6C3158C}" destId="{B74AD3D3-F58E-486C-BDEB-C89F40426CD9}" srcOrd="0" destOrd="0" presId="urn:microsoft.com/office/officeart/2005/8/layout/hierarchy2"/>
    <dgm:cxn modelId="{63D479D3-4632-46AC-A8AA-EC363D567BE9}" type="presParOf" srcId="{61091662-3A21-4CE7-A368-481FA6C3158C}" destId="{F70BA100-9A6F-426F-A275-F2ED15139A03}" srcOrd="1" destOrd="0" presId="urn:microsoft.com/office/officeart/2005/8/layout/hierarchy2"/>
    <dgm:cxn modelId="{4922E839-0DB5-4FEF-91E0-1A1F5348F357}" type="presParOf" srcId="{F70BA100-9A6F-426F-A275-F2ED15139A03}" destId="{1BCC60D5-1D61-442A-9B0E-49A5355224DD}" srcOrd="0" destOrd="0" presId="urn:microsoft.com/office/officeart/2005/8/layout/hierarchy2"/>
    <dgm:cxn modelId="{77AF6FA1-E893-4286-8390-2B469BA10A56}" type="presParOf" srcId="{1BCC60D5-1D61-442A-9B0E-49A5355224DD}" destId="{9F682AC9-46A2-4332-A25C-FB154E32C11A}" srcOrd="0" destOrd="0" presId="urn:microsoft.com/office/officeart/2005/8/layout/hierarchy2"/>
    <dgm:cxn modelId="{5CF44F95-555B-4135-8D5E-3A7D80E7598F}" type="presParOf" srcId="{F70BA100-9A6F-426F-A275-F2ED15139A03}" destId="{71C56AC6-1D0A-483F-91B2-483BE0A58CB1}" srcOrd="1" destOrd="0" presId="urn:microsoft.com/office/officeart/2005/8/layout/hierarchy2"/>
    <dgm:cxn modelId="{0660142B-982A-4D7A-BAEA-5D71B9FB211E}" type="presParOf" srcId="{71C56AC6-1D0A-483F-91B2-483BE0A58CB1}" destId="{70265B05-75D3-478F-A90F-4EBC39AF8383}" srcOrd="0" destOrd="0" presId="urn:microsoft.com/office/officeart/2005/8/layout/hierarchy2"/>
    <dgm:cxn modelId="{7B01D9F9-CBB5-4965-9D2E-B4AEC9A9B234}" type="presParOf" srcId="{71C56AC6-1D0A-483F-91B2-483BE0A58CB1}" destId="{D3491571-9D03-4D91-8A90-E1A1E0E09767}" srcOrd="1" destOrd="0" presId="urn:microsoft.com/office/officeart/2005/8/layout/hierarchy2"/>
    <dgm:cxn modelId="{466193DB-6C6C-435F-8CD9-91C7DD2B0F75}" type="presParOf" srcId="{F70BA100-9A6F-426F-A275-F2ED15139A03}" destId="{B3CCC373-1D28-4566-AF18-357CECB7051E}" srcOrd="2" destOrd="0" presId="urn:microsoft.com/office/officeart/2005/8/layout/hierarchy2"/>
    <dgm:cxn modelId="{FFB89AD4-6909-4C08-AED3-381F9354DD54}" type="presParOf" srcId="{B3CCC373-1D28-4566-AF18-357CECB7051E}" destId="{15A22620-AAF8-4AAA-988E-3377F268BA40}" srcOrd="0" destOrd="0" presId="urn:microsoft.com/office/officeart/2005/8/layout/hierarchy2"/>
    <dgm:cxn modelId="{428696E2-1A99-4240-9221-03DA18F8D644}" type="presParOf" srcId="{F70BA100-9A6F-426F-A275-F2ED15139A03}" destId="{64D05FF9-93C6-4CCC-9B83-9B0272B627A2}" srcOrd="3" destOrd="0" presId="urn:microsoft.com/office/officeart/2005/8/layout/hierarchy2"/>
    <dgm:cxn modelId="{0137BEB2-6DDC-4D0C-BA02-3C5EAD73373E}" type="presParOf" srcId="{64D05FF9-93C6-4CCC-9B83-9B0272B627A2}" destId="{DEFA8053-ECAB-433E-B88B-8D12C3B068EB}" srcOrd="0" destOrd="0" presId="urn:microsoft.com/office/officeart/2005/8/layout/hierarchy2"/>
    <dgm:cxn modelId="{AB6565A9-8165-4CA3-9969-3CA210AE62F4}" type="presParOf" srcId="{64D05FF9-93C6-4CCC-9B83-9B0272B627A2}" destId="{26EC80C9-9A09-43C5-A4A9-95080BB9A4D7}" srcOrd="1" destOrd="0" presId="urn:microsoft.com/office/officeart/2005/8/layout/hierarchy2"/>
    <dgm:cxn modelId="{D85C5B99-FB62-411A-A8C6-C3E9A93C6E30}" type="presParOf" srcId="{F70BA100-9A6F-426F-A275-F2ED15139A03}" destId="{53899DE8-98F3-4DE8-AC2A-01B828F4CF3F}" srcOrd="4" destOrd="0" presId="urn:microsoft.com/office/officeart/2005/8/layout/hierarchy2"/>
    <dgm:cxn modelId="{5C936D59-93C0-4632-A24A-9EE69A303BCE}" type="presParOf" srcId="{53899DE8-98F3-4DE8-AC2A-01B828F4CF3F}" destId="{AABC9C7F-3A02-491C-AE9E-965C61C9D404}" srcOrd="0" destOrd="0" presId="urn:microsoft.com/office/officeart/2005/8/layout/hierarchy2"/>
    <dgm:cxn modelId="{2647AD5F-2FA2-4E60-8CF0-FFE40D2214BB}" type="presParOf" srcId="{F70BA100-9A6F-426F-A275-F2ED15139A03}" destId="{F6704014-4C57-42FA-893F-C5C88300F5A8}" srcOrd="5" destOrd="0" presId="urn:microsoft.com/office/officeart/2005/8/layout/hierarchy2"/>
    <dgm:cxn modelId="{9FF08544-21E9-4947-B028-30FE56042DA5}" type="presParOf" srcId="{F6704014-4C57-42FA-893F-C5C88300F5A8}" destId="{B941ACCF-4D95-4984-AC08-200B795A68D8}" srcOrd="0" destOrd="0" presId="urn:microsoft.com/office/officeart/2005/8/layout/hierarchy2"/>
    <dgm:cxn modelId="{819E1D6D-1042-4DC0-A27C-26BEC91BE685}" type="presParOf" srcId="{F6704014-4C57-42FA-893F-C5C88300F5A8}" destId="{136EE688-9EDB-4681-AEFC-04496CB56C23}" srcOrd="1" destOrd="0" presId="urn:microsoft.com/office/officeart/2005/8/layout/hierarchy2"/>
    <dgm:cxn modelId="{B7DA1F57-FC8E-4F27-89C6-B7DD1CE60145}" type="presParOf" srcId="{EFA75D48-FF6B-41B7-A172-EEDD4CACA4C4}" destId="{8EA67992-7017-4E1E-AE98-4BEB61372F26}" srcOrd="6" destOrd="0" presId="urn:microsoft.com/office/officeart/2005/8/layout/hierarchy2"/>
    <dgm:cxn modelId="{5481F1C5-2B5D-4B90-AF2E-E7184FB77F5E}" type="presParOf" srcId="{8EA67992-7017-4E1E-AE98-4BEB61372F26}" destId="{FEB471A2-2CC8-422F-AE3A-6484E83364EA}" srcOrd="0" destOrd="0" presId="urn:microsoft.com/office/officeart/2005/8/layout/hierarchy2"/>
    <dgm:cxn modelId="{F025B6CB-06C2-4866-92EC-351D86B59F13}" type="presParOf" srcId="{EFA75D48-FF6B-41B7-A172-EEDD4CACA4C4}" destId="{C7090AAC-DB4F-4E06-8F8F-A78BFC5863F5}" srcOrd="7" destOrd="0" presId="urn:microsoft.com/office/officeart/2005/8/layout/hierarchy2"/>
    <dgm:cxn modelId="{1EAFAA13-08FC-46FB-9FF4-724E80CD4403}" type="presParOf" srcId="{C7090AAC-DB4F-4E06-8F8F-A78BFC5863F5}" destId="{EEA35E5D-3032-4824-8894-571FD0B4D1B2}" srcOrd="0" destOrd="0" presId="urn:microsoft.com/office/officeart/2005/8/layout/hierarchy2"/>
    <dgm:cxn modelId="{2D15946D-D0BF-4FD2-8D22-9AEA6C2972BC}" type="presParOf" srcId="{C7090AAC-DB4F-4E06-8F8F-A78BFC5863F5}" destId="{DAF4D2A6-23D0-4E4B-8BDD-2071A9F2BA4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48A357-5955-45CE-82DF-0B7ECCBE3E48}" type="doc">
      <dgm:prSet loTypeId="urn:microsoft.com/office/officeart/2005/8/layout/hierarchy2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35F7B9B4-7A88-4CCD-A6BB-BE5300ECED48}">
      <dgm:prSet phldrT="[文本]" custT="1"/>
      <dgm:spPr/>
      <dgm:t>
        <a:bodyPr/>
        <a:lstStyle/>
        <a:p>
          <a:r>
            <a:rPr lang="zh-CN" altLang="en-US" sz="2000" dirty="0" smtClean="0"/>
            <a:t>第四篇 测试自动化</a:t>
          </a:r>
          <a:endParaRPr lang="zh-CN" altLang="en-US" sz="2000" dirty="0"/>
        </a:p>
      </dgm:t>
    </dgm:pt>
    <dgm:pt modelId="{0035BBEB-E81B-49FD-A9C1-17295213959B}" type="parTrans" cxnId="{FAF41FB9-C4C3-4073-9308-165094B380D4}">
      <dgm:prSet/>
      <dgm:spPr/>
      <dgm:t>
        <a:bodyPr/>
        <a:lstStyle/>
        <a:p>
          <a:endParaRPr lang="zh-CN" altLang="en-US" sz="2000"/>
        </a:p>
      </dgm:t>
    </dgm:pt>
    <dgm:pt modelId="{A2C65254-0BE4-40F6-A033-CC42BF32B50E}" type="sibTrans" cxnId="{FAF41FB9-C4C3-4073-9308-165094B380D4}">
      <dgm:prSet/>
      <dgm:spPr/>
      <dgm:t>
        <a:bodyPr/>
        <a:lstStyle/>
        <a:p>
          <a:endParaRPr lang="zh-CN" altLang="en-US" sz="2000"/>
        </a:p>
      </dgm:t>
    </dgm:pt>
    <dgm:pt modelId="{A0390A3E-E8D3-4B54-A62C-AA2978D1D439}">
      <dgm:prSet phldrT="[文本]" custT="1"/>
      <dgm:spPr/>
      <dgm:t>
        <a:bodyPr/>
        <a:lstStyle/>
        <a:p>
          <a:r>
            <a:rPr lang="zh-CN" altLang="en-US" sz="2000" dirty="0" smtClean="0"/>
            <a:t>第</a:t>
          </a:r>
          <a:r>
            <a:rPr lang="en-US" altLang="en-US" sz="2000" dirty="0" smtClean="0"/>
            <a:t>11</a:t>
          </a:r>
          <a:r>
            <a:rPr lang="zh-CN" altLang="en-US" sz="2000" dirty="0" smtClean="0"/>
            <a:t>章 测试自动化</a:t>
          </a:r>
          <a:endParaRPr lang="en-US" altLang="zh-CN" sz="2000" dirty="0" smtClean="0"/>
        </a:p>
        <a:p>
          <a:r>
            <a:rPr lang="zh-CN" altLang="en-US" sz="2000" dirty="0" smtClean="0"/>
            <a:t>的基本概念</a:t>
          </a:r>
          <a:endParaRPr lang="zh-CN" altLang="en-US" sz="2000" dirty="0"/>
        </a:p>
      </dgm:t>
    </dgm:pt>
    <dgm:pt modelId="{65842D83-1819-4B8B-807F-67E42693C3B1}" type="parTrans" cxnId="{5767AFE3-0273-4CDA-98EB-C5BDAF7494BD}">
      <dgm:prSet custT="1"/>
      <dgm:spPr/>
      <dgm:t>
        <a:bodyPr/>
        <a:lstStyle/>
        <a:p>
          <a:endParaRPr lang="zh-CN" altLang="en-US" sz="2000"/>
        </a:p>
      </dgm:t>
    </dgm:pt>
    <dgm:pt modelId="{577AFF27-E5DC-4D06-9FBB-8FF818435D68}" type="sibTrans" cxnId="{5767AFE3-0273-4CDA-98EB-C5BDAF7494BD}">
      <dgm:prSet/>
      <dgm:spPr/>
      <dgm:t>
        <a:bodyPr/>
        <a:lstStyle/>
        <a:p>
          <a:endParaRPr lang="zh-CN" altLang="en-US" sz="2000"/>
        </a:p>
      </dgm:t>
    </dgm:pt>
    <dgm:pt modelId="{F1F306FE-5E6E-4554-8E10-ED53D98BD275}">
      <dgm:prSet phldrT="[文本]" custT="1"/>
      <dgm:spPr/>
      <dgm:t>
        <a:bodyPr/>
        <a:lstStyle/>
        <a:p>
          <a:r>
            <a:rPr lang="zh-CN" altLang="en-US" sz="2000" dirty="0" smtClean="0"/>
            <a:t>第</a:t>
          </a:r>
          <a:r>
            <a:rPr lang="en-US" altLang="en-US" sz="2000" dirty="0" smtClean="0"/>
            <a:t>12</a:t>
          </a:r>
          <a:r>
            <a:rPr lang="zh-CN" altLang="en-US" sz="2000" dirty="0" smtClean="0"/>
            <a:t>章 测试自动化</a:t>
          </a:r>
          <a:endParaRPr lang="en-US" altLang="zh-CN" sz="2000" dirty="0" smtClean="0"/>
        </a:p>
        <a:p>
          <a:r>
            <a:rPr lang="zh-CN" altLang="en-US" sz="2000" dirty="0" smtClean="0"/>
            <a:t>技术</a:t>
          </a:r>
          <a:endParaRPr lang="zh-CN" altLang="en-US" sz="2000" dirty="0"/>
        </a:p>
      </dgm:t>
    </dgm:pt>
    <dgm:pt modelId="{4B3770B4-AA6D-4094-8158-0CFEA023D523}" type="parTrans" cxnId="{E54A1E90-ED5E-4239-AF0F-A5C98B10F582}">
      <dgm:prSet custT="1"/>
      <dgm:spPr/>
      <dgm:t>
        <a:bodyPr/>
        <a:lstStyle/>
        <a:p>
          <a:endParaRPr lang="zh-CN" altLang="en-US" sz="2000"/>
        </a:p>
      </dgm:t>
    </dgm:pt>
    <dgm:pt modelId="{354009D5-BFB4-4F9E-8BA4-2BF185B3A39C}" type="sibTrans" cxnId="{E54A1E90-ED5E-4239-AF0F-A5C98B10F582}">
      <dgm:prSet/>
      <dgm:spPr/>
      <dgm:t>
        <a:bodyPr/>
        <a:lstStyle/>
        <a:p>
          <a:endParaRPr lang="zh-CN" altLang="en-US" sz="2000"/>
        </a:p>
      </dgm:t>
    </dgm:pt>
    <dgm:pt modelId="{23993C32-C09F-458D-BB76-81D0F70989F9}">
      <dgm:prSet phldrT="[文本]" custT="1"/>
      <dgm:spPr/>
      <dgm:t>
        <a:bodyPr/>
        <a:lstStyle/>
        <a:p>
          <a:r>
            <a:rPr lang="zh-CN" altLang="zh-CN" sz="2000" dirty="0" smtClean="0"/>
            <a:t>第</a:t>
          </a:r>
          <a:r>
            <a:rPr lang="en-US" altLang="zh-CN" sz="2000" dirty="0" smtClean="0"/>
            <a:t>13</a:t>
          </a:r>
          <a:r>
            <a:rPr lang="zh-CN" altLang="zh-CN" sz="2000" dirty="0" smtClean="0"/>
            <a:t>章 测试自动化</a:t>
          </a:r>
          <a:endParaRPr lang="en-US" altLang="zh-CN" sz="2000" dirty="0" smtClean="0"/>
        </a:p>
        <a:p>
          <a:r>
            <a:rPr lang="zh-CN" altLang="zh-CN" sz="2000" dirty="0" smtClean="0"/>
            <a:t>工具</a:t>
          </a:r>
          <a:endParaRPr lang="zh-CN" altLang="en-US" sz="2000" dirty="0"/>
        </a:p>
      </dgm:t>
    </dgm:pt>
    <dgm:pt modelId="{6DEA28F9-9213-4F8C-88C7-BAEF1C647538}" type="parTrans" cxnId="{C9637F99-E0EA-45C5-A055-02766DE0C9B9}">
      <dgm:prSet custT="1"/>
      <dgm:spPr/>
      <dgm:t>
        <a:bodyPr/>
        <a:lstStyle/>
        <a:p>
          <a:endParaRPr lang="zh-CN" altLang="en-US" sz="2000"/>
        </a:p>
      </dgm:t>
    </dgm:pt>
    <dgm:pt modelId="{E00FB08C-09D0-425F-9C4C-09173B1BC661}" type="sibTrans" cxnId="{C9637F99-E0EA-45C5-A055-02766DE0C9B9}">
      <dgm:prSet/>
      <dgm:spPr/>
      <dgm:t>
        <a:bodyPr/>
        <a:lstStyle/>
        <a:p>
          <a:endParaRPr lang="zh-CN" altLang="en-US" sz="2000"/>
        </a:p>
      </dgm:t>
    </dgm:pt>
    <dgm:pt modelId="{7ADE6D17-4E7E-43F9-AD37-D85EE7BD8C46}">
      <dgm:prSet phldrT="[文本]" custT="1"/>
      <dgm:spPr/>
      <dgm:t>
        <a:bodyPr/>
        <a:lstStyle/>
        <a:p>
          <a:r>
            <a:rPr lang="zh-CN" altLang="zh-CN" sz="2000" dirty="0" smtClean="0"/>
            <a:t>第五篇 质量保证篇（</a:t>
          </a:r>
          <a:r>
            <a:rPr lang="en-US" altLang="zh-CN" sz="2000" dirty="0" smtClean="0"/>
            <a:t>14-16</a:t>
          </a:r>
          <a:r>
            <a:rPr lang="zh-CN" altLang="zh-CN" sz="2000" dirty="0" smtClean="0"/>
            <a:t>章）</a:t>
          </a:r>
          <a:endParaRPr lang="zh-CN" altLang="en-US" sz="2000" dirty="0"/>
        </a:p>
      </dgm:t>
    </dgm:pt>
    <dgm:pt modelId="{30CFEF17-4A4E-4519-92AA-4E8357C48FA8}" type="parTrans" cxnId="{A2F52580-3FA3-4CA0-B658-8458C4A3D892}">
      <dgm:prSet custT="1"/>
      <dgm:spPr/>
      <dgm:t>
        <a:bodyPr/>
        <a:lstStyle/>
        <a:p>
          <a:endParaRPr lang="zh-CN" altLang="en-US" sz="2000"/>
        </a:p>
      </dgm:t>
    </dgm:pt>
    <dgm:pt modelId="{2157B789-AB0F-4564-B49D-E2FC55846F18}" type="sibTrans" cxnId="{A2F52580-3FA3-4CA0-B658-8458C4A3D892}">
      <dgm:prSet/>
      <dgm:spPr/>
      <dgm:t>
        <a:bodyPr/>
        <a:lstStyle/>
        <a:p>
          <a:endParaRPr lang="zh-CN" altLang="en-US" sz="2000"/>
        </a:p>
      </dgm:t>
    </dgm:pt>
    <dgm:pt modelId="{779A8B9A-C0C9-4764-BE6C-7AAD726B56C1}">
      <dgm:prSet phldrT="[文本]" custT="1"/>
      <dgm:spPr/>
      <dgm:t>
        <a:bodyPr/>
        <a:lstStyle/>
        <a:p>
          <a:r>
            <a:rPr lang="zh-CN" altLang="en-US" sz="2000" dirty="0" smtClean="0"/>
            <a:t>移动</a:t>
          </a:r>
          <a:r>
            <a:rPr lang="en-US" altLang="en-US" sz="2000" dirty="0" smtClean="0"/>
            <a:t>app</a:t>
          </a:r>
          <a:r>
            <a:rPr lang="zh-CN" altLang="en-US" sz="2000" dirty="0" smtClean="0"/>
            <a:t>自动化（扩展）</a:t>
          </a:r>
          <a:endParaRPr lang="zh-CN" altLang="en-US" sz="2000" dirty="0"/>
        </a:p>
      </dgm:t>
    </dgm:pt>
    <dgm:pt modelId="{B4BF6C75-0B0A-4803-B181-1370CCFDA41A}" type="parTrans" cxnId="{88DBCD19-AAB3-44C7-B8EC-4B29B6ECAC9E}">
      <dgm:prSet custT="1"/>
      <dgm:spPr/>
      <dgm:t>
        <a:bodyPr/>
        <a:lstStyle/>
        <a:p>
          <a:endParaRPr lang="zh-CN" altLang="en-US" sz="2000"/>
        </a:p>
      </dgm:t>
    </dgm:pt>
    <dgm:pt modelId="{EF6DB0DC-4D32-44D9-9535-EAB61D827F4A}" type="sibTrans" cxnId="{88DBCD19-AAB3-44C7-B8EC-4B29B6ECAC9E}">
      <dgm:prSet/>
      <dgm:spPr/>
      <dgm:t>
        <a:bodyPr/>
        <a:lstStyle/>
        <a:p>
          <a:endParaRPr lang="zh-CN" altLang="en-US" sz="2000"/>
        </a:p>
      </dgm:t>
    </dgm:pt>
    <dgm:pt modelId="{F077A235-2420-4819-A69F-DD8BE1C9507D}">
      <dgm:prSet phldrT="[文本]" custT="1"/>
      <dgm:spPr/>
      <dgm:t>
        <a:bodyPr/>
        <a:lstStyle/>
        <a:p>
          <a:r>
            <a:rPr lang="zh-CN" altLang="en-US" sz="2000" dirty="0" smtClean="0"/>
            <a:t>基于</a:t>
          </a:r>
          <a:r>
            <a:rPr lang="en-US" altLang="en-US" sz="2000" dirty="0" err="1" smtClean="0"/>
            <a:t>selenum</a:t>
          </a:r>
          <a:r>
            <a:rPr lang="zh-CN" altLang="en-US" sz="2000" dirty="0" smtClean="0"/>
            <a:t>页面自动化（扩展）</a:t>
          </a:r>
          <a:endParaRPr lang="zh-CN" altLang="en-US" sz="2000" dirty="0"/>
        </a:p>
      </dgm:t>
    </dgm:pt>
    <dgm:pt modelId="{2C7D0E8A-15B5-4A39-BDEB-12357A265F77}" type="parTrans" cxnId="{AEC7AF0B-3FD7-4BF6-A9CF-A103E170857D}">
      <dgm:prSet custT="1"/>
      <dgm:spPr/>
      <dgm:t>
        <a:bodyPr/>
        <a:lstStyle/>
        <a:p>
          <a:endParaRPr lang="zh-CN" altLang="en-US" sz="2000"/>
        </a:p>
      </dgm:t>
    </dgm:pt>
    <dgm:pt modelId="{D1228D29-50E7-4879-BDF6-2AE4685240F5}" type="sibTrans" cxnId="{AEC7AF0B-3FD7-4BF6-A9CF-A103E170857D}">
      <dgm:prSet/>
      <dgm:spPr/>
      <dgm:t>
        <a:bodyPr/>
        <a:lstStyle/>
        <a:p>
          <a:endParaRPr lang="zh-CN" altLang="en-US" sz="2000"/>
        </a:p>
      </dgm:t>
    </dgm:pt>
    <dgm:pt modelId="{0CCEDCD7-33E9-4C15-BA9B-05DA4228E6AE}" type="pres">
      <dgm:prSet presAssocID="{7248A357-5955-45CE-82DF-0B7ECCBE3E4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9731F7A-9E4D-44E7-B2F5-481333D06A09}" type="pres">
      <dgm:prSet presAssocID="{35F7B9B4-7A88-4CCD-A6BB-BE5300ECED48}" presName="root1" presStyleCnt="0"/>
      <dgm:spPr/>
    </dgm:pt>
    <dgm:pt modelId="{92681A9E-575F-4004-A47F-8D0D61609B11}" type="pres">
      <dgm:prSet presAssocID="{35F7B9B4-7A88-4CCD-A6BB-BE5300ECED48}" presName="LevelOneTextNode" presStyleLbl="node0" presStyleIdx="0" presStyleCnt="2" custScaleX="208677" custLinFactY="-15657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A75D48-FF6B-41B7-A172-EEDD4CACA4C4}" type="pres">
      <dgm:prSet presAssocID="{35F7B9B4-7A88-4CCD-A6BB-BE5300ECED48}" presName="level2hierChild" presStyleCnt="0"/>
      <dgm:spPr/>
    </dgm:pt>
    <dgm:pt modelId="{087868F9-3B5E-4D74-B9F4-088FDF92AC56}" type="pres">
      <dgm:prSet presAssocID="{65842D83-1819-4B8B-807F-67E42693C3B1}" presName="conn2-1" presStyleLbl="parChTrans1D2" presStyleIdx="0" presStyleCnt="3" custScaleX="2000000"/>
      <dgm:spPr/>
      <dgm:t>
        <a:bodyPr/>
        <a:lstStyle/>
        <a:p>
          <a:endParaRPr lang="zh-CN" altLang="en-US"/>
        </a:p>
      </dgm:t>
    </dgm:pt>
    <dgm:pt modelId="{B0E0FF15-4B70-4F53-B4BA-1E68D93C384D}" type="pres">
      <dgm:prSet presAssocID="{65842D83-1819-4B8B-807F-67E42693C3B1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D91F0B28-2E95-4D93-8E1E-4630EC7BF4A9}" type="pres">
      <dgm:prSet presAssocID="{A0390A3E-E8D3-4B54-A62C-AA2978D1D439}" presName="root2" presStyleCnt="0"/>
      <dgm:spPr/>
    </dgm:pt>
    <dgm:pt modelId="{9A99E703-AA50-4CC8-8963-0238724FEBF7}" type="pres">
      <dgm:prSet presAssocID="{A0390A3E-E8D3-4B54-A62C-AA2978D1D439}" presName="LevelTwoTextNode" presStyleLbl="node2" presStyleIdx="0" presStyleCnt="3" custScaleX="200734" custScaleY="146699" custLinFactY="-15657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540A82-E9C3-458D-B71F-C0540D068DF7}" type="pres">
      <dgm:prSet presAssocID="{A0390A3E-E8D3-4B54-A62C-AA2978D1D439}" presName="level3hierChild" presStyleCnt="0"/>
      <dgm:spPr/>
    </dgm:pt>
    <dgm:pt modelId="{695F8618-7295-456B-A391-186323AACE45}" type="pres">
      <dgm:prSet presAssocID="{4B3770B4-AA6D-4094-8158-0CFEA023D523}" presName="conn2-1" presStyleLbl="parChTrans1D2" presStyleIdx="1" presStyleCnt="3" custScaleX="2000000"/>
      <dgm:spPr/>
      <dgm:t>
        <a:bodyPr/>
        <a:lstStyle/>
        <a:p>
          <a:endParaRPr lang="zh-CN" altLang="en-US"/>
        </a:p>
      </dgm:t>
    </dgm:pt>
    <dgm:pt modelId="{BD4E6FF2-0C3B-436D-81B9-C840CED19510}" type="pres">
      <dgm:prSet presAssocID="{4B3770B4-AA6D-4094-8158-0CFEA023D523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EFB0731A-21D5-4C85-B082-D346FDD9155D}" type="pres">
      <dgm:prSet presAssocID="{F1F306FE-5E6E-4554-8E10-ED53D98BD275}" presName="root2" presStyleCnt="0"/>
      <dgm:spPr/>
    </dgm:pt>
    <dgm:pt modelId="{28B0622D-BE93-43B2-87A6-B133074B6A06}" type="pres">
      <dgm:prSet presAssocID="{F1F306FE-5E6E-4554-8E10-ED53D98BD275}" presName="LevelTwoTextNode" presStyleLbl="node2" presStyleIdx="1" presStyleCnt="3" custScaleX="200734" custScaleY="146699" custLinFactY="-15657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7D80C7-8451-4E1E-ABDE-004C59DEF018}" type="pres">
      <dgm:prSet presAssocID="{F1F306FE-5E6E-4554-8E10-ED53D98BD275}" presName="level3hierChild" presStyleCnt="0"/>
      <dgm:spPr/>
    </dgm:pt>
    <dgm:pt modelId="{EEE1636F-A870-4EF9-BD41-67B13B7FE724}" type="pres">
      <dgm:prSet presAssocID="{6DEA28F9-9213-4F8C-88C7-BAEF1C647538}" presName="conn2-1" presStyleLbl="parChTrans1D2" presStyleIdx="2" presStyleCnt="3" custScaleX="2000000"/>
      <dgm:spPr/>
      <dgm:t>
        <a:bodyPr/>
        <a:lstStyle/>
        <a:p>
          <a:endParaRPr lang="zh-CN" altLang="en-US"/>
        </a:p>
      </dgm:t>
    </dgm:pt>
    <dgm:pt modelId="{AE855AD7-FE30-4C07-89E2-6052CBF66A52}" type="pres">
      <dgm:prSet presAssocID="{6DEA28F9-9213-4F8C-88C7-BAEF1C647538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61091662-3A21-4CE7-A368-481FA6C3158C}" type="pres">
      <dgm:prSet presAssocID="{23993C32-C09F-458D-BB76-81D0F70989F9}" presName="root2" presStyleCnt="0"/>
      <dgm:spPr/>
    </dgm:pt>
    <dgm:pt modelId="{B74AD3D3-F58E-486C-BDEB-C89F40426CD9}" type="pres">
      <dgm:prSet presAssocID="{23993C32-C09F-458D-BB76-81D0F70989F9}" presName="LevelTwoTextNode" presStyleLbl="node2" presStyleIdx="2" presStyleCnt="3" custScaleX="200734" custScaleY="146699" custLinFactY="-15657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0BA100-9A6F-426F-A275-F2ED15139A03}" type="pres">
      <dgm:prSet presAssocID="{23993C32-C09F-458D-BB76-81D0F70989F9}" presName="level3hierChild" presStyleCnt="0"/>
      <dgm:spPr/>
    </dgm:pt>
    <dgm:pt modelId="{1BCC60D5-1D61-442A-9B0E-49A5355224DD}" type="pres">
      <dgm:prSet presAssocID="{B4BF6C75-0B0A-4803-B181-1370CCFDA41A}" presName="conn2-1" presStyleLbl="parChTrans1D3" presStyleIdx="0" presStyleCnt="2" custScaleX="2000000"/>
      <dgm:spPr/>
      <dgm:t>
        <a:bodyPr/>
        <a:lstStyle/>
        <a:p>
          <a:endParaRPr lang="zh-CN" altLang="en-US"/>
        </a:p>
      </dgm:t>
    </dgm:pt>
    <dgm:pt modelId="{9F682AC9-46A2-4332-A25C-FB154E32C11A}" type="pres">
      <dgm:prSet presAssocID="{B4BF6C75-0B0A-4803-B181-1370CCFDA41A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71C56AC6-1D0A-483F-91B2-483BE0A58CB1}" type="pres">
      <dgm:prSet presAssocID="{779A8B9A-C0C9-4764-BE6C-7AAD726B56C1}" presName="root2" presStyleCnt="0"/>
      <dgm:spPr/>
    </dgm:pt>
    <dgm:pt modelId="{70265B05-75D3-478F-A90F-4EBC39AF8383}" type="pres">
      <dgm:prSet presAssocID="{779A8B9A-C0C9-4764-BE6C-7AAD726B56C1}" presName="LevelTwoTextNode" presStyleLbl="node3" presStyleIdx="0" presStyleCnt="2" custScaleX="241638" custLinFactY="-15657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491571-9D03-4D91-8A90-E1A1E0E09767}" type="pres">
      <dgm:prSet presAssocID="{779A8B9A-C0C9-4764-BE6C-7AAD726B56C1}" presName="level3hierChild" presStyleCnt="0"/>
      <dgm:spPr/>
    </dgm:pt>
    <dgm:pt modelId="{B3CCC373-1D28-4566-AF18-357CECB7051E}" type="pres">
      <dgm:prSet presAssocID="{2C7D0E8A-15B5-4A39-BDEB-12357A265F77}" presName="conn2-1" presStyleLbl="parChTrans1D3" presStyleIdx="1" presStyleCnt="2" custScaleX="2000000"/>
      <dgm:spPr/>
      <dgm:t>
        <a:bodyPr/>
        <a:lstStyle/>
        <a:p>
          <a:endParaRPr lang="zh-CN" altLang="en-US"/>
        </a:p>
      </dgm:t>
    </dgm:pt>
    <dgm:pt modelId="{15A22620-AAF8-4AAA-988E-3377F268BA40}" type="pres">
      <dgm:prSet presAssocID="{2C7D0E8A-15B5-4A39-BDEB-12357A265F77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64D05FF9-93C6-4CCC-9B83-9B0272B627A2}" type="pres">
      <dgm:prSet presAssocID="{F077A235-2420-4819-A69F-DD8BE1C9507D}" presName="root2" presStyleCnt="0"/>
      <dgm:spPr/>
    </dgm:pt>
    <dgm:pt modelId="{DEFA8053-ECAB-433E-B88B-8D12C3B068EB}" type="pres">
      <dgm:prSet presAssocID="{F077A235-2420-4819-A69F-DD8BE1C9507D}" presName="LevelTwoTextNode" presStyleLbl="node3" presStyleIdx="1" presStyleCnt="2" custScaleX="241638" custLinFactY="-15657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EC80C9-9A09-43C5-A4A9-95080BB9A4D7}" type="pres">
      <dgm:prSet presAssocID="{F077A235-2420-4819-A69F-DD8BE1C9507D}" presName="level3hierChild" presStyleCnt="0"/>
      <dgm:spPr/>
    </dgm:pt>
    <dgm:pt modelId="{3431E3AC-5F13-4EB7-B213-4B2E06ED1F0F}" type="pres">
      <dgm:prSet presAssocID="{7ADE6D17-4E7E-43F9-AD37-D85EE7BD8C46}" presName="root1" presStyleCnt="0"/>
      <dgm:spPr/>
    </dgm:pt>
    <dgm:pt modelId="{4A4DD4C6-5E9E-4A66-AF92-C5F69573D861}" type="pres">
      <dgm:prSet presAssocID="{7ADE6D17-4E7E-43F9-AD37-D85EE7BD8C46}" presName="LevelOneTextNode" presStyleLbl="node0" presStyleIdx="1" presStyleCnt="2" custScaleX="201006" custLinFactY="63801" custLinFactNeighborX="-380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F8873E-7781-4DF5-9428-6C2C433C0AC7}" type="pres">
      <dgm:prSet presAssocID="{7ADE6D17-4E7E-43F9-AD37-D85EE7BD8C46}" presName="level2hierChild" presStyleCnt="0"/>
      <dgm:spPr/>
    </dgm:pt>
  </dgm:ptLst>
  <dgm:cxnLst>
    <dgm:cxn modelId="{8B85EBFA-CF83-48B7-B132-276EE50EB666}" type="presOf" srcId="{65842D83-1819-4B8B-807F-67E42693C3B1}" destId="{B0E0FF15-4B70-4F53-B4BA-1E68D93C384D}" srcOrd="1" destOrd="0" presId="urn:microsoft.com/office/officeart/2005/8/layout/hierarchy2"/>
    <dgm:cxn modelId="{F45258D0-9103-41C1-B7B6-FD4F015C9997}" type="presOf" srcId="{4B3770B4-AA6D-4094-8158-0CFEA023D523}" destId="{BD4E6FF2-0C3B-436D-81B9-C840CED19510}" srcOrd="1" destOrd="0" presId="urn:microsoft.com/office/officeart/2005/8/layout/hierarchy2"/>
    <dgm:cxn modelId="{A43D4C29-8D09-45A1-9830-6F6B3F3ACFBF}" type="presOf" srcId="{F1F306FE-5E6E-4554-8E10-ED53D98BD275}" destId="{28B0622D-BE93-43B2-87A6-B133074B6A06}" srcOrd="0" destOrd="0" presId="urn:microsoft.com/office/officeart/2005/8/layout/hierarchy2"/>
    <dgm:cxn modelId="{7435257D-6274-4D22-981D-BD36DC1E767C}" type="presOf" srcId="{A0390A3E-E8D3-4B54-A62C-AA2978D1D439}" destId="{9A99E703-AA50-4CC8-8963-0238724FEBF7}" srcOrd="0" destOrd="0" presId="urn:microsoft.com/office/officeart/2005/8/layout/hierarchy2"/>
    <dgm:cxn modelId="{2F917B0C-3162-4E31-AA24-996955B6A745}" type="presOf" srcId="{6DEA28F9-9213-4F8C-88C7-BAEF1C647538}" destId="{AE855AD7-FE30-4C07-89E2-6052CBF66A52}" srcOrd="1" destOrd="0" presId="urn:microsoft.com/office/officeart/2005/8/layout/hierarchy2"/>
    <dgm:cxn modelId="{57C23D06-B9EA-4464-9C9F-CC645D53B77E}" type="presOf" srcId="{B4BF6C75-0B0A-4803-B181-1370CCFDA41A}" destId="{9F682AC9-46A2-4332-A25C-FB154E32C11A}" srcOrd="1" destOrd="0" presId="urn:microsoft.com/office/officeart/2005/8/layout/hierarchy2"/>
    <dgm:cxn modelId="{C963785E-5B5C-4CB6-A7E1-3FC43854C027}" type="presOf" srcId="{7248A357-5955-45CE-82DF-0B7ECCBE3E48}" destId="{0CCEDCD7-33E9-4C15-BA9B-05DA4228E6AE}" srcOrd="0" destOrd="0" presId="urn:microsoft.com/office/officeart/2005/8/layout/hierarchy2"/>
    <dgm:cxn modelId="{E54A1E90-ED5E-4239-AF0F-A5C98B10F582}" srcId="{35F7B9B4-7A88-4CCD-A6BB-BE5300ECED48}" destId="{F1F306FE-5E6E-4554-8E10-ED53D98BD275}" srcOrd="1" destOrd="0" parTransId="{4B3770B4-AA6D-4094-8158-0CFEA023D523}" sibTransId="{354009D5-BFB4-4F9E-8BA4-2BF185B3A39C}"/>
    <dgm:cxn modelId="{C9637F99-E0EA-45C5-A055-02766DE0C9B9}" srcId="{35F7B9B4-7A88-4CCD-A6BB-BE5300ECED48}" destId="{23993C32-C09F-458D-BB76-81D0F70989F9}" srcOrd="2" destOrd="0" parTransId="{6DEA28F9-9213-4F8C-88C7-BAEF1C647538}" sibTransId="{E00FB08C-09D0-425F-9C4C-09173B1BC661}"/>
    <dgm:cxn modelId="{0B84D921-DC82-4263-A5B1-262E9312013C}" type="presOf" srcId="{B4BF6C75-0B0A-4803-B181-1370CCFDA41A}" destId="{1BCC60D5-1D61-442A-9B0E-49A5355224DD}" srcOrd="0" destOrd="0" presId="urn:microsoft.com/office/officeart/2005/8/layout/hierarchy2"/>
    <dgm:cxn modelId="{1239D29C-0BEC-4F53-8CE3-1B0C9EFF4458}" type="presOf" srcId="{35F7B9B4-7A88-4CCD-A6BB-BE5300ECED48}" destId="{92681A9E-575F-4004-A47F-8D0D61609B11}" srcOrd="0" destOrd="0" presId="urn:microsoft.com/office/officeart/2005/8/layout/hierarchy2"/>
    <dgm:cxn modelId="{DFE66E02-458E-482F-B460-2D0D68A34A81}" type="presOf" srcId="{23993C32-C09F-458D-BB76-81D0F70989F9}" destId="{B74AD3D3-F58E-486C-BDEB-C89F40426CD9}" srcOrd="0" destOrd="0" presId="urn:microsoft.com/office/officeart/2005/8/layout/hierarchy2"/>
    <dgm:cxn modelId="{5DBED49A-AB90-4029-9C0C-B6B3AB06FA76}" type="presOf" srcId="{779A8B9A-C0C9-4764-BE6C-7AAD726B56C1}" destId="{70265B05-75D3-478F-A90F-4EBC39AF8383}" srcOrd="0" destOrd="0" presId="urn:microsoft.com/office/officeart/2005/8/layout/hierarchy2"/>
    <dgm:cxn modelId="{5767AFE3-0273-4CDA-98EB-C5BDAF7494BD}" srcId="{35F7B9B4-7A88-4CCD-A6BB-BE5300ECED48}" destId="{A0390A3E-E8D3-4B54-A62C-AA2978D1D439}" srcOrd="0" destOrd="0" parTransId="{65842D83-1819-4B8B-807F-67E42693C3B1}" sibTransId="{577AFF27-E5DC-4D06-9FBB-8FF818435D68}"/>
    <dgm:cxn modelId="{AEC7AF0B-3FD7-4BF6-A9CF-A103E170857D}" srcId="{23993C32-C09F-458D-BB76-81D0F70989F9}" destId="{F077A235-2420-4819-A69F-DD8BE1C9507D}" srcOrd="1" destOrd="0" parTransId="{2C7D0E8A-15B5-4A39-BDEB-12357A265F77}" sibTransId="{D1228D29-50E7-4879-BDF6-2AE4685240F5}"/>
    <dgm:cxn modelId="{D644B187-60F6-4B6F-9A04-1DCFBA011D29}" type="presOf" srcId="{7ADE6D17-4E7E-43F9-AD37-D85EE7BD8C46}" destId="{4A4DD4C6-5E9E-4A66-AF92-C5F69573D861}" srcOrd="0" destOrd="0" presId="urn:microsoft.com/office/officeart/2005/8/layout/hierarchy2"/>
    <dgm:cxn modelId="{7CE8741F-8530-482E-B9A2-21BAC1514E18}" type="presOf" srcId="{F077A235-2420-4819-A69F-DD8BE1C9507D}" destId="{DEFA8053-ECAB-433E-B88B-8D12C3B068EB}" srcOrd="0" destOrd="0" presId="urn:microsoft.com/office/officeart/2005/8/layout/hierarchy2"/>
    <dgm:cxn modelId="{6D65B160-728F-47BD-A5DA-F52CE3257B38}" type="presOf" srcId="{4B3770B4-AA6D-4094-8158-0CFEA023D523}" destId="{695F8618-7295-456B-A391-186323AACE45}" srcOrd="0" destOrd="0" presId="urn:microsoft.com/office/officeart/2005/8/layout/hierarchy2"/>
    <dgm:cxn modelId="{88DBCD19-AAB3-44C7-B8EC-4B29B6ECAC9E}" srcId="{23993C32-C09F-458D-BB76-81D0F70989F9}" destId="{779A8B9A-C0C9-4764-BE6C-7AAD726B56C1}" srcOrd="0" destOrd="0" parTransId="{B4BF6C75-0B0A-4803-B181-1370CCFDA41A}" sibTransId="{EF6DB0DC-4D32-44D9-9535-EAB61D827F4A}"/>
    <dgm:cxn modelId="{8008459D-A873-4F4C-AD2D-45C11DE3855D}" type="presOf" srcId="{6DEA28F9-9213-4F8C-88C7-BAEF1C647538}" destId="{EEE1636F-A870-4EF9-BD41-67B13B7FE724}" srcOrd="0" destOrd="0" presId="urn:microsoft.com/office/officeart/2005/8/layout/hierarchy2"/>
    <dgm:cxn modelId="{A2F52580-3FA3-4CA0-B658-8458C4A3D892}" srcId="{7248A357-5955-45CE-82DF-0B7ECCBE3E48}" destId="{7ADE6D17-4E7E-43F9-AD37-D85EE7BD8C46}" srcOrd="1" destOrd="0" parTransId="{30CFEF17-4A4E-4519-92AA-4E8357C48FA8}" sibTransId="{2157B789-AB0F-4564-B49D-E2FC55846F18}"/>
    <dgm:cxn modelId="{FAF41FB9-C4C3-4073-9308-165094B380D4}" srcId="{7248A357-5955-45CE-82DF-0B7ECCBE3E48}" destId="{35F7B9B4-7A88-4CCD-A6BB-BE5300ECED48}" srcOrd="0" destOrd="0" parTransId="{0035BBEB-E81B-49FD-A9C1-17295213959B}" sibTransId="{A2C65254-0BE4-40F6-A033-CC42BF32B50E}"/>
    <dgm:cxn modelId="{7B030B76-D68D-4E4A-A367-3B3B63B0E0C6}" type="presOf" srcId="{2C7D0E8A-15B5-4A39-BDEB-12357A265F77}" destId="{B3CCC373-1D28-4566-AF18-357CECB7051E}" srcOrd="0" destOrd="0" presId="urn:microsoft.com/office/officeart/2005/8/layout/hierarchy2"/>
    <dgm:cxn modelId="{C6980CFA-1E6C-4A65-A0C9-968FF21E5C18}" type="presOf" srcId="{2C7D0E8A-15B5-4A39-BDEB-12357A265F77}" destId="{15A22620-AAF8-4AAA-988E-3377F268BA40}" srcOrd="1" destOrd="0" presId="urn:microsoft.com/office/officeart/2005/8/layout/hierarchy2"/>
    <dgm:cxn modelId="{52377C28-2562-4393-96E5-5305CCA14392}" type="presOf" srcId="{65842D83-1819-4B8B-807F-67E42693C3B1}" destId="{087868F9-3B5E-4D74-B9F4-088FDF92AC56}" srcOrd="0" destOrd="0" presId="urn:microsoft.com/office/officeart/2005/8/layout/hierarchy2"/>
    <dgm:cxn modelId="{9D74EC3B-6D23-4E0E-940F-639408FABA37}" type="presParOf" srcId="{0CCEDCD7-33E9-4C15-BA9B-05DA4228E6AE}" destId="{59731F7A-9E4D-44E7-B2F5-481333D06A09}" srcOrd="0" destOrd="0" presId="urn:microsoft.com/office/officeart/2005/8/layout/hierarchy2"/>
    <dgm:cxn modelId="{F6444374-E2F4-411C-B8F7-CCCFAFA20640}" type="presParOf" srcId="{59731F7A-9E4D-44E7-B2F5-481333D06A09}" destId="{92681A9E-575F-4004-A47F-8D0D61609B11}" srcOrd="0" destOrd="0" presId="urn:microsoft.com/office/officeart/2005/8/layout/hierarchy2"/>
    <dgm:cxn modelId="{E3430785-7D8B-448D-BCD4-A748DCE20F14}" type="presParOf" srcId="{59731F7A-9E4D-44E7-B2F5-481333D06A09}" destId="{EFA75D48-FF6B-41B7-A172-EEDD4CACA4C4}" srcOrd="1" destOrd="0" presId="urn:microsoft.com/office/officeart/2005/8/layout/hierarchy2"/>
    <dgm:cxn modelId="{C9DB2D87-01DE-4459-A354-24FC6C5D5BE6}" type="presParOf" srcId="{EFA75D48-FF6B-41B7-A172-EEDD4CACA4C4}" destId="{087868F9-3B5E-4D74-B9F4-088FDF92AC56}" srcOrd="0" destOrd="0" presId="urn:microsoft.com/office/officeart/2005/8/layout/hierarchy2"/>
    <dgm:cxn modelId="{6D183D41-58AF-46EC-A7C0-E0429E99AD37}" type="presParOf" srcId="{087868F9-3B5E-4D74-B9F4-088FDF92AC56}" destId="{B0E0FF15-4B70-4F53-B4BA-1E68D93C384D}" srcOrd="0" destOrd="0" presId="urn:microsoft.com/office/officeart/2005/8/layout/hierarchy2"/>
    <dgm:cxn modelId="{D5FC1E9E-02C0-47D8-BD78-C5B7A34C6A8C}" type="presParOf" srcId="{EFA75D48-FF6B-41B7-A172-EEDD4CACA4C4}" destId="{D91F0B28-2E95-4D93-8E1E-4630EC7BF4A9}" srcOrd="1" destOrd="0" presId="urn:microsoft.com/office/officeart/2005/8/layout/hierarchy2"/>
    <dgm:cxn modelId="{4AA12BE1-B39D-4544-A75B-B35B0B9A97D9}" type="presParOf" srcId="{D91F0B28-2E95-4D93-8E1E-4630EC7BF4A9}" destId="{9A99E703-AA50-4CC8-8963-0238724FEBF7}" srcOrd="0" destOrd="0" presId="urn:microsoft.com/office/officeart/2005/8/layout/hierarchy2"/>
    <dgm:cxn modelId="{30CD8965-7F5B-4E45-8476-4AA62DF0D4F6}" type="presParOf" srcId="{D91F0B28-2E95-4D93-8E1E-4630EC7BF4A9}" destId="{AA540A82-E9C3-458D-B71F-C0540D068DF7}" srcOrd="1" destOrd="0" presId="urn:microsoft.com/office/officeart/2005/8/layout/hierarchy2"/>
    <dgm:cxn modelId="{2D7A8935-C100-4C1F-9591-0BA97FDD1914}" type="presParOf" srcId="{EFA75D48-FF6B-41B7-A172-EEDD4CACA4C4}" destId="{695F8618-7295-456B-A391-186323AACE45}" srcOrd="2" destOrd="0" presId="urn:microsoft.com/office/officeart/2005/8/layout/hierarchy2"/>
    <dgm:cxn modelId="{97AC73B4-0697-45BD-B964-1FAEA1FFD41C}" type="presParOf" srcId="{695F8618-7295-456B-A391-186323AACE45}" destId="{BD4E6FF2-0C3B-436D-81B9-C840CED19510}" srcOrd="0" destOrd="0" presId="urn:microsoft.com/office/officeart/2005/8/layout/hierarchy2"/>
    <dgm:cxn modelId="{3DF8E23C-7594-4F1E-A7BB-BE80A6EE444C}" type="presParOf" srcId="{EFA75D48-FF6B-41B7-A172-EEDD4CACA4C4}" destId="{EFB0731A-21D5-4C85-B082-D346FDD9155D}" srcOrd="3" destOrd="0" presId="urn:microsoft.com/office/officeart/2005/8/layout/hierarchy2"/>
    <dgm:cxn modelId="{A5B3D580-9E0C-4244-A60C-15DCA61A5475}" type="presParOf" srcId="{EFB0731A-21D5-4C85-B082-D346FDD9155D}" destId="{28B0622D-BE93-43B2-87A6-B133074B6A06}" srcOrd="0" destOrd="0" presId="urn:microsoft.com/office/officeart/2005/8/layout/hierarchy2"/>
    <dgm:cxn modelId="{7606856E-69A9-4EED-8371-B542157F6DE1}" type="presParOf" srcId="{EFB0731A-21D5-4C85-B082-D346FDD9155D}" destId="{317D80C7-8451-4E1E-ABDE-004C59DEF018}" srcOrd="1" destOrd="0" presId="urn:microsoft.com/office/officeart/2005/8/layout/hierarchy2"/>
    <dgm:cxn modelId="{2E5624D3-5888-46D6-B80A-47B40E6CF6CA}" type="presParOf" srcId="{EFA75D48-FF6B-41B7-A172-EEDD4CACA4C4}" destId="{EEE1636F-A870-4EF9-BD41-67B13B7FE724}" srcOrd="4" destOrd="0" presId="urn:microsoft.com/office/officeart/2005/8/layout/hierarchy2"/>
    <dgm:cxn modelId="{D5DBCFF0-EE65-4BD4-9BCB-38E6703C51A0}" type="presParOf" srcId="{EEE1636F-A870-4EF9-BD41-67B13B7FE724}" destId="{AE855AD7-FE30-4C07-89E2-6052CBF66A52}" srcOrd="0" destOrd="0" presId="urn:microsoft.com/office/officeart/2005/8/layout/hierarchy2"/>
    <dgm:cxn modelId="{589A8172-94CF-4206-8666-5C60F99600FE}" type="presParOf" srcId="{EFA75D48-FF6B-41B7-A172-EEDD4CACA4C4}" destId="{61091662-3A21-4CE7-A368-481FA6C3158C}" srcOrd="5" destOrd="0" presId="urn:microsoft.com/office/officeart/2005/8/layout/hierarchy2"/>
    <dgm:cxn modelId="{6D0B3766-D398-4151-A871-318904E8F0DD}" type="presParOf" srcId="{61091662-3A21-4CE7-A368-481FA6C3158C}" destId="{B74AD3D3-F58E-486C-BDEB-C89F40426CD9}" srcOrd="0" destOrd="0" presId="urn:microsoft.com/office/officeart/2005/8/layout/hierarchy2"/>
    <dgm:cxn modelId="{D682E5C9-9221-4678-8D54-2E0FDF0C12F9}" type="presParOf" srcId="{61091662-3A21-4CE7-A368-481FA6C3158C}" destId="{F70BA100-9A6F-426F-A275-F2ED15139A03}" srcOrd="1" destOrd="0" presId="urn:microsoft.com/office/officeart/2005/8/layout/hierarchy2"/>
    <dgm:cxn modelId="{8700B725-F440-43A8-B80B-9FE9058FB003}" type="presParOf" srcId="{F70BA100-9A6F-426F-A275-F2ED15139A03}" destId="{1BCC60D5-1D61-442A-9B0E-49A5355224DD}" srcOrd="0" destOrd="0" presId="urn:microsoft.com/office/officeart/2005/8/layout/hierarchy2"/>
    <dgm:cxn modelId="{3D6D5AE9-4E6C-44E3-A5D1-D912DECD3C55}" type="presParOf" srcId="{1BCC60D5-1D61-442A-9B0E-49A5355224DD}" destId="{9F682AC9-46A2-4332-A25C-FB154E32C11A}" srcOrd="0" destOrd="0" presId="urn:microsoft.com/office/officeart/2005/8/layout/hierarchy2"/>
    <dgm:cxn modelId="{F41AE17C-FE73-406E-A8B9-435C3D825440}" type="presParOf" srcId="{F70BA100-9A6F-426F-A275-F2ED15139A03}" destId="{71C56AC6-1D0A-483F-91B2-483BE0A58CB1}" srcOrd="1" destOrd="0" presId="urn:microsoft.com/office/officeart/2005/8/layout/hierarchy2"/>
    <dgm:cxn modelId="{4768D96B-95AC-49B9-854F-11139E4B74CD}" type="presParOf" srcId="{71C56AC6-1D0A-483F-91B2-483BE0A58CB1}" destId="{70265B05-75D3-478F-A90F-4EBC39AF8383}" srcOrd="0" destOrd="0" presId="urn:microsoft.com/office/officeart/2005/8/layout/hierarchy2"/>
    <dgm:cxn modelId="{61DA1991-63A7-4443-9093-FA94FC33919A}" type="presParOf" srcId="{71C56AC6-1D0A-483F-91B2-483BE0A58CB1}" destId="{D3491571-9D03-4D91-8A90-E1A1E0E09767}" srcOrd="1" destOrd="0" presId="urn:microsoft.com/office/officeart/2005/8/layout/hierarchy2"/>
    <dgm:cxn modelId="{F91D0E4A-D36B-4F6C-9870-01D7AA0CC6A3}" type="presParOf" srcId="{F70BA100-9A6F-426F-A275-F2ED15139A03}" destId="{B3CCC373-1D28-4566-AF18-357CECB7051E}" srcOrd="2" destOrd="0" presId="urn:microsoft.com/office/officeart/2005/8/layout/hierarchy2"/>
    <dgm:cxn modelId="{4A683502-049A-474E-A8E1-386D34C0ACCC}" type="presParOf" srcId="{B3CCC373-1D28-4566-AF18-357CECB7051E}" destId="{15A22620-AAF8-4AAA-988E-3377F268BA40}" srcOrd="0" destOrd="0" presId="urn:microsoft.com/office/officeart/2005/8/layout/hierarchy2"/>
    <dgm:cxn modelId="{09A240AF-A88B-4AB8-B646-716AFE6097FB}" type="presParOf" srcId="{F70BA100-9A6F-426F-A275-F2ED15139A03}" destId="{64D05FF9-93C6-4CCC-9B83-9B0272B627A2}" srcOrd="3" destOrd="0" presId="urn:microsoft.com/office/officeart/2005/8/layout/hierarchy2"/>
    <dgm:cxn modelId="{39C9CCFF-96D7-4BAD-8D72-8D0B265FAF38}" type="presParOf" srcId="{64D05FF9-93C6-4CCC-9B83-9B0272B627A2}" destId="{DEFA8053-ECAB-433E-B88B-8D12C3B068EB}" srcOrd="0" destOrd="0" presId="urn:microsoft.com/office/officeart/2005/8/layout/hierarchy2"/>
    <dgm:cxn modelId="{68516E43-F8E2-439D-8B43-1A1A4B2C541A}" type="presParOf" srcId="{64D05FF9-93C6-4CCC-9B83-9B0272B627A2}" destId="{26EC80C9-9A09-43C5-A4A9-95080BB9A4D7}" srcOrd="1" destOrd="0" presId="urn:microsoft.com/office/officeart/2005/8/layout/hierarchy2"/>
    <dgm:cxn modelId="{89A01732-17AF-4691-842A-9DA2778DF57F}" type="presParOf" srcId="{0CCEDCD7-33E9-4C15-BA9B-05DA4228E6AE}" destId="{3431E3AC-5F13-4EB7-B213-4B2E06ED1F0F}" srcOrd="1" destOrd="0" presId="urn:microsoft.com/office/officeart/2005/8/layout/hierarchy2"/>
    <dgm:cxn modelId="{E51CA23D-806D-4738-AFF4-EF442ABD611C}" type="presParOf" srcId="{3431E3AC-5F13-4EB7-B213-4B2E06ED1F0F}" destId="{4A4DD4C6-5E9E-4A66-AF92-C5F69573D861}" srcOrd="0" destOrd="0" presId="urn:microsoft.com/office/officeart/2005/8/layout/hierarchy2"/>
    <dgm:cxn modelId="{E6CB39D3-BD45-4FD5-80A6-76F245C6E88D}" type="presParOf" srcId="{3431E3AC-5F13-4EB7-B213-4B2E06ED1F0F}" destId="{D0F8873E-7781-4DF5-9428-6C2C433C0AC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48A357-5955-45CE-82DF-0B7ECCBE3E48}" type="doc">
      <dgm:prSet loTypeId="urn:microsoft.com/office/officeart/2005/8/layout/hierarchy2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35F7B9B4-7A88-4CCD-A6BB-BE5300ECED48}">
      <dgm:prSet phldrT="[文本]" custT="1"/>
      <dgm:spPr/>
      <dgm:t>
        <a:bodyPr/>
        <a:lstStyle/>
        <a:p>
          <a:r>
            <a:rPr lang="zh-CN" altLang="en-US" sz="2000" dirty="0" smtClean="0"/>
            <a:t>第四篇 测试自动化</a:t>
          </a:r>
          <a:endParaRPr lang="zh-CN" altLang="en-US" sz="2000" dirty="0"/>
        </a:p>
      </dgm:t>
    </dgm:pt>
    <dgm:pt modelId="{0035BBEB-E81B-49FD-A9C1-17295213959B}" type="parTrans" cxnId="{FAF41FB9-C4C3-4073-9308-165094B380D4}">
      <dgm:prSet/>
      <dgm:spPr/>
      <dgm:t>
        <a:bodyPr/>
        <a:lstStyle/>
        <a:p>
          <a:endParaRPr lang="zh-CN" altLang="en-US" sz="2000"/>
        </a:p>
      </dgm:t>
    </dgm:pt>
    <dgm:pt modelId="{A2C65254-0BE4-40F6-A033-CC42BF32B50E}" type="sibTrans" cxnId="{FAF41FB9-C4C3-4073-9308-165094B380D4}">
      <dgm:prSet/>
      <dgm:spPr/>
      <dgm:t>
        <a:bodyPr/>
        <a:lstStyle/>
        <a:p>
          <a:endParaRPr lang="zh-CN" altLang="en-US" sz="2000"/>
        </a:p>
      </dgm:t>
    </dgm:pt>
    <dgm:pt modelId="{A0390A3E-E8D3-4B54-A62C-AA2978D1D439}">
      <dgm:prSet phldrT="[文本]" custT="1"/>
      <dgm:spPr/>
      <dgm:t>
        <a:bodyPr/>
        <a:lstStyle/>
        <a:p>
          <a:r>
            <a:rPr lang="zh-CN" altLang="en-US" sz="2000" dirty="0" smtClean="0"/>
            <a:t>第</a:t>
          </a:r>
          <a:r>
            <a:rPr lang="en-US" altLang="en-US" sz="2000" dirty="0" smtClean="0"/>
            <a:t>11</a:t>
          </a:r>
          <a:r>
            <a:rPr lang="zh-CN" altLang="en-US" sz="2000" dirty="0" smtClean="0"/>
            <a:t>章 测试自动化</a:t>
          </a:r>
          <a:endParaRPr lang="en-US" altLang="zh-CN" sz="2000" dirty="0" smtClean="0"/>
        </a:p>
        <a:p>
          <a:r>
            <a:rPr lang="zh-CN" altLang="en-US" sz="2000" dirty="0" smtClean="0"/>
            <a:t>的基本概念</a:t>
          </a:r>
          <a:endParaRPr lang="zh-CN" altLang="en-US" sz="2000" dirty="0"/>
        </a:p>
      </dgm:t>
    </dgm:pt>
    <dgm:pt modelId="{65842D83-1819-4B8B-807F-67E42693C3B1}" type="parTrans" cxnId="{5767AFE3-0273-4CDA-98EB-C5BDAF7494BD}">
      <dgm:prSet custT="1"/>
      <dgm:spPr/>
      <dgm:t>
        <a:bodyPr/>
        <a:lstStyle/>
        <a:p>
          <a:endParaRPr lang="zh-CN" altLang="en-US" sz="2000"/>
        </a:p>
      </dgm:t>
    </dgm:pt>
    <dgm:pt modelId="{577AFF27-E5DC-4D06-9FBB-8FF818435D68}" type="sibTrans" cxnId="{5767AFE3-0273-4CDA-98EB-C5BDAF7494BD}">
      <dgm:prSet/>
      <dgm:spPr/>
      <dgm:t>
        <a:bodyPr/>
        <a:lstStyle/>
        <a:p>
          <a:endParaRPr lang="zh-CN" altLang="en-US" sz="2000"/>
        </a:p>
      </dgm:t>
    </dgm:pt>
    <dgm:pt modelId="{F1F306FE-5E6E-4554-8E10-ED53D98BD275}">
      <dgm:prSet phldrT="[文本]" custT="1"/>
      <dgm:spPr/>
      <dgm:t>
        <a:bodyPr/>
        <a:lstStyle/>
        <a:p>
          <a:r>
            <a:rPr lang="zh-CN" altLang="en-US" sz="2000" dirty="0" smtClean="0"/>
            <a:t>第</a:t>
          </a:r>
          <a:r>
            <a:rPr lang="en-US" altLang="en-US" sz="2000" dirty="0" smtClean="0"/>
            <a:t>12</a:t>
          </a:r>
          <a:r>
            <a:rPr lang="zh-CN" altLang="en-US" sz="2000" dirty="0" smtClean="0"/>
            <a:t>章 测试自动化</a:t>
          </a:r>
          <a:endParaRPr lang="en-US" altLang="zh-CN" sz="2000" dirty="0" smtClean="0"/>
        </a:p>
        <a:p>
          <a:r>
            <a:rPr lang="zh-CN" altLang="en-US" sz="2000" dirty="0" smtClean="0"/>
            <a:t>技术</a:t>
          </a:r>
          <a:endParaRPr lang="zh-CN" altLang="en-US" sz="2000" dirty="0"/>
        </a:p>
      </dgm:t>
    </dgm:pt>
    <dgm:pt modelId="{4B3770B4-AA6D-4094-8158-0CFEA023D523}" type="parTrans" cxnId="{E54A1E90-ED5E-4239-AF0F-A5C98B10F582}">
      <dgm:prSet custT="1"/>
      <dgm:spPr/>
      <dgm:t>
        <a:bodyPr/>
        <a:lstStyle/>
        <a:p>
          <a:endParaRPr lang="zh-CN" altLang="en-US" sz="2000"/>
        </a:p>
      </dgm:t>
    </dgm:pt>
    <dgm:pt modelId="{354009D5-BFB4-4F9E-8BA4-2BF185B3A39C}" type="sibTrans" cxnId="{E54A1E90-ED5E-4239-AF0F-A5C98B10F582}">
      <dgm:prSet/>
      <dgm:spPr/>
      <dgm:t>
        <a:bodyPr/>
        <a:lstStyle/>
        <a:p>
          <a:endParaRPr lang="zh-CN" altLang="en-US" sz="2000"/>
        </a:p>
      </dgm:t>
    </dgm:pt>
    <dgm:pt modelId="{23993C32-C09F-458D-BB76-81D0F70989F9}">
      <dgm:prSet phldrT="[文本]" custT="1"/>
      <dgm:spPr/>
      <dgm:t>
        <a:bodyPr/>
        <a:lstStyle/>
        <a:p>
          <a:r>
            <a:rPr lang="zh-CN" altLang="zh-CN" sz="2000" dirty="0" smtClean="0"/>
            <a:t>第</a:t>
          </a:r>
          <a:r>
            <a:rPr lang="en-US" altLang="zh-CN" sz="2000" dirty="0" smtClean="0"/>
            <a:t>13</a:t>
          </a:r>
          <a:r>
            <a:rPr lang="zh-CN" altLang="zh-CN" sz="2000" dirty="0" smtClean="0"/>
            <a:t>章 测试自动化</a:t>
          </a:r>
          <a:endParaRPr lang="en-US" altLang="zh-CN" sz="2000" dirty="0" smtClean="0"/>
        </a:p>
        <a:p>
          <a:r>
            <a:rPr lang="zh-CN" altLang="zh-CN" sz="2000" dirty="0" smtClean="0"/>
            <a:t>工具</a:t>
          </a:r>
          <a:endParaRPr lang="zh-CN" altLang="en-US" sz="2000" dirty="0"/>
        </a:p>
      </dgm:t>
    </dgm:pt>
    <dgm:pt modelId="{6DEA28F9-9213-4F8C-88C7-BAEF1C647538}" type="parTrans" cxnId="{C9637F99-E0EA-45C5-A055-02766DE0C9B9}">
      <dgm:prSet custT="1"/>
      <dgm:spPr/>
      <dgm:t>
        <a:bodyPr/>
        <a:lstStyle/>
        <a:p>
          <a:endParaRPr lang="zh-CN" altLang="en-US" sz="2000"/>
        </a:p>
      </dgm:t>
    </dgm:pt>
    <dgm:pt modelId="{E00FB08C-09D0-425F-9C4C-09173B1BC661}" type="sibTrans" cxnId="{C9637F99-E0EA-45C5-A055-02766DE0C9B9}">
      <dgm:prSet/>
      <dgm:spPr/>
      <dgm:t>
        <a:bodyPr/>
        <a:lstStyle/>
        <a:p>
          <a:endParaRPr lang="zh-CN" altLang="en-US" sz="2000"/>
        </a:p>
      </dgm:t>
    </dgm:pt>
    <dgm:pt modelId="{7ADE6D17-4E7E-43F9-AD37-D85EE7BD8C46}">
      <dgm:prSet phldrT="[文本]" custT="1"/>
      <dgm:spPr/>
      <dgm:t>
        <a:bodyPr/>
        <a:lstStyle/>
        <a:p>
          <a:r>
            <a:rPr lang="zh-CN" altLang="zh-CN" sz="2000" dirty="0" smtClean="0"/>
            <a:t>第五篇 质量保证篇（</a:t>
          </a:r>
          <a:r>
            <a:rPr lang="en-US" altLang="zh-CN" sz="2000" dirty="0" smtClean="0"/>
            <a:t>14-16</a:t>
          </a:r>
          <a:r>
            <a:rPr lang="zh-CN" altLang="zh-CN" sz="2000" dirty="0" smtClean="0"/>
            <a:t>章）</a:t>
          </a:r>
          <a:endParaRPr lang="zh-CN" altLang="en-US" sz="2000" dirty="0"/>
        </a:p>
      </dgm:t>
    </dgm:pt>
    <dgm:pt modelId="{30CFEF17-4A4E-4519-92AA-4E8357C48FA8}" type="parTrans" cxnId="{A2F52580-3FA3-4CA0-B658-8458C4A3D892}">
      <dgm:prSet custT="1"/>
      <dgm:spPr/>
      <dgm:t>
        <a:bodyPr/>
        <a:lstStyle/>
        <a:p>
          <a:endParaRPr lang="zh-CN" altLang="en-US" sz="2000"/>
        </a:p>
      </dgm:t>
    </dgm:pt>
    <dgm:pt modelId="{2157B789-AB0F-4564-B49D-E2FC55846F18}" type="sibTrans" cxnId="{A2F52580-3FA3-4CA0-B658-8458C4A3D892}">
      <dgm:prSet/>
      <dgm:spPr/>
      <dgm:t>
        <a:bodyPr/>
        <a:lstStyle/>
        <a:p>
          <a:endParaRPr lang="zh-CN" altLang="en-US" sz="2000"/>
        </a:p>
      </dgm:t>
    </dgm:pt>
    <dgm:pt modelId="{779A8B9A-C0C9-4764-BE6C-7AAD726B56C1}">
      <dgm:prSet phldrT="[文本]" custT="1"/>
      <dgm:spPr/>
      <dgm:t>
        <a:bodyPr/>
        <a:lstStyle/>
        <a:p>
          <a:r>
            <a:rPr lang="zh-CN" altLang="en-US" sz="2000" dirty="0" smtClean="0"/>
            <a:t>移动</a:t>
          </a:r>
          <a:r>
            <a:rPr lang="en-US" altLang="en-US" sz="2000" dirty="0" smtClean="0"/>
            <a:t>app</a:t>
          </a:r>
          <a:r>
            <a:rPr lang="zh-CN" altLang="en-US" sz="2000" dirty="0" smtClean="0"/>
            <a:t>自动化（扩展）</a:t>
          </a:r>
          <a:endParaRPr lang="zh-CN" altLang="en-US" sz="2000" dirty="0"/>
        </a:p>
      </dgm:t>
    </dgm:pt>
    <dgm:pt modelId="{B4BF6C75-0B0A-4803-B181-1370CCFDA41A}" type="parTrans" cxnId="{88DBCD19-AAB3-44C7-B8EC-4B29B6ECAC9E}">
      <dgm:prSet custT="1"/>
      <dgm:spPr/>
      <dgm:t>
        <a:bodyPr/>
        <a:lstStyle/>
        <a:p>
          <a:endParaRPr lang="zh-CN" altLang="en-US" sz="2000"/>
        </a:p>
      </dgm:t>
    </dgm:pt>
    <dgm:pt modelId="{EF6DB0DC-4D32-44D9-9535-EAB61D827F4A}" type="sibTrans" cxnId="{88DBCD19-AAB3-44C7-B8EC-4B29B6ECAC9E}">
      <dgm:prSet/>
      <dgm:spPr/>
      <dgm:t>
        <a:bodyPr/>
        <a:lstStyle/>
        <a:p>
          <a:endParaRPr lang="zh-CN" altLang="en-US" sz="2000"/>
        </a:p>
      </dgm:t>
    </dgm:pt>
    <dgm:pt modelId="{F077A235-2420-4819-A69F-DD8BE1C9507D}">
      <dgm:prSet phldrT="[文本]" custT="1"/>
      <dgm:spPr/>
      <dgm:t>
        <a:bodyPr/>
        <a:lstStyle/>
        <a:p>
          <a:r>
            <a:rPr lang="zh-CN" altLang="en-US" sz="2000" dirty="0" smtClean="0"/>
            <a:t>基于</a:t>
          </a:r>
          <a:r>
            <a:rPr lang="en-US" altLang="en-US" sz="2000" dirty="0" err="1" smtClean="0"/>
            <a:t>selenum</a:t>
          </a:r>
          <a:r>
            <a:rPr lang="zh-CN" altLang="en-US" sz="2000" dirty="0" smtClean="0"/>
            <a:t>页面自动化（扩展）</a:t>
          </a:r>
          <a:endParaRPr lang="zh-CN" altLang="en-US" sz="2000" dirty="0"/>
        </a:p>
      </dgm:t>
    </dgm:pt>
    <dgm:pt modelId="{2C7D0E8A-15B5-4A39-BDEB-12357A265F77}" type="parTrans" cxnId="{AEC7AF0B-3FD7-4BF6-A9CF-A103E170857D}">
      <dgm:prSet custT="1"/>
      <dgm:spPr/>
      <dgm:t>
        <a:bodyPr/>
        <a:lstStyle/>
        <a:p>
          <a:endParaRPr lang="zh-CN" altLang="en-US" sz="2000"/>
        </a:p>
      </dgm:t>
    </dgm:pt>
    <dgm:pt modelId="{D1228D29-50E7-4879-BDF6-2AE4685240F5}" type="sibTrans" cxnId="{AEC7AF0B-3FD7-4BF6-A9CF-A103E170857D}">
      <dgm:prSet/>
      <dgm:spPr/>
      <dgm:t>
        <a:bodyPr/>
        <a:lstStyle/>
        <a:p>
          <a:endParaRPr lang="zh-CN" altLang="en-US" sz="2000"/>
        </a:p>
      </dgm:t>
    </dgm:pt>
    <dgm:pt modelId="{0CCEDCD7-33E9-4C15-BA9B-05DA4228E6AE}" type="pres">
      <dgm:prSet presAssocID="{7248A357-5955-45CE-82DF-0B7ECCBE3E4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9731F7A-9E4D-44E7-B2F5-481333D06A09}" type="pres">
      <dgm:prSet presAssocID="{35F7B9B4-7A88-4CCD-A6BB-BE5300ECED48}" presName="root1" presStyleCnt="0"/>
      <dgm:spPr/>
    </dgm:pt>
    <dgm:pt modelId="{92681A9E-575F-4004-A47F-8D0D61609B11}" type="pres">
      <dgm:prSet presAssocID="{35F7B9B4-7A88-4CCD-A6BB-BE5300ECED48}" presName="LevelOneTextNode" presStyleLbl="node0" presStyleIdx="0" presStyleCnt="2" custScaleX="208677" custLinFactY="-15657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A75D48-FF6B-41B7-A172-EEDD4CACA4C4}" type="pres">
      <dgm:prSet presAssocID="{35F7B9B4-7A88-4CCD-A6BB-BE5300ECED48}" presName="level2hierChild" presStyleCnt="0"/>
      <dgm:spPr/>
    </dgm:pt>
    <dgm:pt modelId="{087868F9-3B5E-4D74-B9F4-088FDF92AC56}" type="pres">
      <dgm:prSet presAssocID="{65842D83-1819-4B8B-807F-67E42693C3B1}" presName="conn2-1" presStyleLbl="parChTrans1D2" presStyleIdx="0" presStyleCnt="3" custScaleX="2000000"/>
      <dgm:spPr/>
      <dgm:t>
        <a:bodyPr/>
        <a:lstStyle/>
        <a:p>
          <a:endParaRPr lang="zh-CN" altLang="en-US"/>
        </a:p>
      </dgm:t>
    </dgm:pt>
    <dgm:pt modelId="{B0E0FF15-4B70-4F53-B4BA-1E68D93C384D}" type="pres">
      <dgm:prSet presAssocID="{65842D83-1819-4B8B-807F-67E42693C3B1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D91F0B28-2E95-4D93-8E1E-4630EC7BF4A9}" type="pres">
      <dgm:prSet presAssocID="{A0390A3E-E8D3-4B54-A62C-AA2978D1D439}" presName="root2" presStyleCnt="0"/>
      <dgm:spPr/>
    </dgm:pt>
    <dgm:pt modelId="{9A99E703-AA50-4CC8-8963-0238724FEBF7}" type="pres">
      <dgm:prSet presAssocID="{A0390A3E-E8D3-4B54-A62C-AA2978D1D439}" presName="LevelTwoTextNode" presStyleLbl="node2" presStyleIdx="0" presStyleCnt="3" custScaleX="200734" custScaleY="146699" custLinFactY="-15657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540A82-E9C3-458D-B71F-C0540D068DF7}" type="pres">
      <dgm:prSet presAssocID="{A0390A3E-E8D3-4B54-A62C-AA2978D1D439}" presName="level3hierChild" presStyleCnt="0"/>
      <dgm:spPr/>
    </dgm:pt>
    <dgm:pt modelId="{695F8618-7295-456B-A391-186323AACE45}" type="pres">
      <dgm:prSet presAssocID="{4B3770B4-AA6D-4094-8158-0CFEA023D523}" presName="conn2-1" presStyleLbl="parChTrans1D2" presStyleIdx="1" presStyleCnt="3" custScaleX="2000000"/>
      <dgm:spPr/>
      <dgm:t>
        <a:bodyPr/>
        <a:lstStyle/>
        <a:p>
          <a:endParaRPr lang="zh-CN" altLang="en-US"/>
        </a:p>
      </dgm:t>
    </dgm:pt>
    <dgm:pt modelId="{BD4E6FF2-0C3B-436D-81B9-C840CED19510}" type="pres">
      <dgm:prSet presAssocID="{4B3770B4-AA6D-4094-8158-0CFEA023D523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EFB0731A-21D5-4C85-B082-D346FDD9155D}" type="pres">
      <dgm:prSet presAssocID="{F1F306FE-5E6E-4554-8E10-ED53D98BD275}" presName="root2" presStyleCnt="0"/>
      <dgm:spPr/>
    </dgm:pt>
    <dgm:pt modelId="{28B0622D-BE93-43B2-87A6-B133074B6A06}" type="pres">
      <dgm:prSet presAssocID="{F1F306FE-5E6E-4554-8E10-ED53D98BD275}" presName="LevelTwoTextNode" presStyleLbl="node2" presStyleIdx="1" presStyleCnt="3" custScaleX="200734" custScaleY="146699" custLinFactY="-15657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7D80C7-8451-4E1E-ABDE-004C59DEF018}" type="pres">
      <dgm:prSet presAssocID="{F1F306FE-5E6E-4554-8E10-ED53D98BD275}" presName="level3hierChild" presStyleCnt="0"/>
      <dgm:spPr/>
    </dgm:pt>
    <dgm:pt modelId="{EEE1636F-A870-4EF9-BD41-67B13B7FE724}" type="pres">
      <dgm:prSet presAssocID="{6DEA28F9-9213-4F8C-88C7-BAEF1C647538}" presName="conn2-1" presStyleLbl="parChTrans1D2" presStyleIdx="2" presStyleCnt="3" custScaleX="2000000"/>
      <dgm:spPr/>
      <dgm:t>
        <a:bodyPr/>
        <a:lstStyle/>
        <a:p>
          <a:endParaRPr lang="zh-CN" altLang="en-US"/>
        </a:p>
      </dgm:t>
    </dgm:pt>
    <dgm:pt modelId="{AE855AD7-FE30-4C07-89E2-6052CBF66A52}" type="pres">
      <dgm:prSet presAssocID="{6DEA28F9-9213-4F8C-88C7-BAEF1C647538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61091662-3A21-4CE7-A368-481FA6C3158C}" type="pres">
      <dgm:prSet presAssocID="{23993C32-C09F-458D-BB76-81D0F70989F9}" presName="root2" presStyleCnt="0"/>
      <dgm:spPr/>
    </dgm:pt>
    <dgm:pt modelId="{B74AD3D3-F58E-486C-BDEB-C89F40426CD9}" type="pres">
      <dgm:prSet presAssocID="{23993C32-C09F-458D-BB76-81D0F70989F9}" presName="LevelTwoTextNode" presStyleLbl="node2" presStyleIdx="2" presStyleCnt="3" custScaleX="200734" custScaleY="146699" custLinFactY="-15657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0BA100-9A6F-426F-A275-F2ED15139A03}" type="pres">
      <dgm:prSet presAssocID="{23993C32-C09F-458D-BB76-81D0F70989F9}" presName="level3hierChild" presStyleCnt="0"/>
      <dgm:spPr/>
    </dgm:pt>
    <dgm:pt modelId="{1BCC60D5-1D61-442A-9B0E-49A5355224DD}" type="pres">
      <dgm:prSet presAssocID="{B4BF6C75-0B0A-4803-B181-1370CCFDA41A}" presName="conn2-1" presStyleLbl="parChTrans1D3" presStyleIdx="0" presStyleCnt="2" custScaleX="2000000"/>
      <dgm:spPr/>
      <dgm:t>
        <a:bodyPr/>
        <a:lstStyle/>
        <a:p>
          <a:endParaRPr lang="zh-CN" altLang="en-US"/>
        </a:p>
      </dgm:t>
    </dgm:pt>
    <dgm:pt modelId="{9F682AC9-46A2-4332-A25C-FB154E32C11A}" type="pres">
      <dgm:prSet presAssocID="{B4BF6C75-0B0A-4803-B181-1370CCFDA41A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71C56AC6-1D0A-483F-91B2-483BE0A58CB1}" type="pres">
      <dgm:prSet presAssocID="{779A8B9A-C0C9-4764-BE6C-7AAD726B56C1}" presName="root2" presStyleCnt="0"/>
      <dgm:spPr/>
    </dgm:pt>
    <dgm:pt modelId="{70265B05-75D3-478F-A90F-4EBC39AF8383}" type="pres">
      <dgm:prSet presAssocID="{779A8B9A-C0C9-4764-BE6C-7AAD726B56C1}" presName="LevelTwoTextNode" presStyleLbl="node3" presStyleIdx="0" presStyleCnt="2" custScaleX="241638" custLinFactY="-15657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491571-9D03-4D91-8A90-E1A1E0E09767}" type="pres">
      <dgm:prSet presAssocID="{779A8B9A-C0C9-4764-BE6C-7AAD726B56C1}" presName="level3hierChild" presStyleCnt="0"/>
      <dgm:spPr/>
    </dgm:pt>
    <dgm:pt modelId="{B3CCC373-1D28-4566-AF18-357CECB7051E}" type="pres">
      <dgm:prSet presAssocID="{2C7D0E8A-15B5-4A39-BDEB-12357A265F77}" presName="conn2-1" presStyleLbl="parChTrans1D3" presStyleIdx="1" presStyleCnt="2" custScaleX="2000000"/>
      <dgm:spPr/>
      <dgm:t>
        <a:bodyPr/>
        <a:lstStyle/>
        <a:p>
          <a:endParaRPr lang="zh-CN" altLang="en-US"/>
        </a:p>
      </dgm:t>
    </dgm:pt>
    <dgm:pt modelId="{15A22620-AAF8-4AAA-988E-3377F268BA40}" type="pres">
      <dgm:prSet presAssocID="{2C7D0E8A-15B5-4A39-BDEB-12357A265F77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64D05FF9-93C6-4CCC-9B83-9B0272B627A2}" type="pres">
      <dgm:prSet presAssocID="{F077A235-2420-4819-A69F-DD8BE1C9507D}" presName="root2" presStyleCnt="0"/>
      <dgm:spPr/>
    </dgm:pt>
    <dgm:pt modelId="{DEFA8053-ECAB-433E-B88B-8D12C3B068EB}" type="pres">
      <dgm:prSet presAssocID="{F077A235-2420-4819-A69F-DD8BE1C9507D}" presName="LevelTwoTextNode" presStyleLbl="node3" presStyleIdx="1" presStyleCnt="2" custScaleX="241638" custLinFactY="-15657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EC80C9-9A09-43C5-A4A9-95080BB9A4D7}" type="pres">
      <dgm:prSet presAssocID="{F077A235-2420-4819-A69F-DD8BE1C9507D}" presName="level3hierChild" presStyleCnt="0"/>
      <dgm:spPr/>
    </dgm:pt>
    <dgm:pt modelId="{3431E3AC-5F13-4EB7-B213-4B2E06ED1F0F}" type="pres">
      <dgm:prSet presAssocID="{7ADE6D17-4E7E-43F9-AD37-D85EE7BD8C46}" presName="root1" presStyleCnt="0"/>
      <dgm:spPr/>
    </dgm:pt>
    <dgm:pt modelId="{4A4DD4C6-5E9E-4A66-AF92-C5F69573D861}" type="pres">
      <dgm:prSet presAssocID="{7ADE6D17-4E7E-43F9-AD37-D85EE7BD8C46}" presName="LevelOneTextNode" presStyleLbl="node0" presStyleIdx="1" presStyleCnt="2" custScaleX="201006" custLinFactY="63801" custLinFactNeighborX="-380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F8873E-7781-4DF5-9428-6C2C433C0AC7}" type="pres">
      <dgm:prSet presAssocID="{7ADE6D17-4E7E-43F9-AD37-D85EE7BD8C46}" presName="level2hierChild" presStyleCnt="0"/>
      <dgm:spPr/>
    </dgm:pt>
  </dgm:ptLst>
  <dgm:cxnLst>
    <dgm:cxn modelId="{7ECC414E-14E4-4B32-B018-FE20EC350B77}" type="presOf" srcId="{65842D83-1819-4B8B-807F-67E42693C3B1}" destId="{087868F9-3B5E-4D74-B9F4-088FDF92AC56}" srcOrd="0" destOrd="0" presId="urn:microsoft.com/office/officeart/2005/8/layout/hierarchy2"/>
    <dgm:cxn modelId="{216D2DE4-83A2-4370-830A-3DEF7D051209}" type="presOf" srcId="{4B3770B4-AA6D-4094-8158-0CFEA023D523}" destId="{695F8618-7295-456B-A391-186323AACE45}" srcOrd="0" destOrd="0" presId="urn:microsoft.com/office/officeart/2005/8/layout/hierarchy2"/>
    <dgm:cxn modelId="{FC0B0B4F-12C9-47E2-937C-F0215B7B9CF3}" type="presOf" srcId="{7ADE6D17-4E7E-43F9-AD37-D85EE7BD8C46}" destId="{4A4DD4C6-5E9E-4A66-AF92-C5F69573D861}" srcOrd="0" destOrd="0" presId="urn:microsoft.com/office/officeart/2005/8/layout/hierarchy2"/>
    <dgm:cxn modelId="{B44340B3-8560-4F8A-B7A2-41D3724B3621}" type="presOf" srcId="{35F7B9B4-7A88-4CCD-A6BB-BE5300ECED48}" destId="{92681A9E-575F-4004-A47F-8D0D61609B11}" srcOrd="0" destOrd="0" presId="urn:microsoft.com/office/officeart/2005/8/layout/hierarchy2"/>
    <dgm:cxn modelId="{2790E56E-0305-46BF-8B54-6FD39A05BFA4}" type="presOf" srcId="{65842D83-1819-4B8B-807F-67E42693C3B1}" destId="{B0E0FF15-4B70-4F53-B4BA-1E68D93C384D}" srcOrd="1" destOrd="0" presId="urn:microsoft.com/office/officeart/2005/8/layout/hierarchy2"/>
    <dgm:cxn modelId="{806331C7-8377-48B9-B88D-DD03B94D5868}" type="presOf" srcId="{F1F306FE-5E6E-4554-8E10-ED53D98BD275}" destId="{28B0622D-BE93-43B2-87A6-B133074B6A06}" srcOrd="0" destOrd="0" presId="urn:microsoft.com/office/officeart/2005/8/layout/hierarchy2"/>
    <dgm:cxn modelId="{C88289F1-6AF0-422D-A20F-9F646E75E110}" type="presOf" srcId="{6DEA28F9-9213-4F8C-88C7-BAEF1C647538}" destId="{EEE1636F-A870-4EF9-BD41-67B13B7FE724}" srcOrd="0" destOrd="0" presId="urn:microsoft.com/office/officeart/2005/8/layout/hierarchy2"/>
    <dgm:cxn modelId="{8A6FE5E7-330E-4FD3-BFE3-2C3AF167A7A3}" type="presOf" srcId="{7248A357-5955-45CE-82DF-0B7ECCBE3E48}" destId="{0CCEDCD7-33E9-4C15-BA9B-05DA4228E6AE}" srcOrd="0" destOrd="0" presId="urn:microsoft.com/office/officeart/2005/8/layout/hierarchy2"/>
    <dgm:cxn modelId="{B520FB0A-9FA5-47DB-A8FE-1975594FC3B1}" type="presOf" srcId="{779A8B9A-C0C9-4764-BE6C-7AAD726B56C1}" destId="{70265B05-75D3-478F-A90F-4EBC39AF8383}" srcOrd="0" destOrd="0" presId="urn:microsoft.com/office/officeart/2005/8/layout/hierarchy2"/>
    <dgm:cxn modelId="{E54A1E90-ED5E-4239-AF0F-A5C98B10F582}" srcId="{35F7B9B4-7A88-4CCD-A6BB-BE5300ECED48}" destId="{F1F306FE-5E6E-4554-8E10-ED53D98BD275}" srcOrd="1" destOrd="0" parTransId="{4B3770B4-AA6D-4094-8158-0CFEA023D523}" sibTransId="{354009D5-BFB4-4F9E-8BA4-2BF185B3A39C}"/>
    <dgm:cxn modelId="{C9637F99-E0EA-45C5-A055-02766DE0C9B9}" srcId="{35F7B9B4-7A88-4CCD-A6BB-BE5300ECED48}" destId="{23993C32-C09F-458D-BB76-81D0F70989F9}" srcOrd="2" destOrd="0" parTransId="{6DEA28F9-9213-4F8C-88C7-BAEF1C647538}" sibTransId="{E00FB08C-09D0-425F-9C4C-09173B1BC661}"/>
    <dgm:cxn modelId="{F4916DD4-15B6-4DBB-8838-3A99BF8683A3}" type="presOf" srcId="{6DEA28F9-9213-4F8C-88C7-BAEF1C647538}" destId="{AE855AD7-FE30-4C07-89E2-6052CBF66A52}" srcOrd="1" destOrd="0" presId="urn:microsoft.com/office/officeart/2005/8/layout/hierarchy2"/>
    <dgm:cxn modelId="{14584224-773A-4DAB-8C74-CBF34BF2B535}" type="presOf" srcId="{2C7D0E8A-15B5-4A39-BDEB-12357A265F77}" destId="{B3CCC373-1D28-4566-AF18-357CECB7051E}" srcOrd="0" destOrd="0" presId="urn:microsoft.com/office/officeart/2005/8/layout/hierarchy2"/>
    <dgm:cxn modelId="{758776C8-DE7B-447F-B2FC-72FFAD8597D2}" type="presOf" srcId="{2C7D0E8A-15B5-4A39-BDEB-12357A265F77}" destId="{15A22620-AAF8-4AAA-988E-3377F268BA40}" srcOrd="1" destOrd="0" presId="urn:microsoft.com/office/officeart/2005/8/layout/hierarchy2"/>
    <dgm:cxn modelId="{46D64FF8-EFC4-405F-A32E-1EA4E1D87642}" type="presOf" srcId="{B4BF6C75-0B0A-4803-B181-1370CCFDA41A}" destId="{9F682AC9-46A2-4332-A25C-FB154E32C11A}" srcOrd="1" destOrd="0" presId="urn:microsoft.com/office/officeart/2005/8/layout/hierarchy2"/>
    <dgm:cxn modelId="{5767AFE3-0273-4CDA-98EB-C5BDAF7494BD}" srcId="{35F7B9B4-7A88-4CCD-A6BB-BE5300ECED48}" destId="{A0390A3E-E8D3-4B54-A62C-AA2978D1D439}" srcOrd="0" destOrd="0" parTransId="{65842D83-1819-4B8B-807F-67E42693C3B1}" sibTransId="{577AFF27-E5DC-4D06-9FBB-8FF818435D68}"/>
    <dgm:cxn modelId="{AEC7AF0B-3FD7-4BF6-A9CF-A103E170857D}" srcId="{23993C32-C09F-458D-BB76-81D0F70989F9}" destId="{F077A235-2420-4819-A69F-DD8BE1C9507D}" srcOrd="1" destOrd="0" parTransId="{2C7D0E8A-15B5-4A39-BDEB-12357A265F77}" sibTransId="{D1228D29-50E7-4879-BDF6-2AE4685240F5}"/>
    <dgm:cxn modelId="{E6D21A0D-D71B-4957-B05E-2FCEDB1F0861}" type="presOf" srcId="{4B3770B4-AA6D-4094-8158-0CFEA023D523}" destId="{BD4E6FF2-0C3B-436D-81B9-C840CED19510}" srcOrd="1" destOrd="0" presId="urn:microsoft.com/office/officeart/2005/8/layout/hierarchy2"/>
    <dgm:cxn modelId="{6138F346-E1BF-46AD-A94E-9B9C106F84A6}" type="presOf" srcId="{F077A235-2420-4819-A69F-DD8BE1C9507D}" destId="{DEFA8053-ECAB-433E-B88B-8D12C3B068EB}" srcOrd="0" destOrd="0" presId="urn:microsoft.com/office/officeart/2005/8/layout/hierarchy2"/>
    <dgm:cxn modelId="{16AA20A0-77C0-4957-8E22-42BDFC971848}" type="presOf" srcId="{B4BF6C75-0B0A-4803-B181-1370CCFDA41A}" destId="{1BCC60D5-1D61-442A-9B0E-49A5355224DD}" srcOrd="0" destOrd="0" presId="urn:microsoft.com/office/officeart/2005/8/layout/hierarchy2"/>
    <dgm:cxn modelId="{291DBCE6-CA0E-4D24-9CAA-497E0B26A65D}" type="presOf" srcId="{A0390A3E-E8D3-4B54-A62C-AA2978D1D439}" destId="{9A99E703-AA50-4CC8-8963-0238724FEBF7}" srcOrd="0" destOrd="0" presId="urn:microsoft.com/office/officeart/2005/8/layout/hierarchy2"/>
    <dgm:cxn modelId="{88DBCD19-AAB3-44C7-B8EC-4B29B6ECAC9E}" srcId="{23993C32-C09F-458D-BB76-81D0F70989F9}" destId="{779A8B9A-C0C9-4764-BE6C-7AAD726B56C1}" srcOrd="0" destOrd="0" parTransId="{B4BF6C75-0B0A-4803-B181-1370CCFDA41A}" sibTransId="{EF6DB0DC-4D32-44D9-9535-EAB61D827F4A}"/>
    <dgm:cxn modelId="{01D15EEA-2A74-4FBF-8745-FB96FAE3DB92}" type="presOf" srcId="{23993C32-C09F-458D-BB76-81D0F70989F9}" destId="{B74AD3D3-F58E-486C-BDEB-C89F40426CD9}" srcOrd="0" destOrd="0" presId="urn:microsoft.com/office/officeart/2005/8/layout/hierarchy2"/>
    <dgm:cxn modelId="{A2F52580-3FA3-4CA0-B658-8458C4A3D892}" srcId="{7248A357-5955-45CE-82DF-0B7ECCBE3E48}" destId="{7ADE6D17-4E7E-43F9-AD37-D85EE7BD8C46}" srcOrd="1" destOrd="0" parTransId="{30CFEF17-4A4E-4519-92AA-4E8357C48FA8}" sibTransId="{2157B789-AB0F-4564-B49D-E2FC55846F18}"/>
    <dgm:cxn modelId="{FAF41FB9-C4C3-4073-9308-165094B380D4}" srcId="{7248A357-5955-45CE-82DF-0B7ECCBE3E48}" destId="{35F7B9B4-7A88-4CCD-A6BB-BE5300ECED48}" srcOrd="0" destOrd="0" parTransId="{0035BBEB-E81B-49FD-A9C1-17295213959B}" sibTransId="{A2C65254-0BE4-40F6-A033-CC42BF32B50E}"/>
    <dgm:cxn modelId="{B2631EBA-1D16-4397-AE51-A60FD9B454DD}" type="presParOf" srcId="{0CCEDCD7-33E9-4C15-BA9B-05DA4228E6AE}" destId="{59731F7A-9E4D-44E7-B2F5-481333D06A09}" srcOrd="0" destOrd="0" presId="urn:microsoft.com/office/officeart/2005/8/layout/hierarchy2"/>
    <dgm:cxn modelId="{6F52EB13-3879-4554-90D1-2A89BD099A96}" type="presParOf" srcId="{59731F7A-9E4D-44E7-B2F5-481333D06A09}" destId="{92681A9E-575F-4004-A47F-8D0D61609B11}" srcOrd="0" destOrd="0" presId="urn:microsoft.com/office/officeart/2005/8/layout/hierarchy2"/>
    <dgm:cxn modelId="{91935E0F-4141-42DE-A39D-029D3961E83A}" type="presParOf" srcId="{59731F7A-9E4D-44E7-B2F5-481333D06A09}" destId="{EFA75D48-FF6B-41B7-A172-EEDD4CACA4C4}" srcOrd="1" destOrd="0" presId="urn:microsoft.com/office/officeart/2005/8/layout/hierarchy2"/>
    <dgm:cxn modelId="{392EA418-B35C-4002-A251-B56E49F3B297}" type="presParOf" srcId="{EFA75D48-FF6B-41B7-A172-EEDD4CACA4C4}" destId="{087868F9-3B5E-4D74-B9F4-088FDF92AC56}" srcOrd="0" destOrd="0" presId="urn:microsoft.com/office/officeart/2005/8/layout/hierarchy2"/>
    <dgm:cxn modelId="{061B6E05-C960-4DDD-8DCF-ACD4A6A4B8B0}" type="presParOf" srcId="{087868F9-3B5E-4D74-B9F4-088FDF92AC56}" destId="{B0E0FF15-4B70-4F53-B4BA-1E68D93C384D}" srcOrd="0" destOrd="0" presId="urn:microsoft.com/office/officeart/2005/8/layout/hierarchy2"/>
    <dgm:cxn modelId="{5DA8574D-603F-4014-AB85-3B37732CE747}" type="presParOf" srcId="{EFA75D48-FF6B-41B7-A172-EEDD4CACA4C4}" destId="{D91F0B28-2E95-4D93-8E1E-4630EC7BF4A9}" srcOrd="1" destOrd="0" presId="urn:microsoft.com/office/officeart/2005/8/layout/hierarchy2"/>
    <dgm:cxn modelId="{74550483-6051-4890-A438-6C48A7FD3150}" type="presParOf" srcId="{D91F0B28-2E95-4D93-8E1E-4630EC7BF4A9}" destId="{9A99E703-AA50-4CC8-8963-0238724FEBF7}" srcOrd="0" destOrd="0" presId="urn:microsoft.com/office/officeart/2005/8/layout/hierarchy2"/>
    <dgm:cxn modelId="{657BDE05-4510-4A3F-A0AC-EB52F4CC64AB}" type="presParOf" srcId="{D91F0B28-2E95-4D93-8E1E-4630EC7BF4A9}" destId="{AA540A82-E9C3-458D-B71F-C0540D068DF7}" srcOrd="1" destOrd="0" presId="urn:microsoft.com/office/officeart/2005/8/layout/hierarchy2"/>
    <dgm:cxn modelId="{2883403D-0790-49A6-B27D-24CAFC87E347}" type="presParOf" srcId="{EFA75D48-FF6B-41B7-A172-EEDD4CACA4C4}" destId="{695F8618-7295-456B-A391-186323AACE45}" srcOrd="2" destOrd="0" presId="urn:microsoft.com/office/officeart/2005/8/layout/hierarchy2"/>
    <dgm:cxn modelId="{E2C6A0EF-1311-44DF-B6AB-95BD30355A27}" type="presParOf" srcId="{695F8618-7295-456B-A391-186323AACE45}" destId="{BD4E6FF2-0C3B-436D-81B9-C840CED19510}" srcOrd="0" destOrd="0" presId="urn:microsoft.com/office/officeart/2005/8/layout/hierarchy2"/>
    <dgm:cxn modelId="{673097A4-D2DB-4A12-83F7-6E20748AAB8D}" type="presParOf" srcId="{EFA75D48-FF6B-41B7-A172-EEDD4CACA4C4}" destId="{EFB0731A-21D5-4C85-B082-D346FDD9155D}" srcOrd="3" destOrd="0" presId="urn:microsoft.com/office/officeart/2005/8/layout/hierarchy2"/>
    <dgm:cxn modelId="{F760CCFB-7E89-4334-87F7-D5A6CC1F2461}" type="presParOf" srcId="{EFB0731A-21D5-4C85-B082-D346FDD9155D}" destId="{28B0622D-BE93-43B2-87A6-B133074B6A06}" srcOrd="0" destOrd="0" presId="urn:microsoft.com/office/officeart/2005/8/layout/hierarchy2"/>
    <dgm:cxn modelId="{5E250361-8366-460D-84D5-BAF86EECACCE}" type="presParOf" srcId="{EFB0731A-21D5-4C85-B082-D346FDD9155D}" destId="{317D80C7-8451-4E1E-ABDE-004C59DEF018}" srcOrd="1" destOrd="0" presId="urn:microsoft.com/office/officeart/2005/8/layout/hierarchy2"/>
    <dgm:cxn modelId="{8B1676C9-1BCA-4663-9C87-A7A73D524E0B}" type="presParOf" srcId="{EFA75D48-FF6B-41B7-A172-EEDD4CACA4C4}" destId="{EEE1636F-A870-4EF9-BD41-67B13B7FE724}" srcOrd="4" destOrd="0" presId="urn:microsoft.com/office/officeart/2005/8/layout/hierarchy2"/>
    <dgm:cxn modelId="{488EB683-466F-46E1-840B-94BC9233E757}" type="presParOf" srcId="{EEE1636F-A870-4EF9-BD41-67B13B7FE724}" destId="{AE855AD7-FE30-4C07-89E2-6052CBF66A52}" srcOrd="0" destOrd="0" presId="urn:microsoft.com/office/officeart/2005/8/layout/hierarchy2"/>
    <dgm:cxn modelId="{163B0750-5E29-42E5-AD7F-3D13220F9900}" type="presParOf" srcId="{EFA75D48-FF6B-41B7-A172-EEDD4CACA4C4}" destId="{61091662-3A21-4CE7-A368-481FA6C3158C}" srcOrd="5" destOrd="0" presId="urn:microsoft.com/office/officeart/2005/8/layout/hierarchy2"/>
    <dgm:cxn modelId="{05D50129-8789-4F88-9E04-1E1549F6125C}" type="presParOf" srcId="{61091662-3A21-4CE7-A368-481FA6C3158C}" destId="{B74AD3D3-F58E-486C-BDEB-C89F40426CD9}" srcOrd="0" destOrd="0" presId="urn:microsoft.com/office/officeart/2005/8/layout/hierarchy2"/>
    <dgm:cxn modelId="{579B8BC2-2BA2-479B-BB42-3AE0EF10A11C}" type="presParOf" srcId="{61091662-3A21-4CE7-A368-481FA6C3158C}" destId="{F70BA100-9A6F-426F-A275-F2ED15139A03}" srcOrd="1" destOrd="0" presId="urn:microsoft.com/office/officeart/2005/8/layout/hierarchy2"/>
    <dgm:cxn modelId="{0EC03482-3A6C-4F81-B36D-6565489670ED}" type="presParOf" srcId="{F70BA100-9A6F-426F-A275-F2ED15139A03}" destId="{1BCC60D5-1D61-442A-9B0E-49A5355224DD}" srcOrd="0" destOrd="0" presId="urn:microsoft.com/office/officeart/2005/8/layout/hierarchy2"/>
    <dgm:cxn modelId="{ACA67518-EFB3-438B-B0CD-8325AA7A9D6D}" type="presParOf" srcId="{1BCC60D5-1D61-442A-9B0E-49A5355224DD}" destId="{9F682AC9-46A2-4332-A25C-FB154E32C11A}" srcOrd="0" destOrd="0" presId="urn:microsoft.com/office/officeart/2005/8/layout/hierarchy2"/>
    <dgm:cxn modelId="{AFF69245-7CF0-44E4-B32D-B5D61A86E16F}" type="presParOf" srcId="{F70BA100-9A6F-426F-A275-F2ED15139A03}" destId="{71C56AC6-1D0A-483F-91B2-483BE0A58CB1}" srcOrd="1" destOrd="0" presId="urn:microsoft.com/office/officeart/2005/8/layout/hierarchy2"/>
    <dgm:cxn modelId="{3330E4A1-D5F1-4380-B915-2B2CFFFBC7E7}" type="presParOf" srcId="{71C56AC6-1D0A-483F-91B2-483BE0A58CB1}" destId="{70265B05-75D3-478F-A90F-4EBC39AF8383}" srcOrd="0" destOrd="0" presId="urn:microsoft.com/office/officeart/2005/8/layout/hierarchy2"/>
    <dgm:cxn modelId="{D88F463F-65C1-4204-BAAF-DA873B061575}" type="presParOf" srcId="{71C56AC6-1D0A-483F-91B2-483BE0A58CB1}" destId="{D3491571-9D03-4D91-8A90-E1A1E0E09767}" srcOrd="1" destOrd="0" presId="urn:microsoft.com/office/officeart/2005/8/layout/hierarchy2"/>
    <dgm:cxn modelId="{CAE2DA88-0617-481E-BAAD-4B374D1A9A7C}" type="presParOf" srcId="{F70BA100-9A6F-426F-A275-F2ED15139A03}" destId="{B3CCC373-1D28-4566-AF18-357CECB7051E}" srcOrd="2" destOrd="0" presId="urn:microsoft.com/office/officeart/2005/8/layout/hierarchy2"/>
    <dgm:cxn modelId="{98C0E4E8-567B-46B2-8819-F67845762FC8}" type="presParOf" srcId="{B3CCC373-1D28-4566-AF18-357CECB7051E}" destId="{15A22620-AAF8-4AAA-988E-3377F268BA40}" srcOrd="0" destOrd="0" presId="urn:microsoft.com/office/officeart/2005/8/layout/hierarchy2"/>
    <dgm:cxn modelId="{84CCA488-161D-4CCD-BEFA-B12D2E4B3212}" type="presParOf" srcId="{F70BA100-9A6F-426F-A275-F2ED15139A03}" destId="{64D05FF9-93C6-4CCC-9B83-9B0272B627A2}" srcOrd="3" destOrd="0" presId="urn:microsoft.com/office/officeart/2005/8/layout/hierarchy2"/>
    <dgm:cxn modelId="{B271F9C8-D58C-4BA1-910E-E5231643FFBB}" type="presParOf" srcId="{64D05FF9-93C6-4CCC-9B83-9B0272B627A2}" destId="{DEFA8053-ECAB-433E-B88B-8D12C3B068EB}" srcOrd="0" destOrd="0" presId="urn:microsoft.com/office/officeart/2005/8/layout/hierarchy2"/>
    <dgm:cxn modelId="{457A479E-B7CA-4A37-A254-EA74FE7FE407}" type="presParOf" srcId="{64D05FF9-93C6-4CCC-9B83-9B0272B627A2}" destId="{26EC80C9-9A09-43C5-A4A9-95080BB9A4D7}" srcOrd="1" destOrd="0" presId="urn:microsoft.com/office/officeart/2005/8/layout/hierarchy2"/>
    <dgm:cxn modelId="{5A421AB8-3489-4527-B702-70C0F36126CD}" type="presParOf" srcId="{0CCEDCD7-33E9-4C15-BA9B-05DA4228E6AE}" destId="{3431E3AC-5F13-4EB7-B213-4B2E06ED1F0F}" srcOrd="1" destOrd="0" presId="urn:microsoft.com/office/officeart/2005/8/layout/hierarchy2"/>
    <dgm:cxn modelId="{790F0807-19C1-404B-B531-0F2E89C268EB}" type="presParOf" srcId="{3431E3AC-5F13-4EB7-B213-4B2E06ED1F0F}" destId="{4A4DD4C6-5E9E-4A66-AF92-C5F69573D861}" srcOrd="0" destOrd="0" presId="urn:microsoft.com/office/officeart/2005/8/layout/hierarchy2"/>
    <dgm:cxn modelId="{C8262A6C-7E60-410C-AA13-D3FC863F1898}" type="presParOf" srcId="{3431E3AC-5F13-4EB7-B213-4B2E06ED1F0F}" destId="{D0F8873E-7781-4DF5-9428-6C2C433C0AC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9FC2DB-84EE-403C-9E00-BDD95F05CE66}" type="doc">
      <dgm:prSet loTypeId="urn:microsoft.com/office/officeart/2005/8/layout/hierarchy2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87F3D6C1-1241-42E3-9C2A-22E4E35E57FA}">
      <dgm:prSet phldrT="[文本]"/>
      <dgm:spPr/>
      <dgm:t>
        <a:bodyPr/>
        <a:lstStyle/>
        <a:p>
          <a:r>
            <a:rPr lang="zh-CN" altLang="en-US" dirty="0" smtClean="0"/>
            <a:t>分数分配</a:t>
          </a:r>
          <a:endParaRPr lang="zh-CN" altLang="en-US" dirty="0"/>
        </a:p>
      </dgm:t>
    </dgm:pt>
    <dgm:pt modelId="{6E896CDC-702F-453E-BDA1-3E53D6888E40}" type="parTrans" cxnId="{53B2F450-9B3A-46B6-9244-5590337AE85A}">
      <dgm:prSet/>
      <dgm:spPr/>
      <dgm:t>
        <a:bodyPr/>
        <a:lstStyle/>
        <a:p>
          <a:endParaRPr lang="zh-CN" altLang="en-US"/>
        </a:p>
      </dgm:t>
    </dgm:pt>
    <dgm:pt modelId="{B9DE2BD9-43E4-456F-BC20-58B5B8CC8EC7}" type="sibTrans" cxnId="{53B2F450-9B3A-46B6-9244-5590337AE85A}">
      <dgm:prSet/>
      <dgm:spPr/>
      <dgm:t>
        <a:bodyPr/>
        <a:lstStyle/>
        <a:p>
          <a:endParaRPr lang="zh-CN" altLang="en-US"/>
        </a:p>
      </dgm:t>
    </dgm:pt>
    <dgm:pt modelId="{47340294-2C21-46BE-9E64-45A0CFF2DFA5}">
      <dgm:prSet phldrT="[文本]"/>
      <dgm:spPr/>
      <dgm:t>
        <a:bodyPr/>
        <a:lstStyle/>
        <a:p>
          <a:r>
            <a:rPr lang="zh-CN" altLang="en-US" dirty="0" smtClean="0"/>
            <a:t>平时</a:t>
          </a:r>
          <a:endParaRPr lang="zh-CN" altLang="en-US" dirty="0"/>
        </a:p>
      </dgm:t>
    </dgm:pt>
    <dgm:pt modelId="{9F15C1CC-214C-4634-906D-C4EACC6C1959}" type="parTrans" cxnId="{108F2412-57A8-4EC2-B887-CEA1ED06FE43}">
      <dgm:prSet/>
      <dgm:spPr/>
      <dgm:t>
        <a:bodyPr/>
        <a:lstStyle/>
        <a:p>
          <a:endParaRPr lang="zh-CN" altLang="en-US"/>
        </a:p>
      </dgm:t>
    </dgm:pt>
    <dgm:pt modelId="{1BEBE4D4-5DCC-40E4-AA9E-FB5C828B9FA4}" type="sibTrans" cxnId="{108F2412-57A8-4EC2-B887-CEA1ED06FE43}">
      <dgm:prSet/>
      <dgm:spPr/>
      <dgm:t>
        <a:bodyPr/>
        <a:lstStyle/>
        <a:p>
          <a:endParaRPr lang="zh-CN" altLang="en-US"/>
        </a:p>
      </dgm:t>
    </dgm:pt>
    <dgm:pt modelId="{960EB55C-958A-451E-9F22-B370C5A20257}">
      <dgm:prSet phldrT="[文本]"/>
      <dgm:spPr/>
      <dgm:t>
        <a:bodyPr/>
        <a:lstStyle/>
        <a:p>
          <a:r>
            <a:rPr lang="zh-CN" altLang="en-US" dirty="0" smtClean="0"/>
            <a:t>出勤</a:t>
          </a:r>
          <a:r>
            <a:rPr lang="en-US" altLang="zh-CN" dirty="0" smtClean="0"/>
            <a:t>10</a:t>
          </a:r>
          <a:r>
            <a:rPr lang="zh-CN" altLang="en-US" dirty="0" smtClean="0"/>
            <a:t>分</a:t>
          </a:r>
          <a:endParaRPr lang="zh-CN" altLang="en-US" dirty="0"/>
        </a:p>
      </dgm:t>
    </dgm:pt>
    <dgm:pt modelId="{2A992ADF-AEA2-41D0-8256-E756B2367043}" type="parTrans" cxnId="{788C0390-B3E6-4764-BAD9-80C9B6BA4AF6}">
      <dgm:prSet/>
      <dgm:spPr/>
      <dgm:t>
        <a:bodyPr/>
        <a:lstStyle/>
        <a:p>
          <a:endParaRPr lang="zh-CN" altLang="en-US"/>
        </a:p>
      </dgm:t>
    </dgm:pt>
    <dgm:pt modelId="{46EF9F22-6F0F-42CF-9F19-7476ABF1B2A3}" type="sibTrans" cxnId="{788C0390-B3E6-4764-BAD9-80C9B6BA4AF6}">
      <dgm:prSet/>
      <dgm:spPr/>
      <dgm:t>
        <a:bodyPr/>
        <a:lstStyle/>
        <a:p>
          <a:endParaRPr lang="zh-CN" altLang="en-US"/>
        </a:p>
      </dgm:t>
    </dgm:pt>
    <dgm:pt modelId="{F0618DE1-64EA-427A-93EB-C9DA6CCD0740}">
      <dgm:prSet phldrT="[文本]"/>
      <dgm:spPr/>
      <dgm:t>
        <a:bodyPr/>
        <a:lstStyle/>
        <a:p>
          <a:r>
            <a:rPr lang="zh-CN" altLang="en-US" dirty="0" smtClean="0"/>
            <a:t>实验</a:t>
          </a:r>
          <a:r>
            <a:rPr lang="en-US" altLang="zh-CN" dirty="0" smtClean="0"/>
            <a:t>+</a:t>
          </a:r>
          <a:r>
            <a:rPr lang="zh-CN" altLang="en-US" dirty="0" smtClean="0"/>
            <a:t>作业</a:t>
          </a:r>
          <a:r>
            <a:rPr lang="en-US" altLang="zh-CN" dirty="0" smtClean="0"/>
            <a:t>30</a:t>
          </a:r>
          <a:r>
            <a:rPr lang="zh-CN" altLang="en-US" dirty="0" smtClean="0"/>
            <a:t>分</a:t>
          </a:r>
          <a:endParaRPr lang="zh-CN" altLang="en-US" dirty="0"/>
        </a:p>
      </dgm:t>
    </dgm:pt>
    <dgm:pt modelId="{F91C0C35-FF8D-4097-A196-F5AB2A9F1D1F}" type="parTrans" cxnId="{0B7C2B7F-AEA0-4843-A9B0-D60049D01136}">
      <dgm:prSet/>
      <dgm:spPr/>
      <dgm:t>
        <a:bodyPr/>
        <a:lstStyle/>
        <a:p>
          <a:endParaRPr lang="zh-CN" altLang="en-US"/>
        </a:p>
      </dgm:t>
    </dgm:pt>
    <dgm:pt modelId="{D3786E3B-3EC5-40A5-85B2-3911A4843E94}" type="sibTrans" cxnId="{0B7C2B7F-AEA0-4843-A9B0-D60049D01136}">
      <dgm:prSet/>
      <dgm:spPr/>
      <dgm:t>
        <a:bodyPr/>
        <a:lstStyle/>
        <a:p>
          <a:endParaRPr lang="zh-CN" altLang="en-US"/>
        </a:p>
      </dgm:t>
    </dgm:pt>
    <dgm:pt modelId="{FFD1720D-4358-4057-97C9-74A7E597E6E1}">
      <dgm:prSet phldrT="[文本]"/>
      <dgm:spPr/>
      <dgm:t>
        <a:bodyPr/>
        <a:lstStyle/>
        <a:p>
          <a:r>
            <a:rPr lang="zh-CN" altLang="en-US" dirty="0" smtClean="0"/>
            <a:t>考试</a:t>
          </a:r>
          <a:endParaRPr lang="zh-CN" altLang="en-US" dirty="0"/>
        </a:p>
      </dgm:t>
    </dgm:pt>
    <dgm:pt modelId="{FBC7C138-DEA8-44FC-BC47-D9282AFEE1CC}" type="parTrans" cxnId="{914EEF04-43AE-42E8-9516-5CF078AAB831}">
      <dgm:prSet/>
      <dgm:spPr/>
      <dgm:t>
        <a:bodyPr/>
        <a:lstStyle/>
        <a:p>
          <a:endParaRPr lang="zh-CN" altLang="en-US"/>
        </a:p>
      </dgm:t>
    </dgm:pt>
    <dgm:pt modelId="{96D3299B-31B8-4199-9011-6156472744BC}" type="sibTrans" cxnId="{914EEF04-43AE-42E8-9516-5CF078AAB831}">
      <dgm:prSet/>
      <dgm:spPr/>
      <dgm:t>
        <a:bodyPr/>
        <a:lstStyle/>
        <a:p>
          <a:endParaRPr lang="zh-CN" altLang="en-US"/>
        </a:p>
      </dgm:t>
    </dgm:pt>
    <dgm:pt modelId="{49808402-2991-418F-9495-3A45D62D89AA}">
      <dgm:prSet phldrT="[文本]"/>
      <dgm:spPr/>
      <dgm:t>
        <a:bodyPr/>
        <a:lstStyle/>
        <a:p>
          <a:r>
            <a:rPr lang="en-US" altLang="zh-CN" dirty="0" smtClean="0"/>
            <a:t>60</a:t>
          </a:r>
          <a:r>
            <a:rPr lang="zh-CN" altLang="en-US" dirty="0" smtClean="0"/>
            <a:t>分</a:t>
          </a:r>
          <a:endParaRPr lang="zh-CN" altLang="en-US" dirty="0"/>
        </a:p>
      </dgm:t>
    </dgm:pt>
    <dgm:pt modelId="{D358DAA0-1637-4116-9786-39BEED2432EB}" type="parTrans" cxnId="{532CEF7E-6999-4546-A198-5CDB69FC5663}">
      <dgm:prSet/>
      <dgm:spPr/>
      <dgm:t>
        <a:bodyPr/>
        <a:lstStyle/>
        <a:p>
          <a:endParaRPr lang="zh-CN" altLang="en-US"/>
        </a:p>
      </dgm:t>
    </dgm:pt>
    <dgm:pt modelId="{F6B45B65-80E0-4E9E-BF2C-FD423D1BA724}" type="sibTrans" cxnId="{532CEF7E-6999-4546-A198-5CDB69FC5663}">
      <dgm:prSet/>
      <dgm:spPr/>
      <dgm:t>
        <a:bodyPr/>
        <a:lstStyle/>
        <a:p>
          <a:endParaRPr lang="zh-CN" altLang="en-US"/>
        </a:p>
      </dgm:t>
    </dgm:pt>
    <dgm:pt modelId="{A85DB917-8DC2-443F-A005-8C4F79175A02}">
      <dgm:prSet phldrT="[文本]"/>
      <dgm:spPr/>
      <dgm:t>
        <a:bodyPr/>
        <a:lstStyle/>
        <a:p>
          <a:r>
            <a:rPr lang="zh-CN" altLang="en-US" dirty="0" smtClean="0"/>
            <a:t>旷课</a:t>
          </a:r>
          <a:r>
            <a:rPr lang="en-US" altLang="zh-CN" dirty="0" smtClean="0"/>
            <a:t>-2</a:t>
          </a:r>
          <a:r>
            <a:rPr lang="zh-CN" altLang="en-US" dirty="0" smtClean="0"/>
            <a:t>分</a:t>
          </a:r>
          <a:endParaRPr lang="zh-CN" altLang="en-US" dirty="0"/>
        </a:p>
      </dgm:t>
    </dgm:pt>
    <dgm:pt modelId="{75FE8589-CD2C-431F-8967-46ACC7F69626}" type="parTrans" cxnId="{541F5F66-E520-4191-AB68-298B36441549}">
      <dgm:prSet/>
      <dgm:spPr/>
      <dgm:t>
        <a:bodyPr/>
        <a:lstStyle/>
        <a:p>
          <a:endParaRPr lang="zh-CN" altLang="en-US"/>
        </a:p>
      </dgm:t>
    </dgm:pt>
    <dgm:pt modelId="{33B5AA12-230B-4272-B398-A5768B9248A1}" type="sibTrans" cxnId="{541F5F66-E520-4191-AB68-298B36441549}">
      <dgm:prSet/>
      <dgm:spPr/>
      <dgm:t>
        <a:bodyPr/>
        <a:lstStyle/>
        <a:p>
          <a:endParaRPr lang="zh-CN" altLang="en-US"/>
        </a:p>
      </dgm:t>
    </dgm:pt>
    <dgm:pt modelId="{AFA2EDD6-B5D2-497C-A3E6-481B8EB3192F}" type="pres">
      <dgm:prSet presAssocID="{679FC2DB-84EE-403C-9E00-BDD95F05CE6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C9626F5-770F-4E4E-BF41-05C6C06E1524}" type="pres">
      <dgm:prSet presAssocID="{87F3D6C1-1241-42E3-9C2A-22E4E35E57FA}" presName="root1" presStyleCnt="0"/>
      <dgm:spPr/>
    </dgm:pt>
    <dgm:pt modelId="{262AFAC7-2DDB-4ED3-B334-D9BD29ED4ED6}" type="pres">
      <dgm:prSet presAssocID="{87F3D6C1-1241-42E3-9C2A-22E4E35E57F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005E36B-264E-4012-BFF7-29D867EA2C2E}" type="pres">
      <dgm:prSet presAssocID="{87F3D6C1-1241-42E3-9C2A-22E4E35E57FA}" presName="level2hierChild" presStyleCnt="0"/>
      <dgm:spPr/>
    </dgm:pt>
    <dgm:pt modelId="{4BCE364E-B026-4E8D-B6FC-26DAEF12C7A9}" type="pres">
      <dgm:prSet presAssocID="{9F15C1CC-214C-4634-906D-C4EACC6C1959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B21FEECB-DCC5-44BB-A4CE-7F1430EEF18B}" type="pres">
      <dgm:prSet presAssocID="{9F15C1CC-214C-4634-906D-C4EACC6C1959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94E5C04F-533C-4621-885B-26112BC0B14B}" type="pres">
      <dgm:prSet presAssocID="{47340294-2C21-46BE-9E64-45A0CFF2DFA5}" presName="root2" presStyleCnt="0"/>
      <dgm:spPr/>
    </dgm:pt>
    <dgm:pt modelId="{E4A76A29-D1FF-47EB-BC6A-1BF8E0FBCBDC}" type="pres">
      <dgm:prSet presAssocID="{47340294-2C21-46BE-9E64-45A0CFF2DFA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75C35C-03BA-41E6-92DE-39F750F56E51}" type="pres">
      <dgm:prSet presAssocID="{47340294-2C21-46BE-9E64-45A0CFF2DFA5}" presName="level3hierChild" presStyleCnt="0"/>
      <dgm:spPr/>
    </dgm:pt>
    <dgm:pt modelId="{44F03264-89AB-4D27-B911-6B8FFEF5CB5B}" type="pres">
      <dgm:prSet presAssocID="{2A992ADF-AEA2-41D0-8256-E756B2367043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07890F14-2A15-4F74-9D89-1A61AAA2B652}" type="pres">
      <dgm:prSet presAssocID="{2A992ADF-AEA2-41D0-8256-E756B2367043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4F8A1E4B-46D8-46B3-B29F-1B16E61B8D51}" type="pres">
      <dgm:prSet presAssocID="{960EB55C-958A-451E-9F22-B370C5A20257}" presName="root2" presStyleCnt="0"/>
      <dgm:spPr/>
    </dgm:pt>
    <dgm:pt modelId="{31CF258A-A34E-41D1-9276-C849E13134DF}" type="pres">
      <dgm:prSet presAssocID="{960EB55C-958A-451E-9F22-B370C5A20257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B5CB93-6EB2-4BBA-BF24-8C5128B1D4DB}" type="pres">
      <dgm:prSet presAssocID="{960EB55C-958A-451E-9F22-B370C5A20257}" presName="level3hierChild" presStyleCnt="0"/>
      <dgm:spPr/>
    </dgm:pt>
    <dgm:pt modelId="{08B4DE1A-DA41-4205-ACAE-775B9147CB8E}" type="pres">
      <dgm:prSet presAssocID="{75FE8589-CD2C-431F-8967-46ACC7F69626}" presName="conn2-1" presStyleLbl="parChTrans1D4" presStyleIdx="0" presStyleCnt="1"/>
      <dgm:spPr/>
      <dgm:t>
        <a:bodyPr/>
        <a:lstStyle/>
        <a:p>
          <a:endParaRPr lang="zh-CN" altLang="en-US"/>
        </a:p>
      </dgm:t>
    </dgm:pt>
    <dgm:pt modelId="{978F7F51-BF7E-418E-94C0-F432BF18EF53}" type="pres">
      <dgm:prSet presAssocID="{75FE8589-CD2C-431F-8967-46ACC7F69626}" presName="connTx" presStyleLbl="parChTrans1D4" presStyleIdx="0" presStyleCnt="1"/>
      <dgm:spPr/>
      <dgm:t>
        <a:bodyPr/>
        <a:lstStyle/>
        <a:p>
          <a:endParaRPr lang="zh-CN" altLang="en-US"/>
        </a:p>
      </dgm:t>
    </dgm:pt>
    <dgm:pt modelId="{1CC242EA-4B59-4448-8DAF-4AC638E2D963}" type="pres">
      <dgm:prSet presAssocID="{A85DB917-8DC2-443F-A005-8C4F79175A02}" presName="root2" presStyleCnt="0"/>
      <dgm:spPr/>
    </dgm:pt>
    <dgm:pt modelId="{C9CF98C4-4746-4CE2-9E61-399B0A5BEAC5}" type="pres">
      <dgm:prSet presAssocID="{A85DB917-8DC2-443F-A005-8C4F79175A02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32DC17-02C8-466A-A285-5D5B9042DEC3}" type="pres">
      <dgm:prSet presAssocID="{A85DB917-8DC2-443F-A005-8C4F79175A02}" presName="level3hierChild" presStyleCnt="0"/>
      <dgm:spPr/>
    </dgm:pt>
    <dgm:pt modelId="{6F812580-175B-49A1-9B61-605ABFC9734A}" type="pres">
      <dgm:prSet presAssocID="{F91C0C35-FF8D-4097-A196-F5AB2A9F1D1F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A36EA3FD-7EE8-4B26-9D19-26484BA586F8}" type="pres">
      <dgm:prSet presAssocID="{F91C0C35-FF8D-4097-A196-F5AB2A9F1D1F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63C90974-F5FE-481A-9E59-AA47CA717D8D}" type="pres">
      <dgm:prSet presAssocID="{F0618DE1-64EA-427A-93EB-C9DA6CCD0740}" presName="root2" presStyleCnt="0"/>
      <dgm:spPr/>
    </dgm:pt>
    <dgm:pt modelId="{51C4EFCA-AFAD-40E7-9CE6-D69746862DE2}" type="pres">
      <dgm:prSet presAssocID="{F0618DE1-64EA-427A-93EB-C9DA6CCD0740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61B6AC-EB93-42F3-959E-6138A20DAB3E}" type="pres">
      <dgm:prSet presAssocID="{F0618DE1-64EA-427A-93EB-C9DA6CCD0740}" presName="level3hierChild" presStyleCnt="0"/>
      <dgm:spPr/>
    </dgm:pt>
    <dgm:pt modelId="{A3FEA95D-8439-4702-8AC8-85C926D23E00}" type="pres">
      <dgm:prSet presAssocID="{FBC7C138-DEA8-44FC-BC47-D9282AFEE1CC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75FD6900-3B8F-49A7-AC2E-CAE6B4A7F692}" type="pres">
      <dgm:prSet presAssocID="{FBC7C138-DEA8-44FC-BC47-D9282AFEE1CC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7BE660E4-6C12-42D6-BEF8-980182C38DD3}" type="pres">
      <dgm:prSet presAssocID="{FFD1720D-4358-4057-97C9-74A7E597E6E1}" presName="root2" presStyleCnt="0"/>
      <dgm:spPr/>
    </dgm:pt>
    <dgm:pt modelId="{3EC7BFD4-E758-4FC8-96FB-540EC7D20894}" type="pres">
      <dgm:prSet presAssocID="{FFD1720D-4358-4057-97C9-74A7E597E6E1}" presName="LevelTwoTextNode" presStyleLbl="node2" presStyleIdx="1" presStyleCnt="2" custLinFactNeighborY="307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C6ED05-6295-431C-ABE4-65909FB03B6C}" type="pres">
      <dgm:prSet presAssocID="{FFD1720D-4358-4057-97C9-74A7E597E6E1}" presName="level3hierChild" presStyleCnt="0"/>
      <dgm:spPr/>
    </dgm:pt>
    <dgm:pt modelId="{7CD61B89-E340-4873-94E9-288C4F02B94B}" type="pres">
      <dgm:prSet presAssocID="{D358DAA0-1637-4116-9786-39BEED2432EB}" presName="conn2-1" presStyleLbl="parChTrans1D3" presStyleIdx="2" presStyleCnt="3"/>
      <dgm:spPr/>
      <dgm:t>
        <a:bodyPr/>
        <a:lstStyle/>
        <a:p>
          <a:endParaRPr lang="zh-CN" altLang="en-US"/>
        </a:p>
      </dgm:t>
    </dgm:pt>
    <dgm:pt modelId="{9E9C7C46-B35E-458F-BC3B-9806D584C1E4}" type="pres">
      <dgm:prSet presAssocID="{D358DAA0-1637-4116-9786-39BEED2432EB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F5C6C166-9751-4D76-A973-6521A114BE72}" type="pres">
      <dgm:prSet presAssocID="{49808402-2991-418F-9495-3A45D62D89AA}" presName="root2" presStyleCnt="0"/>
      <dgm:spPr/>
    </dgm:pt>
    <dgm:pt modelId="{E0579EAB-9526-4648-BCFD-33EA7BC78D89}" type="pres">
      <dgm:prSet presAssocID="{49808402-2991-418F-9495-3A45D62D89AA}" presName="LevelTwoTextNode" presStyleLbl="node3" presStyleIdx="2" presStyleCnt="3" custLinFactNeighborY="307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56A6A0-2D07-4506-8672-6EAF8D762020}" type="pres">
      <dgm:prSet presAssocID="{49808402-2991-418F-9495-3A45D62D89AA}" presName="level3hierChild" presStyleCnt="0"/>
      <dgm:spPr/>
    </dgm:pt>
  </dgm:ptLst>
  <dgm:cxnLst>
    <dgm:cxn modelId="{D9333CED-9913-48ED-97BC-0413A130B027}" type="presOf" srcId="{2A992ADF-AEA2-41D0-8256-E756B2367043}" destId="{44F03264-89AB-4D27-B911-6B8FFEF5CB5B}" srcOrd="0" destOrd="0" presId="urn:microsoft.com/office/officeart/2005/8/layout/hierarchy2"/>
    <dgm:cxn modelId="{788C0390-B3E6-4764-BAD9-80C9B6BA4AF6}" srcId="{47340294-2C21-46BE-9E64-45A0CFF2DFA5}" destId="{960EB55C-958A-451E-9F22-B370C5A20257}" srcOrd="0" destOrd="0" parTransId="{2A992ADF-AEA2-41D0-8256-E756B2367043}" sibTransId="{46EF9F22-6F0F-42CF-9F19-7476ABF1B2A3}"/>
    <dgm:cxn modelId="{247F2917-582C-4A99-AA16-DBACFCB2F0CF}" type="presOf" srcId="{960EB55C-958A-451E-9F22-B370C5A20257}" destId="{31CF258A-A34E-41D1-9276-C849E13134DF}" srcOrd="0" destOrd="0" presId="urn:microsoft.com/office/officeart/2005/8/layout/hierarchy2"/>
    <dgm:cxn modelId="{D2EB6A9E-CB56-4937-9438-A9D45EFD1B3D}" type="presOf" srcId="{D358DAA0-1637-4116-9786-39BEED2432EB}" destId="{9E9C7C46-B35E-458F-BC3B-9806D584C1E4}" srcOrd="1" destOrd="0" presId="urn:microsoft.com/office/officeart/2005/8/layout/hierarchy2"/>
    <dgm:cxn modelId="{EAEDBB33-D83B-406A-9FF6-F23B3CBEBD47}" type="presOf" srcId="{A85DB917-8DC2-443F-A005-8C4F79175A02}" destId="{C9CF98C4-4746-4CE2-9E61-399B0A5BEAC5}" srcOrd="0" destOrd="0" presId="urn:microsoft.com/office/officeart/2005/8/layout/hierarchy2"/>
    <dgm:cxn modelId="{1BA4FDD4-B22D-4B1F-AAAD-41286D4F943F}" type="presOf" srcId="{D358DAA0-1637-4116-9786-39BEED2432EB}" destId="{7CD61B89-E340-4873-94E9-288C4F02B94B}" srcOrd="0" destOrd="0" presId="urn:microsoft.com/office/officeart/2005/8/layout/hierarchy2"/>
    <dgm:cxn modelId="{A6935D77-3C9C-474B-97BE-FF3F0954EC1C}" type="presOf" srcId="{679FC2DB-84EE-403C-9E00-BDD95F05CE66}" destId="{AFA2EDD6-B5D2-497C-A3E6-481B8EB3192F}" srcOrd="0" destOrd="0" presId="urn:microsoft.com/office/officeart/2005/8/layout/hierarchy2"/>
    <dgm:cxn modelId="{2BD3927B-0A76-4227-BDAF-E18D11D2FC79}" type="presOf" srcId="{47340294-2C21-46BE-9E64-45A0CFF2DFA5}" destId="{E4A76A29-D1FF-47EB-BC6A-1BF8E0FBCBDC}" srcOrd="0" destOrd="0" presId="urn:microsoft.com/office/officeart/2005/8/layout/hierarchy2"/>
    <dgm:cxn modelId="{914EEF04-43AE-42E8-9516-5CF078AAB831}" srcId="{87F3D6C1-1241-42E3-9C2A-22E4E35E57FA}" destId="{FFD1720D-4358-4057-97C9-74A7E597E6E1}" srcOrd="1" destOrd="0" parTransId="{FBC7C138-DEA8-44FC-BC47-D9282AFEE1CC}" sibTransId="{96D3299B-31B8-4199-9011-6156472744BC}"/>
    <dgm:cxn modelId="{A3582B8C-1C89-498C-9FC4-B114C597FAD2}" type="presOf" srcId="{F0618DE1-64EA-427A-93EB-C9DA6CCD0740}" destId="{51C4EFCA-AFAD-40E7-9CE6-D69746862DE2}" srcOrd="0" destOrd="0" presId="urn:microsoft.com/office/officeart/2005/8/layout/hierarchy2"/>
    <dgm:cxn modelId="{53B2F450-9B3A-46B6-9244-5590337AE85A}" srcId="{679FC2DB-84EE-403C-9E00-BDD95F05CE66}" destId="{87F3D6C1-1241-42E3-9C2A-22E4E35E57FA}" srcOrd="0" destOrd="0" parTransId="{6E896CDC-702F-453E-BDA1-3E53D6888E40}" sibTransId="{B9DE2BD9-43E4-456F-BC20-58B5B8CC8EC7}"/>
    <dgm:cxn modelId="{9ACF7FAF-9485-4A21-85BC-0FF3EB1337EB}" type="presOf" srcId="{FFD1720D-4358-4057-97C9-74A7E597E6E1}" destId="{3EC7BFD4-E758-4FC8-96FB-540EC7D20894}" srcOrd="0" destOrd="0" presId="urn:microsoft.com/office/officeart/2005/8/layout/hierarchy2"/>
    <dgm:cxn modelId="{8CDD750E-4017-4BE4-8606-6C921A06FA7A}" type="presOf" srcId="{FBC7C138-DEA8-44FC-BC47-D9282AFEE1CC}" destId="{A3FEA95D-8439-4702-8AC8-85C926D23E00}" srcOrd="0" destOrd="0" presId="urn:microsoft.com/office/officeart/2005/8/layout/hierarchy2"/>
    <dgm:cxn modelId="{532CEF7E-6999-4546-A198-5CDB69FC5663}" srcId="{FFD1720D-4358-4057-97C9-74A7E597E6E1}" destId="{49808402-2991-418F-9495-3A45D62D89AA}" srcOrd="0" destOrd="0" parTransId="{D358DAA0-1637-4116-9786-39BEED2432EB}" sibTransId="{F6B45B65-80E0-4E9E-BF2C-FD423D1BA724}"/>
    <dgm:cxn modelId="{76C0D09C-27C3-4119-A89A-12863A7A6BD4}" type="presOf" srcId="{75FE8589-CD2C-431F-8967-46ACC7F69626}" destId="{978F7F51-BF7E-418E-94C0-F432BF18EF53}" srcOrd="1" destOrd="0" presId="urn:microsoft.com/office/officeart/2005/8/layout/hierarchy2"/>
    <dgm:cxn modelId="{B45EFFC4-6CBC-45BD-8403-3098F59A0E8E}" type="presOf" srcId="{49808402-2991-418F-9495-3A45D62D89AA}" destId="{E0579EAB-9526-4648-BCFD-33EA7BC78D89}" srcOrd="0" destOrd="0" presId="urn:microsoft.com/office/officeart/2005/8/layout/hierarchy2"/>
    <dgm:cxn modelId="{11A22AA8-B409-4E87-8D9A-A03353DADFB0}" type="presOf" srcId="{F91C0C35-FF8D-4097-A196-F5AB2A9F1D1F}" destId="{6F812580-175B-49A1-9B61-605ABFC9734A}" srcOrd="0" destOrd="0" presId="urn:microsoft.com/office/officeart/2005/8/layout/hierarchy2"/>
    <dgm:cxn modelId="{2B3D7E06-FB17-42EA-9897-11F539BFADDB}" type="presOf" srcId="{2A992ADF-AEA2-41D0-8256-E756B2367043}" destId="{07890F14-2A15-4F74-9D89-1A61AAA2B652}" srcOrd="1" destOrd="0" presId="urn:microsoft.com/office/officeart/2005/8/layout/hierarchy2"/>
    <dgm:cxn modelId="{108F2412-57A8-4EC2-B887-CEA1ED06FE43}" srcId="{87F3D6C1-1241-42E3-9C2A-22E4E35E57FA}" destId="{47340294-2C21-46BE-9E64-45A0CFF2DFA5}" srcOrd="0" destOrd="0" parTransId="{9F15C1CC-214C-4634-906D-C4EACC6C1959}" sibTransId="{1BEBE4D4-5DCC-40E4-AA9E-FB5C828B9FA4}"/>
    <dgm:cxn modelId="{7EA74380-E087-4265-8DE6-029C46C04A4C}" type="presOf" srcId="{9F15C1CC-214C-4634-906D-C4EACC6C1959}" destId="{4BCE364E-B026-4E8D-B6FC-26DAEF12C7A9}" srcOrd="0" destOrd="0" presId="urn:microsoft.com/office/officeart/2005/8/layout/hierarchy2"/>
    <dgm:cxn modelId="{07D0A26C-D77E-4F88-8910-32E79D32BE9B}" type="presOf" srcId="{F91C0C35-FF8D-4097-A196-F5AB2A9F1D1F}" destId="{A36EA3FD-7EE8-4B26-9D19-26484BA586F8}" srcOrd="1" destOrd="0" presId="urn:microsoft.com/office/officeart/2005/8/layout/hierarchy2"/>
    <dgm:cxn modelId="{0B7C2B7F-AEA0-4843-A9B0-D60049D01136}" srcId="{47340294-2C21-46BE-9E64-45A0CFF2DFA5}" destId="{F0618DE1-64EA-427A-93EB-C9DA6CCD0740}" srcOrd="1" destOrd="0" parTransId="{F91C0C35-FF8D-4097-A196-F5AB2A9F1D1F}" sibTransId="{D3786E3B-3EC5-40A5-85B2-3911A4843E94}"/>
    <dgm:cxn modelId="{1FA309A9-0E9B-4D16-B86D-1494CCA8D4EA}" type="presOf" srcId="{9F15C1CC-214C-4634-906D-C4EACC6C1959}" destId="{B21FEECB-DCC5-44BB-A4CE-7F1430EEF18B}" srcOrd="1" destOrd="0" presId="urn:microsoft.com/office/officeart/2005/8/layout/hierarchy2"/>
    <dgm:cxn modelId="{7028E89A-9E6D-4F1E-9E6D-7F447A342498}" type="presOf" srcId="{87F3D6C1-1241-42E3-9C2A-22E4E35E57FA}" destId="{262AFAC7-2DDB-4ED3-B334-D9BD29ED4ED6}" srcOrd="0" destOrd="0" presId="urn:microsoft.com/office/officeart/2005/8/layout/hierarchy2"/>
    <dgm:cxn modelId="{CA0D6456-F92A-491C-B703-C73A9C65708B}" type="presOf" srcId="{FBC7C138-DEA8-44FC-BC47-D9282AFEE1CC}" destId="{75FD6900-3B8F-49A7-AC2E-CAE6B4A7F692}" srcOrd="1" destOrd="0" presId="urn:microsoft.com/office/officeart/2005/8/layout/hierarchy2"/>
    <dgm:cxn modelId="{541F5F66-E520-4191-AB68-298B36441549}" srcId="{960EB55C-958A-451E-9F22-B370C5A20257}" destId="{A85DB917-8DC2-443F-A005-8C4F79175A02}" srcOrd="0" destOrd="0" parTransId="{75FE8589-CD2C-431F-8967-46ACC7F69626}" sibTransId="{33B5AA12-230B-4272-B398-A5768B9248A1}"/>
    <dgm:cxn modelId="{8C747756-B254-40D4-8C49-646E6892DC40}" type="presOf" srcId="{75FE8589-CD2C-431F-8967-46ACC7F69626}" destId="{08B4DE1A-DA41-4205-ACAE-775B9147CB8E}" srcOrd="0" destOrd="0" presId="urn:microsoft.com/office/officeart/2005/8/layout/hierarchy2"/>
    <dgm:cxn modelId="{C441330D-AE05-4422-964A-A793FCBFAE16}" type="presParOf" srcId="{AFA2EDD6-B5D2-497C-A3E6-481B8EB3192F}" destId="{BC9626F5-770F-4E4E-BF41-05C6C06E1524}" srcOrd="0" destOrd="0" presId="urn:microsoft.com/office/officeart/2005/8/layout/hierarchy2"/>
    <dgm:cxn modelId="{7B088295-B44B-46B6-A5D0-CBD833F7088F}" type="presParOf" srcId="{BC9626F5-770F-4E4E-BF41-05C6C06E1524}" destId="{262AFAC7-2DDB-4ED3-B334-D9BD29ED4ED6}" srcOrd="0" destOrd="0" presId="urn:microsoft.com/office/officeart/2005/8/layout/hierarchy2"/>
    <dgm:cxn modelId="{A4F389AE-0BB8-4F1E-854C-91F11C0B5EF2}" type="presParOf" srcId="{BC9626F5-770F-4E4E-BF41-05C6C06E1524}" destId="{1005E36B-264E-4012-BFF7-29D867EA2C2E}" srcOrd="1" destOrd="0" presId="urn:microsoft.com/office/officeart/2005/8/layout/hierarchy2"/>
    <dgm:cxn modelId="{24D7B3F2-D715-40B6-A2F0-C826666B6F2D}" type="presParOf" srcId="{1005E36B-264E-4012-BFF7-29D867EA2C2E}" destId="{4BCE364E-B026-4E8D-B6FC-26DAEF12C7A9}" srcOrd="0" destOrd="0" presId="urn:microsoft.com/office/officeart/2005/8/layout/hierarchy2"/>
    <dgm:cxn modelId="{6E157916-6352-4659-9FBD-423C96DF65D0}" type="presParOf" srcId="{4BCE364E-B026-4E8D-B6FC-26DAEF12C7A9}" destId="{B21FEECB-DCC5-44BB-A4CE-7F1430EEF18B}" srcOrd="0" destOrd="0" presId="urn:microsoft.com/office/officeart/2005/8/layout/hierarchy2"/>
    <dgm:cxn modelId="{5AE55579-3A9D-432B-8104-332307586B8C}" type="presParOf" srcId="{1005E36B-264E-4012-BFF7-29D867EA2C2E}" destId="{94E5C04F-533C-4621-885B-26112BC0B14B}" srcOrd="1" destOrd="0" presId="urn:microsoft.com/office/officeart/2005/8/layout/hierarchy2"/>
    <dgm:cxn modelId="{8A520527-C8FF-43A1-8C6D-CEE2ED57F03B}" type="presParOf" srcId="{94E5C04F-533C-4621-885B-26112BC0B14B}" destId="{E4A76A29-D1FF-47EB-BC6A-1BF8E0FBCBDC}" srcOrd="0" destOrd="0" presId="urn:microsoft.com/office/officeart/2005/8/layout/hierarchy2"/>
    <dgm:cxn modelId="{1B55055B-41DD-41F9-9875-A91BE5B4A30C}" type="presParOf" srcId="{94E5C04F-533C-4621-885B-26112BC0B14B}" destId="{AB75C35C-03BA-41E6-92DE-39F750F56E51}" srcOrd="1" destOrd="0" presId="urn:microsoft.com/office/officeart/2005/8/layout/hierarchy2"/>
    <dgm:cxn modelId="{4BF61952-4BB3-4465-B44A-6192C2D13BB9}" type="presParOf" srcId="{AB75C35C-03BA-41E6-92DE-39F750F56E51}" destId="{44F03264-89AB-4D27-B911-6B8FFEF5CB5B}" srcOrd="0" destOrd="0" presId="urn:microsoft.com/office/officeart/2005/8/layout/hierarchy2"/>
    <dgm:cxn modelId="{EA44A251-020D-4280-8087-7AC7428282B0}" type="presParOf" srcId="{44F03264-89AB-4D27-B911-6B8FFEF5CB5B}" destId="{07890F14-2A15-4F74-9D89-1A61AAA2B652}" srcOrd="0" destOrd="0" presId="urn:microsoft.com/office/officeart/2005/8/layout/hierarchy2"/>
    <dgm:cxn modelId="{FEA10C57-0213-4D59-AD82-6C31E363CB0E}" type="presParOf" srcId="{AB75C35C-03BA-41E6-92DE-39F750F56E51}" destId="{4F8A1E4B-46D8-46B3-B29F-1B16E61B8D51}" srcOrd="1" destOrd="0" presId="urn:microsoft.com/office/officeart/2005/8/layout/hierarchy2"/>
    <dgm:cxn modelId="{FE72BE8F-2210-46E6-8D39-59CF738F5F81}" type="presParOf" srcId="{4F8A1E4B-46D8-46B3-B29F-1B16E61B8D51}" destId="{31CF258A-A34E-41D1-9276-C849E13134DF}" srcOrd="0" destOrd="0" presId="urn:microsoft.com/office/officeart/2005/8/layout/hierarchy2"/>
    <dgm:cxn modelId="{917B40AE-7230-4B54-9951-E734EF100CDB}" type="presParOf" srcId="{4F8A1E4B-46D8-46B3-B29F-1B16E61B8D51}" destId="{B4B5CB93-6EB2-4BBA-BF24-8C5128B1D4DB}" srcOrd="1" destOrd="0" presId="urn:microsoft.com/office/officeart/2005/8/layout/hierarchy2"/>
    <dgm:cxn modelId="{1A51EB57-9239-4CC0-AD99-913F99580FEB}" type="presParOf" srcId="{B4B5CB93-6EB2-4BBA-BF24-8C5128B1D4DB}" destId="{08B4DE1A-DA41-4205-ACAE-775B9147CB8E}" srcOrd="0" destOrd="0" presId="urn:microsoft.com/office/officeart/2005/8/layout/hierarchy2"/>
    <dgm:cxn modelId="{3758F55A-1485-40BD-9C32-DCF981C948C2}" type="presParOf" srcId="{08B4DE1A-DA41-4205-ACAE-775B9147CB8E}" destId="{978F7F51-BF7E-418E-94C0-F432BF18EF53}" srcOrd="0" destOrd="0" presId="urn:microsoft.com/office/officeart/2005/8/layout/hierarchy2"/>
    <dgm:cxn modelId="{957A005F-5ED2-4927-BC8A-8B455C9FB320}" type="presParOf" srcId="{B4B5CB93-6EB2-4BBA-BF24-8C5128B1D4DB}" destId="{1CC242EA-4B59-4448-8DAF-4AC638E2D963}" srcOrd="1" destOrd="0" presId="urn:microsoft.com/office/officeart/2005/8/layout/hierarchy2"/>
    <dgm:cxn modelId="{9FB4CE2E-9406-4083-BA0F-3AC60AC43559}" type="presParOf" srcId="{1CC242EA-4B59-4448-8DAF-4AC638E2D963}" destId="{C9CF98C4-4746-4CE2-9E61-399B0A5BEAC5}" srcOrd="0" destOrd="0" presId="urn:microsoft.com/office/officeart/2005/8/layout/hierarchy2"/>
    <dgm:cxn modelId="{E003F1F4-F490-4BB3-BC9A-B3F8D20976F7}" type="presParOf" srcId="{1CC242EA-4B59-4448-8DAF-4AC638E2D963}" destId="{C232DC17-02C8-466A-A285-5D5B9042DEC3}" srcOrd="1" destOrd="0" presId="urn:microsoft.com/office/officeart/2005/8/layout/hierarchy2"/>
    <dgm:cxn modelId="{AD2DE7EE-3307-4BE9-A0C3-D26A9AE504EC}" type="presParOf" srcId="{AB75C35C-03BA-41E6-92DE-39F750F56E51}" destId="{6F812580-175B-49A1-9B61-605ABFC9734A}" srcOrd="2" destOrd="0" presId="urn:microsoft.com/office/officeart/2005/8/layout/hierarchy2"/>
    <dgm:cxn modelId="{2D6F5501-6A62-4029-9BF2-546EFF4208EF}" type="presParOf" srcId="{6F812580-175B-49A1-9B61-605ABFC9734A}" destId="{A36EA3FD-7EE8-4B26-9D19-26484BA586F8}" srcOrd="0" destOrd="0" presId="urn:microsoft.com/office/officeart/2005/8/layout/hierarchy2"/>
    <dgm:cxn modelId="{190A6C2C-D781-458D-BD0C-93D9D990FD6E}" type="presParOf" srcId="{AB75C35C-03BA-41E6-92DE-39F750F56E51}" destId="{63C90974-F5FE-481A-9E59-AA47CA717D8D}" srcOrd="3" destOrd="0" presId="urn:microsoft.com/office/officeart/2005/8/layout/hierarchy2"/>
    <dgm:cxn modelId="{FFC35770-F282-46C7-B1B8-03049615C842}" type="presParOf" srcId="{63C90974-F5FE-481A-9E59-AA47CA717D8D}" destId="{51C4EFCA-AFAD-40E7-9CE6-D69746862DE2}" srcOrd="0" destOrd="0" presId="urn:microsoft.com/office/officeart/2005/8/layout/hierarchy2"/>
    <dgm:cxn modelId="{6B11C797-A162-4996-A7E6-4E9A122115B3}" type="presParOf" srcId="{63C90974-F5FE-481A-9E59-AA47CA717D8D}" destId="{9161B6AC-EB93-42F3-959E-6138A20DAB3E}" srcOrd="1" destOrd="0" presId="urn:microsoft.com/office/officeart/2005/8/layout/hierarchy2"/>
    <dgm:cxn modelId="{1E745ACC-07EE-4B2A-89B5-F8C9063EE1F3}" type="presParOf" srcId="{1005E36B-264E-4012-BFF7-29D867EA2C2E}" destId="{A3FEA95D-8439-4702-8AC8-85C926D23E00}" srcOrd="2" destOrd="0" presId="urn:microsoft.com/office/officeart/2005/8/layout/hierarchy2"/>
    <dgm:cxn modelId="{BEE31FDB-86D9-4977-8DEF-4AE6B6FF02F3}" type="presParOf" srcId="{A3FEA95D-8439-4702-8AC8-85C926D23E00}" destId="{75FD6900-3B8F-49A7-AC2E-CAE6B4A7F692}" srcOrd="0" destOrd="0" presId="urn:microsoft.com/office/officeart/2005/8/layout/hierarchy2"/>
    <dgm:cxn modelId="{639F21EC-D8C8-435A-8320-0B5D8E2990FB}" type="presParOf" srcId="{1005E36B-264E-4012-BFF7-29D867EA2C2E}" destId="{7BE660E4-6C12-42D6-BEF8-980182C38DD3}" srcOrd="3" destOrd="0" presId="urn:microsoft.com/office/officeart/2005/8/layout/hierarchy2"/>
    <dgm:cxn modelId="{68C7F0E3-36E4-4C8C-81A8-E41749442E32}" type="presParOf" srcId="{7BE660E4-6C12-42D6-BEF8-980182C38DD3}" destId="{3EC7BFD4-E758-4FC8-96FB-540EC7D20894}" srcOrd="0" destOrd="0" presId="urn:microsoft.com/office/officeart/2005/8/layout/hierarchy2"/>
    <dgm:cxn modelId="{AFCD888D-2CA9-45DB-9703-E51E70C082BB}" type="presParOf" srcId="{7BE660E4-6C12-42D6-BEF8-980182C38DD3}" destId="{6DC6ED05-6295-431C-ABE4-65909FB03B6C}" srcOrd="1" destOrd="0" presId="urn:microsoft.com/office/officeart/2005/8/layout/hierarchy2"/>
    <dgm:cxn modelId="{510B4F08-EDD4-40F9-B470-3E1B717C13E1}" type="presParOf" srcId="{6DC6ED05-6295-431C-ABE4-65909FB03B6C}" destId="{7CD61B89-E340-4873-94E9-288C4F02B94B}" srcOrd="0" destOrd="0" presId="urn:microsoft.com/office/officeart/2005/8/layout/hierarchy2"/>
    <dgm:cxn modelId="{815435CB-CD5E-4E15-AC04-654D17967476}" type="presParOf" srcId="{7CD61B89-E340-4873-94E9-288C4F02B94B}" destId="{9E9C7C46-B35E-458F-BC3B-9806D584C1E4}" srcOrd="0" destOrd="0" presId="urn:microsoft.com/office/officeart/2005/8/layout/hierarchy2"/>
    <dgm:cxn modelId="{D8CD4609-37F8-4289-9B86-D8C28DBFD5FA}" type="presParOf" srcId="{6DC6ED05-6295-431C-ABE4-65909FB03B6C}" destId="{F5C6C166-9751-4D76-A973-6521A114BE72}" srcOrd="1" destOrd="0" presId="urn:microsoft.com/office/officeart/2005/8/layout/hierarchy2"/>
    <dgm:cxn modelId="{44623CB0-0076-4BFF-890F-4DAE7A0507A5}" type="presParOf" srcId="{F5C6C166-9751-4D76-A973-6521A114BE72}" destId="{E0579EAB-9526-4648-BCFD-33EA7BC78D89}" srcOrd="0" destOrd="0" presId="urn:microsoft.com/office/officeart/2005/8/layout/hierarchy2"/>
    <dgm:cxn modelId="{0AF0DD1C-2EE0-44CA-AE48-A6F5ED46F333}" type="presParOf" srcId="{F5C6C166-9751-4D76-A973-6521A114BE72}" destId="{0D56A6A0-2D07-4506-8672-6EAF8D7620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7EC70-0354-4D51-B6D2-0C649B4AC476}">
      <dsp:nvSpPr>
        <dsp:cNvPr id="0" name=""/>
        <dsp:cNvSpPr/>
      </dsp:nvSpPr>
      <dsp:spPr>
        <a:xfrm>
          <a:off x="214607" y="1695609"/>
          <a:ext cx="2328408" cy="9823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第一篇 基础篇</a:t>
          </a:r>
          <a:endParaRPr lang="zh-CN" altLang="en-US" sz="2600" kern="1200" dirty="0"/>
        </a:p>
      </dsp:txBody>
      <dsp:txXfrm>
        <a:off x="243379" y="1724381"/>
        <a:ext cx="2270864" cy="924799"/>
      </dsp:txXfrm>
    </dsp:sp>
    <dsp:sp modelId="{0301B362-5E93-4BB0-A03C-162098A59541}">
      <dsp:nvSpPr>
        <dsp:cNvPr id="0" name=""/>
        <dsp:cNvSpPr/>
      </dsp:nvSpPr>
      <dsp:spPr>
        <a:xfrm rot="17692822">
          <a:off x="2002000" y="1319295"/>
          <a:ext cx="186790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67905" y="20214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889256" y="1292812"/>
        <a:ext cx="93395" cy="93395"/>
      </dsp:txXfrm>
    </dsp:sp>
    <dsp:sp modelId="{E2509325-A458-4490-ACA3-9D2514F99856}">
      <dsp:nvSpPr>
        <dsp:cNvPr id="0" name=""/>
        <dsp:cNvSpPr/>
      </dsp:nvSpPr>
      <dsp:spPr>
        <a:xfrm>
          <a:off x="3328891" y="1067"/>
          <a:ext cx="4672928" cy="9823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第</a:t>
          </a:r>
          <a:r>
            <a:rPr lang="en-US" altLang="en-US" sz="2800" kern="1200" dirty="0" smtClean="0"/>
            <a:t>1</a:t>
          </a:r>
          <a:r>
            <a:rPr lang="zh-CN" altLang="en-US" sz="2800" kern="1200" dirty="0" smtClean="0"/>
            <a:t>章 软件质量的概念</a:t>
          </a:r>
          <a:endParaRPr lang="zh-CN" altLang="en-US" sz="2800" kern="1200" dirty="0"/>
        </a:p>
      </dsp:txBody>
      <dsp:txXfrm>
        <a:off x="3357663" y="29839"/>
        <a:ext cx="4615384" cy="924799"/>
      </dsp:txXfrm>
    </dsp:sp>
    <dsp:sp modelId="{78011E66-9AED-4A17-9C99-E9107274A248}">
      <dsp:nvSpPr>
        <dsp:cNvPr id="0" name=""/>
        <dsp:cNvSpPr/>
      </dsp:nvSpPr>
      <dsp:spPr>
        <a:xfrm rot="19457599">
          <a:off x="2452049" y="1884142"/>
          <a:ext cx="96780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7807" y="20214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911758" y="1880162"/>
        <a:ext cx="48390" cy="48390"/>
      </dsp:txXfrm>
    </dsp:sp>
    <dsp:sp modelId="{583444CC-D650-4B00-A065-AC046732721A}">
      <dsp:nvSpPr>
        <dsp:cNvPr id="0" name=""/>
        <dsp:cNvSpPr/>
      </dsp:nvSpPr>
      <dsp:spPr>
        <a:xfrm>
          <a:off x="3328891" y="1130762"/>
          <a:ext cx="4672928" cy="9823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第</a:t>
          </a:r>
          <a:r>
            <a:rPr lang="en-US" altLang="en-US" sz="2700" kern="1200" dirty="0" smtClean="0"/>
            <a:t>2</a:t>
          </a:r>
          <a:r>
            <a:rPr lang="zh-CN" altLang="en-US" sz="2700" kern="1200" dirty="0" smtClean="0"/>
            <a:t>章 软件测试的基本概念</a:t>
          </a:r>
          <a:endParaRPr lang="zh-CN" altLang="en-US" sz="2700" kern="1200" dirty="0"/>
        </a:p>
      </dsp:txBody>
      <dsp:txXfrm>
        <a:off x="3357663" y="1159534"/>
        <a:ext cx="4615384" cy="924799"/>
      </dsp:txXfrm>
    </dsp:sp>
    <dsp:sp modelId="{319DB8F0-2FE7-47B8-A377-812AF5079654}">
      <dsp:nvSpPr>
        <dsp:cNvPr id="0" name=""/>
        <dsp:cNvSpPr/>
      </dsp:nvSpPr>
      <dsp:spPr>
        <a:xfrm rot="2142401">
          <a:off x="2452049" y="2448990"/>
          <a:ext cx="96780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7807" y="20214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911758" y="2445009"/>
        <a:ext cx="48390" cy="48390"/>
      </dsp:txXfrm>
    </dsp:sp>
    <dsp:sp modelId="{9E0E0004-794B-4BA3-B340-B4F8E808BC6F}">
      <dsp:nvSpPr>
        <dsp:cNvPr id="0" name=""/>
        <dsp:cNvSpPr/>
      </dsp:nvSpPr>
      <dsp:spPr>
        <a:xfrm>
          <a:off x="3328891" y="2260457"/>
          <a:ext cx="4675757" cy="9823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第</a:t>
          </a:r>
          <a:r>
            <a:rPr lang="en-US" altLang="en-US" sz="2600" kern="1200" dirty="0" smtClean="0"/>
            <a:t>3</a:t>
          </a:r>
          <a:r>
            <a:rPr lang="zh-CN" altLang="en-US" sz="2600" kern="1200" dirty="0" smtClean="0"/>
            <a:t>章 软件测试风险管理</a:t>
          </a:r>
          <a:endParaRPr lang="zh-CN" altLang="en-US" sz="2600" kern="1200" dirty="0"/>
        </a:p>
      </dsp:txBody>
      <dsp:txXfrm>
        <a:off x="3357663" y="2289229"/>
        <a:ext cx="4618213" cy="924799"/>
      </dsp:txXfrm>
    </dsp:sp>
    <dsp:sp modelId="{8756755F-E6AD-4BA0-B5EB-A279A50267CB}">
      <dsp:nvSpPr>
        <dsp:cNvPr id="0" name=""/>
        <dsp:cNvSpPr/>
      </dsp:nvSpPr>
      <dsp:spPr>
        <a:xfrm rot="3907178">
          <a:off x="2002000" y="3013837"/>
          <a:ext cx="186790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67905" y="20214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889256" y="2987354"/>
        <a:ext cx="93395" cy="93395"/>
      </dsp:txXfrm>
    </dsp:sp>
    <dsp:sp modelId="{5D5BEDF4-F112-4759-923A-05DFA86E723C}">
      <dsp:nvSpPr>
        <dsp:cNvPr id="0" name=""/>
        <dsp:cNvSpPr/>
      </dsp:nvSpPr>
      <dsp:spPr>
        <a:xfrm>
          <a:off x="3328891" y="3390151"/>
          <a:ext cx="4675757" cy="9823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第</a:t>
          </a:r>
          <a:r>
            <a:rPr lang="en-US" altLang="en-US" sz="2600" kern="1200" dirty="0" smtClean="0"/>
            <a:t>4</a:t>
          </a:r>
          <a:r>
            <a:rPr lang="zh-CN" altLang="en-US" sz="2600" kern="1200" dirty="0" smtClean="0"/>
            <a:t>章 测试过程概述</a:t>
          </a:r>
          <a:endParaRPr lang="zh-CN" altLang="en-US" sz="2600" kern="1200" dirty="0"/>
        </a:p>
      </dsp:txBody>
      <dsp:txXfrm>
        <a:off x="3357663" y="3418923"/>
        <a:ext cx="4618213" cy="924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81A9E-575F-4004-A47F-8D0D61609B11}">
      <dsp:nvSpPr>
        <dsp:cNvPr id="0" name=""/>
        <dsp:cNvSpPr/>
      </dsp:nvSpPr>
      <dsp:spPr>
        <a:xfrm>
          <a:off x="7019" y="1384268"/>
          <a:ext cx="2540088" cy="11176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第二篇 技术篇</a:t>
          </a:r>
          <a:endParaRPr lang="zh-CN" altLang="en-US" sz="3000" kern="1200" dirty="0"/>
        </a:p>
      </dsp:txBody>
      <dsp:txXfrm>
        <a:off x="39754" y="1417003"/>
        <a:ext cx="2474618" cy="1052192"/>
      </dsp:txXfrm>
    </dsp:sp>
    <dsp:sp modelId="{087868F9-3B5E-4D74-B9F4-088FDF92AC56}">
      <dsp:nvSpPr>
        <dsp:cNvPr id="0" name=""/>
        <dsp:cNvSpPr/>
      </dsp:nvSpPr>
      <dsp:spPr>
        <a:xfrm rot="19457599">
          <a:off x="2443610" y="1595888"/>
          <a:ext cx="1101123" cy="51767"/>
        </a:xfrm>
        <a:custGeom>
          <a:avLst/>
          <a:gdLst/>
          <a:ahLst/>
          <a:cxnLst/>
          <a:rect l="0" t="0" r="0" b="0"/>
          <a:pathLst>
            <a:path>
              <a:moveTo>
                <a:pt x="0" y="25883"/>
              </a:moveTo>
              <a:lnTo>
                <a:pt x="1101123" y="25883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966644" y="1594244"/>
        <a:ext cx="55056" cy="55056"/>
      </dsp:txXfrm>
    </dsp:sp>
    <dsp:sp modelId="{9A99E703-AA50-4CC8-8963-0238724FEBF7}">
      <dsp:nvSpPr>
        <dsp:cNvPr id="0" name=""/>
        <dsp:cNvSpPr/>
      </dsp:nvSpPr>
      <dsp:spPr>
        <a:xfrm>
          <a:off x="3441237" y="741613"/>
          <a:ext cx="3040957" cy="11176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第</a:t>
          </a:r>
          <a:r>
            <a:rPr lang="en-US" altLang="en-US" sz="3000" kern="1200" dirty="0" smtClean="0"/>
            <a:t>5</a:t>
          </a:r>
          <a:r>
            <a:rPr lang="zh-CN" altLang="en-US" sz="3000" kern="1200" dirty="0" smtClean="0"/>
            <a:t>章 黑盒测试用例设计技术</a:t>
          </a:r>
          <a:endParaRPr lang="zh-CN" altLang="en-US" sz="3000" kern="1200" dirty="0"/>
        </a:p>
      </dsp:txBody>
      <dsp:txXfrm>
        <a:off x="3473972" y="774348"/>
        <a:ext cx="2975487" cy="1052192"/>
      </dsp:txXfrm>
    </dsp:sp>
    <dsp:sp modelId="{C971D2C1-3F9F-4458-B9E8-0B196CDBC706}">
      <dsp:nvSpPr>
        <dsp:cNvPr id="0" name=""/>
        <dsp:cNvSpPr/>
      </dsp:nvSpPr>
      <dsp:spPr>
        <a:xfrm>
          <a:off x="6482194" y="1274560"/>
          <a:ext cx="894129" cy="51767"/>
        </a:xfrm>
        <a:custGeom>
          <a:avLst/>
          <a:gdLst/>
          <a:ahLst/>
          <a:cxnLst/>
          <a:rect l="0" t="0" r="0" b="0"/>
          <a:pathLst>
            <a:path>
              <a:moveTo>
                <a:pt x="0" y="25883"/>
              </a:moveTo>
              <a:lnTo>
                <a:pt x="894129" y="25883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906906" y="1278091"/>
        <a:ext cx="44706" cy="44706"/>
      </dsp:txXfrm>
    </dsp:sp>
    <dsp:sp modelId="{4098FE31-30E2-4854-A617-B7B9C092652D}">
      <dsp:nvSpPr>
        <dsp:cNvPr id="0" name=""/>
        <dsp:cNvSpPr/>
      </dsp:nvSpPr>
      <dsp:spPr>
        <a:xfrm>
          <a:off x="7376324" y="741613"/>
          <a:ext cx="1157406" cy="11176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实验</a:t>
          </a:r>
          <a:r>
            <a:rPr lang="en-US" altLang="zh-CN" sz="3000" kern="1200" dirty="0" smtClean="0"/>
            <a:t>1</a:t>
          </a:r>
          <a:endParaRPr lang="zh-CN" altLang="en-US" sz="3000" kern="1200" dirty="0"/>
        </a:p>
      </dsp:txBody>
      <dsp:txXfrm>
        <a:off x="7409059" y="774348"/>
        <a:ext cx="1091936" cy="1052192"/>
      </dsp:txXfrm>
    </dsp:sp>
    <dsp:sp modelId="{695F8618-7295-456B-A391-186323AACE45}">
      <dsp:nvSpPr>
        <dsp:cNvPr id="0" name=""/>
        <dsp:cNvSpPr/>
      </dsp:nvSpPr>
      <dsp:spPr>
        <a:xfrm rot="2142401">
          <a:off x="2443610" y="2238544"/>
          <a:ext cx="1101123" cy="51767"/>
        </a:xfrm>
        <a:custGeom>
          <a:avLst/>
          <a:gdLst/>
          <a:ahLst/>
          <a:cxnLst/>
          <a:rect l="0" t="0" r="0" b="0"/>
          <a:pathLst>
            <a:path>
              <a:moveTo>
                <a:pt x="0" y="25883"/>
              </a:moveTo>
              <a:lnTo>
                <a:pt x="1101123" y="25883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966644" y="2236899"/>
        <a:ext cx="55056" cy="55056"/>
      </dsp:txXfrm>
    </dsp:sp>
    <dsp:sp modelId="{28B0622D-BE93-43B2-87A6-B133074B6A06}">
      <dsp:nvSpPr>
        <dsp:cNvPr id="0" name=""/>
        <dsp:cNvSpPr/>
      </dsp:nvSpPr>
      <dsp:spPr>
        <a:xfrm>
          <a:off x="3441237" y="2026924"/>
          <a:ext cx="3040957" cy="11176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第</a:t>
          </a:r>
          <a:r>
            <a:rPr lang="en-US" altLang="en-US" sz="3000" kern="1200" dirty="0" smtClean="0"/>
            <a:t>6</a:t>
          </a:r>
          <a:r>
            <a:rPr lang="zh-CN" altLang="en-US" sz="3000" kern="1200" dirty="0" smtClean="0"/>
            <a:t>章 白盒测试用例设计技术</a:t>
          </a:r>
          <a:endParaRPr lang="zh-CN" altLang="en-US" sz="3000" kern="1200" dirty="0"/>
        </a:p>
      </dsp:txBody>
      <dsp:txXfrm>
        <a:off x="3473972" y="2059659"/>
        <a:ext cx="2975487" cy="10521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81A9E-575F-4004-A47F-8D0D61609B11}">
      <dsp:nvSpPr>
        <dsp:cNvPr id="0" name=""/>
        <dsp:cNvSpPr/>
      </dsp:nvSpPr>
      <dsp:spPr>
        <a:xfrm>
          <a:off x="5084" y="2423881"/>
          <a:ext cx="2185051" cy="6694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第三篇 应用篇</a:t>
          </a:r>
          <a:endParaRPr lang="zh-CN" altLang="en-US" sz="2000" kern="1200" dirty="0"/>
        </a:p>
      </dsp:txBody>
      <dsp:txXfrm>
        <a:off x="24692" y="2443489"/>
        <a:ext cx="2145835" cy="630252"/>
      </dsp:txXfrm>
    </dsp:sp>
    <dsp:sp modelId="{087868F9-3B5E-4D74-B9F4-088FDF92AC56}">
      <dsp:nvSpPr>
        <dsp:cNvPr id="0" name=""/>
        <dsp:cNvSpPr/>
      </dsp:nvSpPr>
      <dsp:spPr>
        <a:xfrm rot="17132988">
          <a:off x="1458999" y="1785334"/>
          <a:ext cx="1997847" cy="21841"/>
        </a:xfrm>
        <a:custGeom>
          <a:avLst/>
          <a:gdLst/>
          <a:ahLst/>
          <a:cxnLst/>
          <a:rect l="0" t="0" r="0" b="0"/>
          <a:pathLst>
            <a:path>
              <a:moveTo>
                <a:pt x="0" y="10920"/>
              </a:moveTo>
              <a:lnTo>
                <a:pt x="1997847" y="1092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458999" y="1746309"/>
        <a:ext cx="1997847" cy="99892"/>
      </dsp:txXfrm>
    </dsp:sp>
    <dsp:sp modelId="{9A99E703-AA50-4CC8-8963-0238724FEBF7}">
      <dsp:nvSpPr>
        <dsp:cNvPr id="0" name=""/>
        <dsp:cNvSpPr/>
      </dsp:nvSpPr>
      <dsp:spPr>
        <a:xfrm>
          <a:off x="2725710" y="499160"/>
          <a:ext cx="2185051" cy="6694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第</a:t>
          </a:r>
          <a:r>
            <a:rPr lang="en-US" altLang="en-US" sz="2000" kern="1200" dirty="0" smtClean="0"/>
            <a:t>7</a:t>
          </a:r>
          <a:r>
            <a:rPr lang="zh-CN" altLang="en-US" sz="2000" kern="1200" dirty="0" smtClean="0"/>
            <a:t>章 单元测试</a:t>
          </a:r>
          <a:endParaRPr lang="zh-CN" altLang="en-US" sz="2000" kern="1200" dirty="0"/>
        </a:p>
      </dsp:txBody>
      <dsp:txXfrm>
        <a:off x="2745318" y="518768"/>
        <a:ext cx="2145835" cy="630252"/>
      </dsp:txXfrm>
    </dsp:sp>
    <dsp:sp modelId="{C971D2C1-3F9F-4458-B9E8-0B196CDBC706}">
      <dsp:nvSpPr>
        <dsp:cNvPr id="0" name=""/>
        <dsp:cNvSpPr/>
      </dsp:nvSpPr>
      <dsp:spPr>
        <a:xfrm>
          <a:off x="4910761" y="822973"/>
          <a:ext cx="535574" cy="21841"/>
        </a:xfrm>
        <a:custGeom>
          <a:avLst/>
          <a:gdLst/>
          <a:ahLst/>
          <a:cxnLst/>
          <a:rect l="0" t="0" r="0" b="0"/>
          <a:pathLst>
            <a:path>
              <a:moveTo>
                <a:pt x="0" y="10920"/>
              </a:moveTo>
              <a:lnTo>
                <a:pt x="535574" y="1092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4910761" y="820505"/>
        <a:ext cx="535574" cy="26778"/>
      </dsp:txXfrm>
    </dsp:sp>
    <dsp:sp modelId="{4098FE31-30E2-4854-A617-B7B9C092652D}">
      <dsp:nvSpPr>
        <dsp:cNvPr id="0" name=""/>
        <dsp:cNvSpPr/>
      </dsp:nvSpPr>
      <dsp:spPr>
        <a:xfrm>
          <a:off x="5446335" y="499160"/>
          <a:ext cx="3235379" cy="6694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实验</a:t>
          </a:r>
          <a:r>
            <a:rPr lang="en-US" altLang="en-US" sz="2000" kern="1200" dirty="0" smtClean="0"/>
            <a:t>2-testng</a:t>
          </a:r>
          <a:r>
            <a:rPr lang="zh-CN" altLang="en-US" sz="2000" kern="1200" dirty="0" smtClean="0"/>
            <a:t>（扩展）</a:t>
          </a:r>
          <a:endParaRPr lang="zh-CN" altLang="en-US" sz="2000" kern="1200" dirty="0"/>
        </a:p>
      </dsp:txBody>
      <dsp:txXfrm>
        <a:off x="5465943" y="518768"/>
        <a:ext cx="3196163" cy="630252"/>
      </dsp:txXfrm>
    </dsp:sp>
    <dsp:sp modelId="{695F8618-7295-456B-A391-186323AACE45}">
      <dsp:nvSpPr>
        <dsp:cNvPr id="0" name=""/>
        <dsp:cNvSpPr/>
      </dsp:nvSpPr>
      <dsp:spPr>
        <a:xfrm rot="18289469">
          <a:off x="1988996" y="2362750"/>
          <a:ext cx="937853" cy="21841"/>
        </a:xfrm>
        <a:custGeom>
          <a:avLst/>
          <a:gdLst/>
          <a:ahLst/>
          <a:cxnLst/>
          <a:rect l="0" t="0" r="0" b="0"/>
          <a:pathLst>
            <a:path>
              <a:moveTo>
                <a:pt x="0" y="10920"/>
              </a:moveTo>
              <a:lnTo>
                <a:pt x="937853" y="1092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988996" y="2350225"/>
        <a:ext cx="937853" cy="46892"/>
      </dsp:txXfrm>
    </dsp:sp>
    <dsp:sp modelId="{28B0622D-BE93-43B2-87A6-B133074B6A06}">
      <dsp:nvSpPr>
        <dsp:cNvPr id="0" name=""/>
        <dsp:cNvSpPr/>
      </dsp:nvSpPr>
      <dsp:spPr>
        <a:xfrm>
          <a:off x="2725710" y="1653993"/>
          <a:ext cx="2185051" cy="6694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第</a:t>
          </a:r>
          <a:r>
            <a:rPr lang="en-US" altLang="en-US" sz="2000" kern="1200" dirty="0" smtClean="0"/>
            <a:t>8</a:t>
          </a:r>
          <a:r>
            <a:rPr lang="zh-CN" altLang="en-US" sz="2000" kern="1200" dirty="0" smtClean="0"/>
            <a:t>章 集成测试</a:t>
          </a:r>
          <a:endParaRPr lang="zh-CN" altLang="en-US" sz="2000" kern="1200" dirty="0"/>
        </a:p>
      </dsp:txBody>
      <dsp:txXfrm>
        <a:off x="2745318" y="1673601"/>
        <a:ext cx="2145835" cy="630252"/>
      </dsp:txXfrm>
    </dsp:sp>
    <dsp:sp modelId="{C4BDFFAB-3F00-4F70-B6EC-C3E405B1EB6A}">
      <dsp:nvSpPr>
        <dsp:cNvPr id="0" name=""/>
        <dsp:cNvSpPr/>
      </dsp:nvSpPr>
      <dsp:spPr>
        <a:xfrm rot="19457599">
          <a:off x="4848767" y="1785334"/>
          <a:ext cx="659562" cy="21841"/>
        </a:xfrm>
        <a:custGeom>
          <a:avLst/>
          <a:gdLst/>
          <a:ahLst/>
          <a:cxnLst/>
          <a:rect l="0" t="0" r="0" b="0"/>
          <a:pathLst>
            <a:path>
              <a:moveTo>
                <a:pt x="0" y="10920"/>
              </a:moveTo>
              <a:lnTo>
                <a:pt x="659562" y="1092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4848767" y="1779766"/>
        <a:ext cx="659562" cy="32978"/>
      </dsp:txXfrm>
    </dsp:sp>
    <dsp:sp modelId="{56D76E52-C44F-4168-8470-85AD90AC3200}">
      <dsp:nvSpPr>
        <dsp:cNvPr id="0" name=""/>
        <dsp:cNvSpPr/>
      </dsp:nvSpPr>
      <dsp:spPr>
        <a:xfrm>
          <a:off x="5446335" y="1269048"/>
          <a:ext cx="3235379" cy="6694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 CI</a:t>
          </a:r>
          <a:r>
            <a:rPr lang="zh-CN" altLang="zh-CN" sz="2000" kern="1200" dirty="0" smtClean="0"/>
            <a:t>持续继续介绍（扩展</a:t>
          </a:r>
          <a:r>
            <a:rPr lang="zh-CN" altLang="en-US" sz="2000" kern="1200" dirty="0" smtClean="0"/>
            <a:t>）</a:t>
          </a:r>
          <a:endParaRPr lang="zh-CN" altLang="en-US" sz="2000" kern="1200" dirty="0"/>
        </a:p>
      </dsp:txBody>
      <dsp:txXfrm>
        <a:off x="5465943" y="1288656"/>
        <a:ext cx="3196163" cy="630252"/>
      </dsp:txXfrm>
    </dsp:sp>
    <dsp:sp modelId="{CDBCB170-C144-4456-B783-60C40B08D89F}">
      <dsp:nvSpPr>
        <dsp:cNvPr id="0" name=""/>
        <dsp:cNvSpPr/>
      </dsp:nvSpPr>
      <dsp:spPr>
        <a:xfrm rot="2142401">
          <a:off x="4848767" y="2170278"/>
          <a:ext cx="659562" cy="21841"/>
        </a:xfrm>
        <a:custGeom>
          <a:avLst/>
          <a:gdLst/>
          <a:ahLst/>
          <a:cxnLst/>
          <a:rect l="0" t="0" r="0" b="0"/>
          <a:pathLst>
            <a:path>
              <a:moveTo>
                <a:pt x="0" y="10920"/>
              </a:moveTo>
              <a:lnTo>
                <a:pt x="659562" y="1092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4848767" y="2164710"/>
        <a:ext cx="659562" cy="32978"/>
      </dsp:txXfrm>
    </dsp:sp>
    <dsp:sp modelId="{07899CBC-FCE3-476F-92CC-53197EDA7E4D}">
      <dsp:nvSpPr>
        <dsp:cNvPr id="0" name=""/>
        <dsp:cNvSpPr/>
      </dsp:nvSpPr>
      <dsp:spPr>
        <a:xfrm>
          <a:off x="5446335" y="2038937"/>
          <a:ext cx="3235379" cy="6694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接口测试框架简介（扩展）</a:t>
          </a:r>
          <a:endParaRPr lang="zh-CN" altLang="en-US" sz="2000" kern="1200" dirty="0"/>
        </a:p>
      </dsp:txBody>
      <dsp:txXfrm>
        <a:off x="5465943" y="2058545"/>
        <a:ext cx="3196163" cy="630252"/>
      </dsp:txXfrm>
    </dsp:sp>
    <dsp:sp modelId="{EEE1636F-A870-4EF9-BD41-67B13B7FE724}">
      <dsp:nvSpPr>
        <dsp:cNvPr id="0" name=""/>
        <dsp:cNvSpPr/>
      </dsp:nvSpPr>
      <dsp:spPr>
        <a:xfrm rot="3907178">
          <a:off x="1821432" y="3325111"/>
          <a:ext cx="1272980" cy="21841"/>
        </a:xfrm>
        <a:custGeom>
          <a:avLst/>
          <a:gdLst/>
          <a:ahLst/>
          <a:cxnLst/>
          <a:rect l="0" t="0" r="0" b="0"/>
          <a:pathLst>
            <a:path>
              <a:moveTo>
                <a:pt x="0" y="10920"/>
              </a:moveTo>
              <a:lnTo>
                <a:pt x="1272980" y="1092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821432" y="3304207"/>
        <a:ext cx="1272980" cy="63649"/>
      </dsp:txXfrm>
    </dsp:sp>
    <dsp:sp modelId="{B74AD3D3-F58E-486C-BDEB-C89F40426CD9}">
      <dsp:nvSpPr>
        <dsp:cNvPr id="0" name=""/>
        <dsp:cNvSpPr/>
      </dsp:nvSpPr>
      <dsp:spPr>
        <a:xfrm>
          <a:off x="2725710" y="3578714"/>
          <a:ext cx="2185051" cy="6694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000" kern="1200" dirty="0" smtClean="0"/>
            <a:t>第</a:t>
          </a:r>
          <a:r>
            <a:rPr lang="en-US" altLang="zh-CN" sz="2000" kern="1200" dirty="0" smtClean="0"/>
            <a:t>9</a:t>
          </a:r>
          <a:r>
            <a:rPr lang="zh-CN" altLang="zh-CN" sz="2000" kern="1200" dirty="0" smtClean="0"/>
            <a:t>章 系统测试</a:t>
          </a:r>
          <a:endParaRPr lang="zh-CN" altLang="en-US" sz="2000" kern="1200" dirty="0"/>
        </a:p>
      </dsp:txBody>
      <dsp:txXfrm>
        <a:off x="2745318" y="3598322"/>
        <a:ext cx="2145835" cy="630252"/>
      </dsp:txXfrm>
    </dsp:sp>
    <dsp:sp modelId="{1BCC60D5-1D61-442A-9B0E-49A5355224DD}">
      <dsp:nvSpPr>
        <dsp:cNvPr id="0" name=""/>
        <dsp:cNvSpPr/>
      </dsp:nvSpPr>
      <dsp:spPr>
        <a:xfrm rot="18289469">
          <a:off x="4709621" y="3517583"/>
          <a:ext cx="937853" cy="21841"/>
        </a:xfrm>
        <a:custGeom>
          <a:avLst/>
          <a:gdLst/>
          <a:ahLst/>
          <a:cxnLst/>
          <a:rect l="0" t="0" r="0" b="0"/>
          <a:pathLst>
            <a:path>
              <a:moveTo>
                <a:pt x="0" y="10920"/>
              </a:moveTo>
              <a:lnTo>
                <a:pt x="937853" y="1092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4709621" y="3505058"/>
        <a:ext cx="937853" cy="46892"/>
      </dsp:txXfrm>
    </dsp:sp>
    <dsp:sp modelId="{70265B05-75D3-478F-A90F-4EBC39AF8383}">
      <dsp:nvSpPr>
        <dsp:cNvPr id="0" name=""/>
        <dsp:cNvSpPr/>
      </dsp:nvSpPr>
      <dsp:spPr>
        <a:xfrm>
          <a:off x="5446335" y="2808826"/>
          <a:ext cx="3235379" cy="6694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实验</a:t>
          </a:r>
          <a:r>
            <a:rPr lang="en-US" altLang="en-US" sz="2000" kern="1200" dirty="0" smtClean="0"/>
            <a:t>3-</a:t>
          </a:r>
          <a:r>
            <a:rPr lang="zh-CN" altLang="en-US" sz="2000" kern="1200" dirty="0" smtClean="0"/>
            <a:t>安全测试（扩展）</a:t>
          </a:r>
          <a:endParaRPr lang="zh-CN" altLang="en-US" sz="2000" kern="1200" dirty="0"/>
        </a:p>
      </dsp:txBody>
      <dsp:txXfrm>
        <a:off x="5465943" y="2828434"/>
        <a:ext cx="3196163" cy="630252"/>
      </dsp:txXfrm>
    </dsp:sp>
    <dsp:sp modelId="{B3CCC373-1D28-4566-AF18-357CECB7051E}">
      <dsp:nvSpPr>
        <dsp:cNvPr id="0" name=""/>
        <dsp:cNvSpPr/>
      </dsp:nvSpPr>
      <dsp:spPr>
        <a:xfrm>
          <a:off x="4910761" y="3902528"/>
          <a:ext cx="535574" cy="21841"/>
        </a:xfrm>
        <a:custGeom>
          <a:avLst/>
          <a:gdLst/>
          <a:ahLst/>
          <a:cxnLst/>
          <a:rect l="0" t="0" r="0" b="0"/>
          <a:pathLst>
            <a:path>
              <a:moveTo>
                <a:pt x="0" y="10920"/>
              </a:moveTo>
              <a:lnTo>
                <a:pt x="535574" y="1092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4910761" y="3900059"/>
        <a:ext cx="535574" cy="26778"/>
      </dsp:txXfrm>
    </dsp:sp>
    <dsp:sp modelId="{DEFA8053-ECAB-433E-B88B-8D12C3B068EB}">
      <dsp:nvSpPr>
        <dsp:cNvPr id="0" name=""/>
        <dsp:cNvSpPr/>
      </dsp:nvSpPr>
      <dsp:spPr>
        <a:xfrm>
          <a:off x="5446335" y="3578714"/>
          <a:ext cx="3235379" cy="6694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实验</a:t>
          </a:r>
          <a:r>
            <a:rPr lang="en-US" altLang="en-US" sz="2000" kern="1200" dirty="0" smtClean="0"/>
            <a:t>4-</a:t>
          </a:r>
          <a:r>
            <a:rPr lang="zh-CN" altLang="en-US" sz="2000" kern="1200" dirty="0" smtClean="0"/>
            <a:t>性能测试（扩展）</a:t>
          </a:r>
          <a:endParaRPr lang="zh-CN" altLang="en-US" sz="2000" kern="1200" dirty="0"/>
        </a:p>
      </dsp:txBody>
      <dsp:txXfrm>
        <a:off x="5465943" y="3598322"/>
        <a:ext cx="3196163" cy="630252"/>
      </dsp:txXfrm>
    </dsp:sp>
    <dsp:sp modelId="{53899DE8-98F3-4DE8-AC2A-01B828F4CF3F}">
      <dsp:nvSpPr>
        <dsp:cNvPr id="0" name=""/>
        <dsp:cNvSpPr/>
      </dsp:nvSpPr>
      <dsp:spPr>
        <a:xfrm rot="3310531">
          <a:off x="4709621" y="4287472"/>
          <a:ext cx="937853" cy="21841"/>
        </a:xfrm>
        <a:custGeom>
          <a:avLst/>
          <a:gdLst/>
          <a:ahLst/>
          <a:cxnLst/>
          <a:rect l="0" t="0" r="0" b="0"/>
          <a:pathLst>
            <a:path>
              <a:moveTo>
                <a:pt x="0" y="10920"/>
              </a:moveTo>
              <a:lnTo>
                <a:pt x="937853" y="1092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4709621" y="4274946"/>
        <a:ext cx="937853" cy="46892"/>
      </dsp:txXfrm>
    </dsp:sp>
    <dsp:sp modelId="{B941ACCF-4D95-4984-AC08-200B795A68D8}">
      <dsp:nvSpPr>
        <dsp:cNvPr id="0" name=""/>
        <dsp:cNvSpPr/>
      </dsp:nvSpPr>
      <dsp:spPr>
        <a:xfrm>
          <a:off x="5446335" y="4348603"/>
          <a:ext cx="3235379" cy="6694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如何做数据核对测试（扩展）</a:t>
          </a:r>
          <a:endParaRPr lang="zh-CN" altLang="en-US" sz="2000" kern="1200" dirty="0"/>
        </a:p>
      </dsp:txBody>
      <dsp:txXfrm>
        <a:off x="5465943" y="4368211"/>
        <a:ext cx="3196163" cy="630252"/>
      </dsp:txXfrm>
    </dsp:sp>
    <dsp:sp modelId="{8EA67992-7017-4E1E-AE98-4BEB61372F26}">
      <dsp:nvSpPr>
        <dsp:cNvPr id="0" name=""/>
        <dsp:cNvSpPr/>
      </dsp:nvSpPr>
      <dsp:spPr>
        <a:xfrm rot="4467012">
          <a:off x="1458999" y="3710056"/>
          <a:ext cx="1997847" cy="21841"/>
        </a:xfrm>
        <a:custGeom>
          <a:avLst/>
          <a:gdLst/>
          <a:ahLst/>
          <a:cxnLst/>
          <a:rect l="0" t="0" r="0" b="0"/>
          <a:pathLst>
            <a:path>
              <a:moveTo>
                <a:pt x="0" y="10920"/>
              </a:moveTo>
              <a:lnTo>
                <a:pt x="1997847" y="1092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458999" y="3671030"/>
        <a:ext cx="1997847" cy="99892"/>
      </dsp:txXfrm>
    </dsp:sp>
    <dsp:sp modelId="{EEA35E5D-3032-4824-8894-571FD0B4D1B2}">
      <dsp:nvSpPr>
        <dsp:cNvPr id="0" name=""/>
        <dsp:cNvSpPr/>
      </dsp:nvSpPr>
      <dsp:spPr>
        <a:xfrm>
          <a:off x="2725710" y="4348603"/>
          <a:ext cx="2185051" cy="6694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000" kern="1200" dirty="0" smtClean="0"/>
            <a:t>第</a:t>
          </a:r>
          <a:r>
            <a:rPr lang="en-US" altLang="zh-CN" sz="2000" kern="1200" dirty="0" smtClean="0"/>
            <a:t>10</a:t>
          </a:r>
          <a:r>
            <a:rPr lang="zh-CN" altLang="zh-CN" sz="2000" kern="1200" dirty="0" smtClean="0"/>
            <a:t>章 验收测试</a:t>
          </a:r>
          <a:endParaRPr lang="zh-CN" altLang="en-US" sz="2000" kern="1200" dirty="0"/>
        </a:p>
      </dsp:txBody>
      <dsp:txXfrm>
        <a:off x="2745318" y="4368211"/>
        <a:ext cx="2145835" cy="6302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81A9E-575F-4004-A47F-8D0D61609B11}">
      <dsp:nvSpPr>
        <dsp:cNvPr id="0" name=""/>
        <dsp:cNvSpPr/>
      </dsp:nvSpPr>
      <dsp:spPr>
        <a:xfrm>
          <a:off x="5075" y="1674212"/>
          <a:ext cx="2476738" cy="5934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第四篇 测试自动化</a:t>
          </a:r>
          <a:endParaRPr lang="zh-CN" altLang="en-US" sz="2000" kern="1200" dirty="0"/>
        </a:p>
      </dsp:txBody>
      <dsp:txXfrm>
        <a:off x="22456" y="1691593"/>
        <a:ext cx="2441976" cy="558676"/>
      </dsp:txXfrm>
    </dsp:sp>
    <dsp:sp modelId="{087868F9-3B5E-4D74-B9F4-088FDF92AC56}">
      <dsp:nvSpPr>
        <dsp:cNvPr id="0" name=""/>
        <dsp:cNvSpPr/>
      </dsp:nvSpPr>
      <dsp:spPr>
        <a:xfrm rot="17779424">
          <a:off x="2183887" y="1481459"/>
          <a:ext cx="1070602" cy="19360"/>
        </a:xfrm>
        <a:custGeom>
          <a:avLst/>
          <a:gdLst/>
          <a:ahLst/>
          <a:cxnLst/>
          <a:rect l="0" t="0" r="0" b="0"/>
          <a:pathLst>
            <a:path>
              <a:moveTo>
                <a:pt x="0" y="9680"/>
              </a:moveTo>
              <a:lnTo>
                <a:pt x="1070602" y="968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183887" y="1464375"/>
        <a:ext cx="1070602" cy="53530"/>
      </dsp:txXfrm>
    </dsp:sp>
    <dsp:sp modelId="{9A99E703-AA50-4CC8-8963-0238724FEBF7}">
      <dsp:nvSpPr>
        <dsp:cNvPr id="0" name=""/>
        <dsp:cNvSpPr/>
      </dsp:nvSpPr>
      <dsp:spPr>
        <a:xfrm>
          <a:off x="2956564" y="576064"/>
          <a:ext cx="2382464" cy="870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第</a:t>
          </a:r>
          <a:r>
            <a:rPr lang="en-US" altLang="en-US" sz="2000" kern="1200" dirty="0" smtClean="0"/>
            <a:t>11</a:t>
          </a:r>
          <a:r>
            <a:rPr lang="zh-CN" altLang="en-US" sz="2000" kern="1200" dirty="0" smtClean="0"/>
            <a:t>章 测试自动化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的基本概念</a:t>
          </a:r>
          <a:endParaRPr lang="zh-CN" altLang="en-US" sz="2000" kern="1200" dirty="0"/>
        </a:p>
      </dsp:txBody>
      <dsp:txXfrm>
        <a:off x="2982062" y="601562"/>
        <a:ext cx="2331468" cy="819572"/>
      </dsp:txXfrm>
    </dsp:sp>
    <dsp:sp modelId="{695F8618-7295-456B-A391-186323AACE45}">
      <dsp:nvSpPr>
        <dsp:cNvPr id="0" name=""/>
        <dsp:cNvSpPr/>
      </dsp:nvSpPr>
      <dsp:spPr>
        <a:xfrm>
          <a:off x="2481813" y="1961251"/>
          <a:ext cx="474750" cy="19360"/>
        </a:xfrm>
        <a:custGeom>
          <a:avLst/>
          <a:gdLst/>
          <a:ahLst/>
          <a:cxnLst/>
          <a:rect l="0" t="0" r="0" b="0"/>
          <a:pathLst>
            <a:path>
              <a:moveTo>
                <a:pt x="0" y="9680"/>
              </a:moveTo>
              <a:lnTo>
                <a:pt x="474750" y="968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481813" y="1959063"/>
        <a:ext cx="474750" cy="23737"/>
      </dsp:txXfrm>
    </dsp:sp>
    <dsp:sp modelId="{28B0622D-BE93-43B2-87A6-B133074B6A06}">
      <dsp:nvSpPr>
        <dsp:cNvPr id="0" name=""/>
        <dsp:cNvSpPr/>
      </dsp:nvSpPr>
      <dsp:spPr>
        <a:xfrm>
          <a:off x="2956564" y="1535647"/>
          <a:ext cx="2382464" cy="870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第</a:t>
          </a:r>
          <a:r>
            <a:rPr lang="en-US" altLang="en-US" sz="2000" kern="1200" dirty="0" smtClean="0"/>
            <a:t>12</a:t>
          </a:r>
          <a:r>
            <a:rPr lang="zh-CN" altLang="en-US" sz="2000" kern="1200" dirty="0" smtClean="0"/>
            <a:t>章 测试自动化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技术</a:t>
          </a:r>
          <a:endParaRPr lang="zh-CN" altLang="en-US" sz="2000" kern="1200" dirty="0"/>
        </a:p>
      </dsp:txBody>
      <dsp:txXfrm>
        <a:off x="2982062" y="1561145"/>
        <a:ext cx="2331468" cy="819572"/>
      </dsp:txXfrm>
    </dsp:sp>
    <dsp:sp modelId="{EEE1636F-A870-4EF9-BD41-67B13B7FE724}">
      <dsp:nvSpPr>
        <dsp:cNvPr id="0" name=""/>
        <dsp:cNvSpPr/>
      </dsp:nvSpPr>
      <dsp:spPr>
        <a:xfrm rot="3820576">
          <a:off x="2183887" y="2441043"/>
          <a:ext cx="1070602" cy="19360"/>
        </a:xfrm>
        <a:custGeom>
          <a:avLst/>
          <a:gdLst/>
          <a:ahLst/>
          <a:cxnLst/>
          <a:rect l="0" t="0" r="0" b="0"/>
          <a:pathLst>
            <a:path>
              <a:moveTo>
                <a:pt x="0" y="9680"/>
              </a:moveTo>
              <a:lnTo>
                <a:pt x="1070602" y="968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183887" y="2423958"/>
        <a:ext cx="1070602" cy="53530"/>
      </dsp:txXfrm>
    </dsp:sp>
    <dsp:sp modelId="{B74AD3D3-F58E-486C-BDEB-C89F40426CD9}">
      <dsp:nvSpPr>
        <dsp:cNvPr id="0" name=""/>
        <dsp:cNvSpPr/>
      </dsp:nvSpPr>
      <dsp:spPr>
        <a:xfrm>
          <a:off x="2956564" y="2495231"/>
          <a:ext cx="2382464" cy="870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000" kern="1200" dirty="0" smtClean="0"/>
            <a:t>第</a:t>
          </a:r>
          <a:r>
            <a:rPr lang="en-US" altLang="zh-CN" sz="2000" kern="1200" dirty="0" smtClean="0"/>
            <a:t>13</a:t>
          </a:r>
          <a:r>
            <a:rPr lang="zh-CN" altLang="zh-CN" sz="2000" kern="1200" dirty="0" smtClean="0"/>
            <a:t>章 测试自动化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000" kern="1200" dirty="0" smtClean="0"/>
            <a:t>工具</a:t>
          </a:r>
          <a:endParaRPr lang="zh-CN" altLang="en-US" sz="2000" kern="1200" dirty="0"/>
        </a:p>
      </dsp:txBody>
      <dsp:txXfrm>
        <a:off x="2982062" y="2520729"/>
        <a:ext cx="2331468" cy="819572"/>
      </dsp:txXfrm>
    </dsp:sp>
    <dsp:sp modelId="{1BCC60D5-1D61-442A-9B0E-49A5355224DD}">
      <dsp:nvSpPr>
        <dsp:cNvPr id="0" name=""/>
        <dsp:cNvSpPr/>
      </dsp:nvSpPr>
      <dsp:spPr>
        <a:xfrm rot="19457599">
          <a:off x="5284075" y="2750221"/>
          <a:ext cx="584657" cy="19360"/>
        </a:xfrm>
        <a:custGeom>
          <a:avLst/>
          <a:gdLst/>
          <a:ahLst/>
          <a:cxnLst/>
          <a:rect l="0" t="0" r="0" b="0"/>
          <a:pathLst>
            <a:path>
              <a:moveTo>
                <a:pt x="0" y="9680"/>
              </a:moveTo>
              <a:lnTo>
                <a:pt x="584657" y="968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5284075" y="2745285"/>
        <a:ext cx="584657" cy="29232"/>
      </dsp:txXfrm>
    </dsp:sp>
    <dsp:sp modelId="{70265B05-75D3-478F-A90F-4EBC39AF8383}">
      <dsp:nvSpPr>
        <dsp:cNvPr id="0" name=""/>
        <dsp:cNvSpPr/>
      </dsp:nvSpPr>
      <dsp:spPr>
        <a:xfrm>
          <a:off x="5813779" y="2292569"/>
          <a:ext cx="2867944" cy="5934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移动</a:t>
          </a:r>
          <a:r>
            <a:rPr lang="en-US" altLang="en-US" sz="2000" kern="1200" dirty="0" smtClean="0"/>
            <a:t>app</a:t>
          </a:r>
          <a:r>
            <a:rPr lang="zh-CN" altLang="en-US" sz="2000" kern="1200" dirty="0" smtClean="0"/>
            <a:t>自动化（扩展）</a:t>
          </a:r>
          <a:endParaRPr lang="zh-CN" altLang="en-US" sz="2000" kern="1200" dirty="0"/>
        </a:p>
      </dsp:txBody>
      <dsp:txXfrm>
        <a:off x="5831160" y="2309950"/>
        <a:ext cx="2833182" cy="558676"/>
      </dsp:txXfrm>
    </dsp:sp>
    <dsp:sp modelId="{B3CCC373-1D28-4566-AF18-357CECB7051E}">
      <dsp:nvSpPr>
        <dsp:cNvPr id="0" name=""/>
        <dsp:cNvSpPr/>
      </dsp:nvSpPr>
      <dsp:spPr>
        <a:xfrm rot="2142401">
          <a:off x="5284075" y="3091448"/>
          <a:ext cx="584657" cy="19360"/>
        </a:xfrm>
        <a:custGeom>
          <a:avLst/>
          <a:gdLst/>
          <a:ahLst/>
          <a:cxnLst/>
          <a:rect l="0" t="0" r="0" b="0"/>
          <a:pathLst>
            <a:path>
              <a:moveTo>
                <a:pt x="0" y="9680"/>
              </a:moveTo>
              <a:lnTo>
                <a:pt x="584657" y="968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5284075" y="3086512"/>
        <a:ext cx="584657" cy="29232"/>
      </dsp:txXfrm>
    </dsp:sp>
    <dsp:sp modelId="{DEFA8053-ECAB-433E-B88B-8D12C3B068EB}">
      <dsp:nvSpPr>
        <dsp:cNvPr id="0" name=""/>
        <dsp:cNvSpPr/>
      </dsp:nvSpPr>
      <dsp:spPr>
        <a:xfrm>
          <a:off x="5813779" y="2975023"/>
          <a:ext cx="2867944" cy="5934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基于</a:t>
          </a:r>
          <a:r>
            <a:rPr lang="en-US" altLang="en-US" sz="2000" kern="1200" dirty="0" err="1" smtClean="0"/>
            <a:t>selenum</a:t>
          </a:r>
          <a:r>
            <a:rPr lang="zh-CN" altLang="en-US" sz="2000" kern="1200" dirty="0" smtClean="0"/>
            <a:t>页面自动化（扩展）</a:t>
          </a:r>
          <a:endParaRPr lang="zh-CN" altLang="en-US" sz="2000" kern="1200" dirty="0"/>
        </a:p>
      </dsp:txBody>
      <dsp:txXfrm>
        <a:off x="5831160" y="2992404"/>
        <a:ext cx="2833182" cy="558676"/>
      </dsp:txXfrm>
    </dsp:sp>
    <dsp:sp modelId="{4A4DD4C6-5E9E-4A66-AF92-C5F69573D861}">
      <dsp:nvSpPr>
        <dsp:cNvPr id="0" name=""/>
        <dsp:cNvSpPr/>
      </dsp:nvSpPr>
      <dsp:spPr>
        <a:xfrm>
          <a:off x="565" y="4015077"/>
          <a:ext cx="2385693" cy="5934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000" kern="1200" dirty="0" smtClean="0"/>
            <a:t>第五篇 质量保证篇（</a:t>
          </a:r>
          <a:r>
            <a:rPr lang="en-US" altLang="zh-CN" sz="2000" kern="1200" dirty="0" smtClean="0"/>
            <a:t>14-16</a:t>
          </a:r>
          <a:r>
            <a:rPr lang="zh-CN" altLang="zh-CN" sz="2000" kern="1200" dirty="0" smtClean="0"/>
            <a:t>章）</a:t>
          </a:r>
          <a:endParaRPr lang="zh-CN" altLang="en-US" sz="2000" kern="1200" dirty="0"/>
        </a:p>
      </dsp:txBody>
      <dsp:txXfrm>
        <a:off x="17946" y="4032458"/>
        <a:ext cx="2350931" cy="5586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81A9E-575F-4004-A47F-8D0D61609B11}">
      <dsp:nvSpPr>
        <dsp:cNvPr id="0" name=""/>
        <dsp:cNvSpPr/>
      </dsp:nvSpPr>
      <dsp:spPr>
        <a:xfrm>
          <a:off x="5075" y="1674212"/>
          <a:ext cx="2476738" cy="5934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第四篇 测试自动化</a:t>
          </a:r>
          <a:endParaRPr lang="zh-CN" altLang="en-US" sz="2000" kern="1200" dirty="0"/>
        </a:p>
      </dsp:txBody>
      <dsp:txXfrm>
        <a:off x="22456" y="1691593"/>
        <a:ext cx="2441976" cy="558676"/>
      </dsp:txXfrm>
    </dsp:sp>
    <dsp:sp modelId="{087868F9-3B5E-4D74-B9F4-088FDF92AC56}">
      <dsp:nvSpPr>
        <dsp:cNvPr id="0" name=""/>
        <dsp:cNvSpPr/>
      </dsp:nvSpPr>
      <dsp:spPr>
        <a:xfrm rot="17779424">
          <a:off x="2183887" y="1481459"/>
          <a:ext cx="1070602" cy="19360"/>
        </a:xfrm>
        <a:custGeom>
          <a:avLst/>
          <a:gdLst/>
          <a:ahLst/>
          <a:cxnLst/>
          <a:rect l="0" t="0" r="0" b="0"/>
          <a:pathLst>
            <a:path>
              <a:moveTo>
                <a:pt x="0" y="9680"/>
              </a:moveTo>
              <a:lnTo>
                <a:pt x="1070602" y="968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183887" y="1464375"/>
        <a:ext cx="1070602" cy="53530"/>
      </dsp:txXfrm>
    </dsp:sp>
    <dsp:sp modelId="{9A99E703-AA50-4CC8-8963-0238724FEBF7}">
      <dsp:nvSpPr>
        <dsp:cNvPr id="0" name=""/>
        <dsp:cNvSpPr/>
      </dsp:nvSpPr>
      <dsp:spPr>
        <a:xfrm>
          <a:off x="2956564" y="576064"/>
          <a:ext cx="2382464" cy="870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第</a:t>
          </a:r>
          <a:r>
            <a:rPr lang="en-US" altLang="en-US" sz="2000" kern="1200" dirty="0" smtClean="0"/>
            <a:t>11</a:t>
          </a:r>
          <a:r>
            <a:rPr lang="zh-CN" altLang="en-US" sz="2000" kern="1200" dirty="0" smtClean="0"/>
            <a:t>章 测试自动化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的基本概念</a:t>
          </a:r>
          <a:endParaRPr lang="zh-CN" altLang="en-US" sz="2000" kern="1200" dirty="0"/>
        </a:p>
      </dsp:txBody>
      <dsp:txXfrm>
        <a:off x="2982062" y="601562"/>
        <a:ext cx="2331468" cy="819572"/>
      </dsp:txXfrm>
    </dsp:sp>
    <dsp:sp modelId="{695F8618-7295-456B-A391-186323AACE45}">
      <dsp:nvSpPr>
        <dsp:cNvPr id="0" name=""/>
        <dsp:cNvSpPr/>
      </dsp:nvSpPr>
      <dsp:spPr>
        <a:xfrm>
          <a:off x="2481813" y="1961251"/>
          <a:ext cx="474750" cy="19360"/>
        </a:xfrm>
        <a:custGeom>
          <a:avLst/>
          <a:gdLst/>
          <a:ahLst/>
          <a:cxnLst/>
          <a:rect l="0" t="0" r="0" b="0"/>
          <a:pathLst>
            <a:path>
              <a:moveTo>
                <a:pt x="0" y="9680"/>
              </a:moveTo>
              <a:lnTo>
                <a:pt x="474750" y="968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481813" y="1959063"/>
        <a:ext cx="474750" cy="23737"/>
      </dsp:txXfrm>
    </dsp:sp>
    <dsp:sp modelId="{28B0622D-BE93-43B2-87A6-B133074B6A06}">
      <dsp:nvSpPr>
        <dsp:cNvPr id="0" name=""/>
        <dsp:cNvSpPr/>
      </dsp:nvSpPr>
      <dsp:spPr>
        <a:xfrm>
          <a:off x="2956564" y="1535647"/>
          <a:ext cx="2382464" cy="870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第</a:t>
          </a:r>
          <a:r>
            <a:rPr lang="en-US" altLang="en-US" sz="2000" kern="1200" dirty="0" smtClean="0"/>
            <a:t>12</a:t>
          </a:r>
          <a:r>
            <a:rPr lang="zh-CN" altLang="en-US" sz="2000" kern="1200" dirty="0" smtClean="0"/>
            <a:t>章 测试自动化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技术</a:t>
          </a:r>
          <a:endParaRPr lang="zh-CN" altLang="en-US" sz="2000" kern="1200" dirty="0"/>
        </a:p>
      </dsp:txBody>
      <dsp:txXfrm>
        <a:off x="2982062" y="1561145"/>
        <a:ext cx="2331468" cy="819572"/>
      </dsp:txXfrm>
    </dsp:sp>
    <dsp:sp modelId="{EEE1636F-A870-4EF9-BD41-67B13B7FE724}">
      <dsp:nvSpPr>
        <dsp:cNvPr id="0" name=""/>
        <dsp:cNvSpPr/>
      </dsp:nvSpPr>
      <dsp:spPr>
        <a:xfrm rot="3820576">
          <a:off x="2183887" y="2441043"/>
          <a:ext cx="1070602" cy="19360"/>
        </a:xfrm>
        <a:custGeom>
          <a:avLst/>
          <a:gdLst/>
          <a:ahLst/>
          <a:cxnLst/>
          <a:rect l="0" t="0" r="0" b="0"/>
          <a:pathLst>
            <a:path>
              <a:moveTo>
                <a:pt x="0" y="9680"/>
              </a:moveTo>
              <a:lnTo>
                <a:pt x="1070602" y="968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183887" y="2423958"/>
        <a:ext cx="1070602" cy="53530"/>
      </dsp:txXfrm>
    </dsp:sp>
    <dsp:sp modelId="{B74AD3D3-F58E-486C-BDEB-C89F40426CD9}">
      <dsp:nvSpPr>
        <dsp:cNvPr id="0" name=""/>
        <dsp:cNvSpPr/>
      </dsp:nvSpPr>
      <dsp:spPr>
        <a:xfrm>
          <a:off x="2956564" y="2495231"/>
          <a:ext cx="2382464" cy="870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000" kern="1200" dirty="0" smtClean="0"/>
            <a:t>第</a:t>
          </a:r>
          <a:r>
            <a:rPr lang="en-US" altLang="zh-CN" sz="2000" kern="1200" dirty="0" smtClean="0"/>
            <a:t>13</a:t>
          </a:r>
          <a:r>
            <a:rPr lang="zh-CN" altLang="zh-CN" sz="2000" kern="1200" dirty="0" smtClean="0"/>
            <a:t>章 测试自动化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000" kern="1200" dirty="0" smtClean="0"/>
            <a:t>工具</a:t>
          </a:r>
          <a:endParaRPr lang="zh-CN" altLang="en-US" sz="2000" kern="1200" dirty="0"/>
        </a:p>
      </dsp:txBody>
      <dsp:txXfrm>
        <a:off x="2982062" y="2520729"/>
        <a:ext cx="2331468" cy="819572"/>
      </dsp:txXfrm>
    </dsp:sp>
    <dsp:sp modelId="{1BCC60D5-1D61-442A-9B0E-49A5355224DD}">
      <dsp:nvSpPr>
        <dsp:cNvPr id="0" name=""/>
        <dsp:cNvSpPr/>
      </dsp:nvSpPr>
      <dsp:spPr>
        <a:xfrm rot="19457599">
          <a:off x="5284075" y="2750221"/>
          <a:ext cx="584657" cy="19360"/>
        </a:xfrm>
        <a:custGeom>
          <a:avLst/>
          <a:gdLst/>
          <a:ahLst/>
          <a:cxnLst/>
          <a:rect l="0" t="0" r="0" b="0"/>
          <a:pathLst>
            <a:path>
              <a:moveTo>
                <a:pt x="0" y="9680"/>
              </a:moveTo>
              <a:lnTo>
                <a:pt x="584657" y="968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5284075" y="2745285"/>
        <a:ext cx="584657" cy="29232"/>
      </dsp:txXfrm>
    </dsp:sp>
    <dsp:sp modelId="{70265B05-75D3-478F-A90F-4EBC39AF8383}">
      <dsp:nvSpPr>
        <dsp:cNvPr id="0" name=""/>
        <dsp:cNvSpPr/>
      </dsp:nvSpPr>
      <dsp:spPr>
        <a:xfrm>
          <a:off x="5813779" y="2292569"/>
          <a:ext cx="2867944" cy="5934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移动</a:t>
          </a:r>
          <a:r>
            <a:rPr lang="en-US" altLang="en-US" sz="2000" kern="1200" dirty="0" smtClean="0"/>
            <a:t>app</a:t>
          </a:r>
          <a:r>
            <a:rPr lang="zh-CN" altLang="en-US" sz="2000" kern="1200" dirty="0" smtClean="0"/>
            <a:t>自动化（扩展）</a:t>
          </a:r>
          <a:endParaRPr lang="zh-CN" altLang="en-US" sz="2000" kern="1200" dirty="0"/>
        </a:p>
      </dsp:txBody>
      <dsp:txXfrm>
        <a:off x="5831160" y="2309950"/>
        <a:ext cx="2833182" cy="558676"/>
      </dsp:txXfrm>
    </dsp:sp>
    <dsp:sp modelId="{B3CCC373-1D28-4566-AF18-357CECB7051E}">
      <dsp:nvSpPr>
        <dsp:cNvPr id="0" name=""/>
        <dsp:cNvSpPr/>
      </dsp:nvSpPr>
      <dsp:spPr>
        <a:xfrm rot="2142401">
          <a:off x="5284075" y="3091448"/>
          <a:ext cx="584657" cy="19360"/>
        </a:xfrm>
        <a:custGeom>
          <a:avLst/>
          <a:gdLst/>
          <a:ahLst/>
          <a:cxnLst/>
          <a:rect l="0" t="0" r="0" b="0"/>
          <a:pathLst>
            <a:path>
              <a:moveTo>
                <a:pt x="0" y="9680"/>
              </a:moveTo>
              <a:lnTo>
                <a:pt x="584657" y="968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5284075" y="3086512"/>
        <a:ext cx="584657" cy="29232"/>
      </dsp:txXfrm>
    </dsp:sp>
    <dsp:sp modelId="{DEFA8053-ECAB-433E-B88B-8D12C3B068EB}">
      <dsp:nvSpPr>
        <dsp:cNvPr id="0" name=""/>
        <dsp:cNvSpPr/>
      </dsp:nvSpPr>
      <dsp:spPr>
        <a:xfrm>
          <a:off x="5813779" y="2975023"/>
          <a:ext cx="2867944" cy="5934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基于</a:t>
          </a:r>
          <a:r>
            <a:rPr lang="en-US" altLang="en-US" sz="2000" kern="1200" dirty="0" err="1" smtClean="0"/>
            <a:t>selenum</a:t>
          </a:r>
          <a:r>
            <a:rPr lang="zh-CN" altLang="en-US" sz="2000" kern="1200" dirty="0" smtClean="0"/>
            <a:t>页面自动化（扩展）</a:t>
          </a:r>
          <a:endParaRPr lang="zh-CN" altLang="en-US" sz="2000" kern="1200" dirty="0"/>
        </a:p>
      </dsp:txBody>
      <dsp:txXfrm>
        <a:off x="5831160" y="2992404"/>
        <a:ext cx="2833182" cy="558676"/>
      </dsp:txXfrm>
    </dsp:sp>
    <dsp:sp modelId="{4A4DD4C6-5E9E-4A66-AF92-C5F69573D861}">
      <dsp:nvSpPr>
        <dsp:cNvPr id="0" name=""/>
        <dsp:cNvSpPr/>
      </dsp:nvSpPr>
      <dsp:spPr>
        <a:xfrm>
          <a:off x="565" y="4015077"/>
          <a:ext cx="2385693" cy="5934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000" kern="1200" dirty="0" smtClean="0"/>
            <a:t>第五篇 质量保证篇（</a:t>
          </a:r>
          <a:r>
            <a:rPr lang="en-US" altLang="zh-CN" sz="2000" kern="1200" dirty="0" smtClean="0"/>
            <a:t>14-16</a:t>
          </a:r>
          <a:r>
            <a:rPr lang="zh-CN" altLang="zh-CN" sz="2000" kern="1200" dirty="0" smtClean="0"/>
            <a:t>章）</a:t>
          </a:r>
          <a:endParaRPr lang="zh-CN" altLang="en-US" sz="2000" kern="1200" dirty="0"/>
        </a:p>
      </dsp:txBody>
      <dsp:txXfrm>
        <a:off x="17946" y="4032458"/>
        <a:ext cx="2350931" cy="5586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AFAC7-2DDB-4ED3-B334-D9BD29ED4ED6}">
      <dsp:nvSpPr>
        <dsp:cNvPr id="0" name=""/>
        <dsp:cNvSpPr/>
      </dsp:nvSpPr>
      <dsp:spPr>
        <a:xfrm>
          <a:off x="1070" y="2031128"/>
          <a:ext cx="1464972" cy="7324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分数分配</a:t>
          </a:r>
          <a:endParaRPr lang="zh-CN" altLang="en-US" sz="2200" kern="1200" dirty="0"/>
        </a:p>
      </dsp:txBody>
      <dsp:txXfrm>
        <a:off x="22524" y="2052582"/>
        <a:ext cx="1422064" cy="689578"/>
      </dsp:txXfrm>
    </dsp:sp>
    <dsp:sp modelId="{4BCE364E-B026-4E8D-B6FC-26DAEF12C7A9}">
      <dsp:nvSpPr>
        <dsp:cNvPr id="0" name=""/>
        <dsp:cNvSpPr/>
      </dsp:nvSpPr>
      <dsp:spPr>
        <a:xfrm rot="18770822">
          <a:off x="1328191" y="2066413"/>
          <a:ext cx="861693" cy="30146"/>
        </a:xfrm>
        <a:custGeom>
          <a:avLst/>
          <a:gdLst/>
          <a:ahLst/>
          <a:cxnLst/>
          <a:rect l="0" t="0" r="0" b="0"/>
          <a:pathLst>
            <a:path>
              <a:moveTo>
                <a:pt x="0" y="15073"/>
              </a:moveTo>
              <a:lnTo>
                <a:pt x="861693" y="15073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737495" y="2059944"/>
        <a:ext cx="43084" cy="43084"/>
      </dsp:txXfrm>
    </dsp:sp>
    <dsp:sp modelId="{E4A76A29-D1FF-47EB-BC6A-1BF8E0FBCBDC}">
      <dsp:nvSpPr>
        <dsp:cNvPr id="0" name=""/>
        <dsp:cNvSpPr/>
      </dsp:nvSpPr>
      <dsp:spPr>
        <a:xfrm>
          <a:off x="2052032" y="1399358"/>
          <a:ext cx="1464972" cy="7324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平时</a:t>
          </a:r>
          <a:endParaRPr lang="zh-CN" altLang="en-US" sz="2200" kern="1200" dirty="0"/>
        </a:p>
      </dsp:txBody>
      <dsp:txXfrm>
        <a:off x="2073486" y="1420812"/>
        <a:ext cx="1422064" cy="689578"/>
      </dsp:txXfrm>
    </dsp:sp>
    <dsp:sp modelId="{44F03264-89AB-4D27-B911-6B8FFEF5CB5B}">
      <dsp:nvSpPr>
        <dsp:cNvPr id="0" name=""/>
        <dsp:cNvSpPr/>
      </dsp:nvSpPr>
      <dsp:spPr>
        <a:xfrm rot="19457599">
          <a:off x="3449176" y="1539938"/>
          <a:ext cx="721647" cy="30146"/>
        </a:xfrm>
        <a:custGeom>
          <a:avLst/>
          <a:gdLst/>
          <a:ahLst/>
          <a:cxnLst/>
          <a:rect l="0" t="0" r="0" b="0"/>
          <a:pathLst>
            <a:path>
              <a:moveTo>
                <a:pt x="0" y="15073"/>
              </a:moveTo>
              <a:lnTo>
                <a:pt x="721647" y="15073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91958" y="1536970"/>
        <a:ext cx="36082" cy="36082"/>
      </dsp:txXfrm>
    </dsp:sp>
    <dsp:sp modelId="{31CF258A-A34E-41D1-9276-C849E13134DF}">
      <dsp:nvSpPr>
        <dsp:cNvPr id="0" name=""/>
        <dsp:cNvSpPr/>
      </dsp:nvSpPr>
      <dsp:spPr>
        <a:xfrm>
          <a:off x="4102994" y="978178"/>
          <a:ext cx="1464972" cy="7324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出勤</a:t>
          </a:r>
          <a:r>
            <a:rPr lang="en-US" altLang="zh-CN" sz="2200" kern="1200" dirty="0" smtClean="0"/>
            <a:t>10</a:t>
          </a:r>
          <a:r>
            <a:rPr lang="zh-CN" altLang="en-US" sz="2200" kern="1200" dirty="0" smtClean="0"/>
            <a:t>分</a:t>
          </a:r>
          <a:endParaRPr lang="zh-CN" altLang="en-US" sz="2200" kern="1200" dirty="0"/>
        </a:p>
      </dsp:txBody>
      <dsp:txXfrm>
        <a:off x="4124448" y="999632"/>
        <a:ext cx="1422064" cy="689578"/>
      </dsp:txXfrm>
    </dsp:sp>
    <dsp:sp modelId="{08B4DE1A-DA41-4205-ACAE-775B9147CB8E}">
      <dsp:nvSpPr>
        <dsp:cNvPr id="0" name=""/>
        <dsp:cNvSpPr/>
      </dsp:nvSpPr>
      <dsp:spPr>
        <a:xfrm>
          <a:off x="5567967" y="1329348"/>
          <a:ext cx="585989" cy="30146"/>
        </a:xfrm>
        <a:custGeom>
          <a:avLst/>
          <a:gdLst/>
          <a:ahLst/>
          <a:cxnLst/>
          <a:rect l="0" t="0" r="0" b="0"/>
          <a:pathLst>
            <a:path>
              <a:moveTo>
                <a:pt x="0" y="15073"/>
              </a:moveTo>
              <a:lnTo>
                <a:pt x="585989" y="15073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846312" y="1329772"/>
        <a:ext cx="29299" cy="29299"/>
      </dsp:txXfrm>
    </dsp:sp>
    <dsp:sp modelId="{C9CF98C4-4746-4CE2-9E61-399B0A5BEAC5}">
      <dsp:nvSpPr>
        <dsp:cNvPr id="0" name=""/>
        <dsp:cNvSpPr/>
      </dsp:nvSpPr>
      <dsp:spPr>
        <a:xfrm>
          <a:off x="6153956" y="978178"/>
          <a:ext cx="1464972" cy="7324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旷课</a:t>
          </a:r>
          <a:r>
            <a:rPr lang="en-US" altLang="zh-CN" sz="2200" kern="1200" dirty="0" smtClean="0"/>
            <a:t>-2</a:t>
          </a:r>
          <a:r>
            <a:rPr lang="zh-CN" altLang="en-US" sz="2200" kern="1200" dirty="0" smtClean="0"/>
            <a:t>分</a:t>
          </a:r>
          <a:endParaRPr lang="zh-CN" altLang="en-US" sz="2200" kern="1200" dirty="0"/>
        </a:p>
      </dsp:txBody>
      <dsp:txXfrm>
        <a:off x="6175410" y="999632"/>
        <a:ext cx="1422064" cy="689578"/>
      </dsp:txXfrm>
    </dsp:sp>
    <dsp:sp modelId="{6F812580-175B-49A1-9B61-605ABFC9734A}">
      <dsp:nvSpPr>
        <dsp:cNvPr id="0" name=""/>
        <dsp:cNvSpPr/>
      </dsp:nvSpPr>
      <dsp:spPr>
        <a:xfrm rot="2142401">
          <a:off x="3449176" y="1961118"/>
          <a:ext cx="721647" cy="30146"/>
        </a:xfrm>
        <a:custGeom>
          <a:avLst/>
          <a:gdLst/>
          <a:ahLst/>
          <a:cxnLst/>
          <a:rect l="0" t="0" r="0" b="0"/>
          <a:pathLst>
            <a:path>
              <a:moveTo>
                <a:pt x="0" y="15073"/>
              </a:moveTo>
              <a:lnTo>
                <a:pt x="721647" y="15073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91958" y="1958150"/>
        <a:ext cx="36082" cy="36082"/>
      </dsp:txXfrm>
    </dsp:sp>
    <dsp:sp modelId="{51C4EFCA-AFAD-40E7-9CE6-D69746862DE2}">
      <dsp:nvSpPr>
        <dsp:cNvPr id="0" name=""/>
        <dsp:cNvSpPr/>
      </dsp:nvSpPr>
      <dsp:spPr>
        <a:xfrm>
          <a:off x="4102994" y="1820538"/>
          <a:ext cx="1464972" cy="7324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实验</a:t>
          </a:r>
          <a:r>
            <a:rPr lang="en-US" altLang="zh-CN" sz="2200" kern="1200" dirty="0" smtClean="0"/>
            <a:t>+</a:t>
          </a:r>
          <a:r>
            <a:rPr lang="zh-CN" altLang="en-US" sz="2200" kern="1200" dirty="0" smtClean="0"/>
            <a:t>作业</a:t>
          </a:r>
          <a:r>
            <a:rPr lang="en-US" altLang="zh-CN" sz="2200" kern="1200" dirty="0" smtClean="0"/>
            <a:t>30</a:t>
          </a:r>
          <a:r>
            <a:rPr lang="zh-CN" altLang="en-US" sz="2200" kern="1200" dirty="0" smtClean="0"/>
            <a:t>分</a:t>
          </a:r>
          <a:endParaRPr lang="zh-CN" altLang="en-US" sz="2200" kern="1200" dirty="0"/>
        </a:p>
      </dsp:txBody>
      <dsp:txXfrm>
        <a:off x="4124448" y="1841992"/>
        <a:ext cx="1422064" cy="689578"/>
      </dsp:txXfrm>
    </dsp:sp>
    <dsp:sp modelId="{A3FEA95D-8439-4702-8AC8-85C926D23E00}">
      <dsp:nvSpPr>
        <dsp:cNvPr id="0" name=""/>
        <dsp:cNvSpPr/>
      </dsp:nvSpPr>
      <dsp:spPr>
        <a:xfrm rot="3338219">
          <a:off x="1239943" y="2810798"/>
          <a:ext cx="1038188" cy="30146"/>
        </a:xfrm>
        <a:custGeom>
          <a:avLst/>
          <a:gdLst/>
          <a:ahLst/>
          <a:cxnLst/>
          <a:rect l="0" t="0" r="0" b="0"/>
          <a:pathLst>
            <a:path>
              <a:moveTo>
                <a:pt x="0" y="15073"/>
              </a:moveTo>
              <a:lnTo>
                <a:pt x="1038188" y="15073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733083" y="2799917"/>
        <a:ext cx="51909" cy="51909"/>
      </dsp:txXfrm>
    </dsp:sp>
    <dsp:sp modelId="{3EC7BFD4-E758-4FC8-96FB-540EC7D20894}">
      <dsp:nvSpPr>
        <dsp:cNvPr id="0" name=""/>
        <dsp:cNvSpPr/>
      </dsp:nvSpPr>
      <dsp:spPr>
        <a:xfrm>
          <a:off x="2052032" y="2888129"/>
          <a:ext cx="1464972" cy="7324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考试</a:t>
          </a:r>
          <a:endParaRPr lang="zh-CN" altLang="en-US" sz="2200" kern="1200" dirty="0"/>
        </a:p>
      </dsp:txBody>
      <dsp:txXfrm>
        <a:off x="2073486" y="2909583"/>
        <a:ext cx="1422064" cy="689578"/>
      </dsp:txXfrm>
    </dsp:sp>
    <dsp:sp modelId="{7CD61B89-E340-4873-94E9-288C4F02B94B}">
      <dsp:nvSpPr>
        <dsp:cNvPr id="0" name=""/>
        <dsp:cNvSpPr/>
      </dsp:nvSpPr>
      <dsp:spPr>
        <a:xfrm>
          <a:off x="3517005" y="3239299"/>
          <a:ext cx="585989" cy="30146"/>
        </a:xfrm>
        <a:custGeom>
          <a:avLst/>
          <a:gdLst/>
          <a:ahLst/>
          <a:cxnLst/>
          <a:rect l="0" t="0" r="0" b="0"/>
          <a:pathLst>
            <a:path>
              <a:moveTo>
                <a:pt x="0" y="15073"/>
              </a:moveTo>
              <a:lnTo>
                <a:pt x="585989" y="15073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95350" y="3239723"/>
        <a:ext cx="29299" cy="29299"/>
      </dsp:txXfrm>
    </dsp:sp>
    <dsp:sp modelId="{E0579EAB-9526-4648-BCFD-33EA7BC78D89}">
      <dsp:nvSpPr>
        <dsp:cNvPr id="0" name=""/>
        <dsp:cNvSpPr/>
      </dsp:nvSpPr>
      <dsp:spPr>
        <a:xfrm>
          <a:off x="4102994" y="2888129"/>
          <a:ext cx="1464972" cy="7324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60</a:t>
          </a:r>
          <a:r>
            <a:rPr lang="zh-CN" altLang="en-US" sz="2200" kern="1200" dirty="0" smtClean="0"/>
            <a:t>分</a:t>
          </a:r>
          <a:endParaRPr lang="zh-CN" altLang="en-US" sz="2200" kern="1200" dirty="0"/>
        </a:p>
      </dsp:txBody>
      <dsp:txXfrm>
        <a:off x="4124448" y="2909583"/>
        <a:ext cx="1422064" cy="689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1B91840-9F86-4C96-993D-CF9D0458BE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EB0789A-6A9D-4826-A74E-A4D28FD036F3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9413" y="692150"/>
            <a:ext cx="2135187" cy="5110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692150"/>
            <a:ext cx="6253163" cy="5110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69215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23850" y="1916113"/>
            <a:ext cx="8540750" cy="3886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1700808"/>
            <a:ext cx="6984454" cy="108012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916113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0425" y="1916113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23850" y="-99392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16113"/>
            <a:ext cx="85407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30" name="Line 9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031" name="Line 10"/>
          <p:cNvSpPr>
            <a:spLocks noChangeShapeType="1"/>
          </p:cNvSpPr>
          <p:nvPr userDrawn="1"/>
        </p:nvSpPr>
        <p:spPr bwMode="auto">
          <a:xfrm>
            <a:off x="0" y="980728"/>
            <a:ext cx="9144000" cy="0"/>
          </a:xfrm>
          <a:prstGeom prst="line">
            <a:avLst/>
          </a:prstGeom>
          <a:noFill/>
          <a:ln w="57150" cmpd="thinThick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7164288" y="6597352"/>
            <a:ext cx="216024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None/>
            </a:pPr>
            <a:r>
              <a:rPr lang="zh-CN" altLang="en-US" sz="14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哈尔滨信息工程学院</a:t>
            </a:r>
            <a:endParaRPr lang="zh-CN" altLang="en-US" sz="1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defRPr sz="2400" b="1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defRPr sz="2000" b="1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defRPr b="1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defRPr b="1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defRPr b="1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defRPr b="1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defRPr b="1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780728" y="2564904"/>
            <a:ext cx="8363272" cy="1512169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                    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授课</a:t>
            </a:r>
            <a:r>
              <a:rPr lang="zh-CN" altLang="en-US" sz="2800" dirty="0" smtClean="0"/>
              <a:t>教师</a:t>
            </a:r>
            <a:r>
              <a:rPr lang="zh-CN" altLang="en-US" sz="3600" dirty="0" smtClean="0"/>
              <a:t>：</a:t>
            </a:r>
            <a:r>
              <a:rPr lang="zh-CN" altLang="en-US" sz="2800" dirty="0" smtClean="0"/>
              <a:t>高冬</a:t>
            </a:r>
            <a:r>
              <a:rPr lang="zh-CN" altLang="en-US" sz="2800" dirty="0" smtClean="0"/>
              <a:t>梅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                           </a:t>
            </a:r>
            <a:r>
              <a:rPr lang="zh-CN" altLang="en-US" sz="2800" dirty="0" smtClean="0"/>
              <a:t>手       机：</a:t>
            </a:r>
            <a:r>
              <a:rPr lang="en-US" altLang="zh-CN" sz="2800" dirty="0" smtClean="0">
                <a:latin typeface="+mj-ea"/>
              </a:rPr>
              <a:t>15088653426</a:t>
            </a:r>
            <a:br>
              <a:rPr lang="en-US" altLang="zh-CN" sz="2800" dirty="0" smtClean="0">
                <a:latin typeface="+mj-ea"/>
              </a:rPr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                           </a:t>
            </a:r>
            <a:r>
              <a:rPr lang="zh-CN" altLang="en-US" sz="2800" dirty="0" smtClean="0"/>
              <a:t>邮       箱：</a:t>
            </a:r>
            <a:r>
              <a:rPr lang="en-US" altLang="zh-CN" sz="2800" dirty="0" smtClean="0">
                <a:latin typeface="+mj-ea"/>
              </a:rPr>
              <a:t>86149540@qq.com</a:t>
            </a:r>
            <a:r>
              <a:rPr lang="en-US" altLang="zh-CN" sz="3600" dirty="0" smtClean="0">
                <a:latin typeface="+mj-ea"/>
              </a:rPr>
              <a:t/>
            </a:r>
            <a:br>
              <a:rPr lang="en-US" altLang="zh-CN" sz="3600" dirty="0" smtClean="0">
                <a:latin typeface="+mj-ea"/>
              </a:rPr>
            </a:br>
            <a:r>
              <a:rPr lang="en-US" altLang="zh-CN" sz="3600" dirty="0" smtClean="0"/>
              <a:t>                        </a:t>
            </a:r>
            <a:endParaRPr lang="zh-CN" altLang="en-US" sz="3600" dirty="0" smtClean="0"/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 bwMode="auto">
          <a:xfrm>
            <a:off x="158824" y="11663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66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66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66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66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66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66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66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66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zh-CN" altLang="en-US" dirty="0"/>
              <a:t>软件测试与质量保证</a:t>
            </a:r>
            <a:endParaRPr lang="zh-CN" altLang="en-US" kern="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课程概要</a:t>
            </a:r>
          </a:p>
        </p:txBody>
      </p:sp>
      <p:graphicFrame>
        <p:nvGraphicFramePr>
          <p:cNvPr id="20" name="内容占位符 19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19256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课程概要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23850" y="1916113"/>
          <a:ext cx="854075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课程概要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0" y="1340768"/>
          <a:ext cx="8686800" cy="5517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课程概要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205680" y="836712"/>
          <a:ext cx="8686800" cy="5517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课程概要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205680" y="836712"/>
          <a:ext cx="8686800" cy="5517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职业选择和收获</a:t>
            </a:r>
          </a:p>
        </p:txBody>
      </p:sp>
      <p:pic>
        <p:nvPicPr>
          <p:cNvPr id="5" name="内容占位符 4" descr="职业选择和收获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459" y="1916113"/>
            <a:ext cx="7533531" cy="3886200"/>
          </a:xfr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课程要求</a:t>
            </a: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457200" y="1484784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古瓶荷花">
  <a:themeElements>
    <a:clrScheme name="2_古瓶荷花 10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EC060B"/>
      </a:folHlink>
    </a:clrScheme>
    <a:fontScheme name="2_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70000"/>
          <a:buFont typeface="Wingdings" pitchFamily="2" charset="2"/>
          <a:buChar char="v"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70000"/>
          <a:buFont typeface="Wingdings" pitchFamily="2" charset="2"/>
          <a:buChar char="v"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9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FA2C3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10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EC060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2072</TotalTime>
  <Words>232</Words>
  <Application>Microsoft Office PowerPoint</Application>
  <PresentationFormat>全屏显示(4:3)</PresentationFormat>
  <Paragraphs>57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Arial</vt:lpstr>
      <vt:lpstr>Wingdings</vt:lpstr>
      <vt:lpstr>3_古瓶荷花</vt:lpstr>
      <vt:lpstr>                       授课教师：高冬梅                             手       机：15088653426                             邮       箱：86149540@qq.com                         </vt:lpstr>
      <vt:lpstr>课程概要</vt:lpstr>
      <vt:lpstr>课程概要</vt:lpstr>
      <vt:lpstr>课程概要</vt:lpstr>
      <vt:lpstr>课程概要</vt:lpstr>
      <vt:lpstr>课程概要</vt:lpstr>
      <vt:lpstr>职业选择和收获</vt:lpstr>
      <vt:lpstr>课程要求</vt:lpstr>
    </vt:vector>
  </TitlesOfParts>
  <Company>malphiSoft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软件测试基础</dc:title>
  <dc:creator>Administrator</dc:creator>
  <cp:lastModifiedBy>Administrator</cp:lastModifiedBy>
  <cp:revision>287</cp:revision>
  <dcterms:created xsi:type="dcterms:W3CDTF">2007-12-10T13:19:10Z</dcterms:created>
  <dcterms:modified xsi:type="dcterms:W3CDTF">2018-10-17T03:05:46Z</dcterms:modified>
</cp:coreProperties>
</file>