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1287" r:id="rId3"/>
    <p:sldId id="1288" r:id="rId4"/>
    <p:sldId id="1290" r:id="rId5"/>
    <p:sldId id="1291" r:id="rId6"/>
    <p:sldId id="1292" r:id="rId7"/>
    <p:sldId id="1283" r:id="rId8"/>
    <p:sldId id="1281" r:id="rId9"/>
    <p:sldId id="128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4591D-507F-8B6F-2D12-9AA116279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38DBED-D9F8-D062-D063-B41A08AE1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5F48B-DA9B-06A5-E9BA-6BF79D90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D7E5-9121-44F7-BBE4-7C0860AB3BBB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65FE3-3777-EC07-3DC0-C63992EF1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1C1515-68D6-4FF1-E5D2-D3BDC7BA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8610-91EB-4733-9C47-FD11FA1B9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34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D60D7-8B7C-03F4-4D08-01CABF156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BCBE60-B74C-3A3A-C9AE-E79ACFA77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9457E5-3305-4C3C-E782-80780980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D7E5-9121-44F7-BBE4-7C0860AB3BBB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D7FBB-A32E-DE7E-5BF2-4BD2C593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F3AFA2-5971-9713-1815-D5045122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8610-91EB-4733-9C47-FD11FA1B9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098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26396D-56FA-DA15-6991-9224D7195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C6781A-102C-5141-27AD-640BF2D8D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2AFF9-217A-17EC-A0ED-358683A2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D7E5-9121-44F7-BBE4-7C0860AB3BBB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533D90-2422-3156-82FD-F2CEDE82D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A2F81A-E1F8-AB39-8A5C-26ECB4A93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8610-91EB-4733-9C47-FD11FA1B9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125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47006672"/>
              </p:ext>
            </p:extLst>
          </p:nvPr>
        </p:nvGraphicFramePr>
        <p:xfrm>
          <a:off x="47330" y="60085"/>
          <a:ext cx="12095666" cy="6399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1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39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88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199457" y="110752"/>
            <a:ext cx="2965331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페이지 명 작성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5231904" y="110752"/>
            <a:ext cx="3329469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그룹 타이틀 명 작성</a:t>
            </a:r>
          </a:p>
        </p:txBody>
      </p:sp>
      <p:grpSp>
        <p:nvGrpSpPr>
          <p:cNvPr id="3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26EC239B-3CAF-4E56-18FA-F5FAAF1FA6FE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47329" y="398230"/>
            <a:ext cx="8514044" cy="6399684"/>
            <a:chOff x="595684" y="1261242"/>
            <a:chExt cx="6668463" cy="4352544"/>
          </a:xfrm>
        </p:grpSpPr>
        <p:sp>
          <p:nvSpPr>
            <p:cNvPr id="4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B712D1B-BE61-82C2-DE84-D8C22930000F}"/>
                </a:ext>
              </a:extLst>
            </p:cNvPr>
            <p:cNvSpPr/>
            <p:nvPr userDrawn="1">
              <p:custDataLst>
                <p:tags r:id="rId2"/>
              </p:custDataLst>
            </p:nvPr>
          </p:nvSpPr>
          <p:spPr>
            <a:xfrm>
              <a:off x="595684" y="1625095"/>
              <a:ext cx="6668462" cy="398869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E0E6A80-D312-409A-9384-F83E8F8E1985}"/>
                </a:ext>
              </a:extLst>
            </p:cNvPr>
            <p:cNvSpPr/>
            <p:nvPr userDrawn="1">
              <p:custDataLst>
                <p:tags r:id="rId3"/>
              </p:custDataLst>
            </p:nvPr>
          </p:nvSpPr>
          <p:spPr>
            <a:xfrm>
              <a:off x="595685" y="1261242"/>
              <a:ext cx="6668462" cy="36527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6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A8903B1-13DB-5B9C-F3C7-A6E9FA39A8BE}"/>
                </a:ext>
              </a:extLst>
            </p:cNvPr>
            <p:cNvSpPr>
              <a:spLocks noChangeAspect="1" noEditPoints="1"/>
            </p:cNvSpPr>
            <p:nvPr userDrawn="1">
              <p:custDataLst>
                <p:tags r:id="rId4"/>
              </p:custDataLst>
            </p:nvPr>
          </p:nvSpPr>
          <p:spPr bwMode="auto">
            <a:xfrm>
              <a:off x="7077830" y="1470420"/>
              <a:ext cx="116878" cy="76658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CFC1AC6-B550-41AE-650D-149123F76CE8}"/>
                </a:ext>
              </a:extLst>
            </p:cNvPr>
            <p:cNvSpPr>
              <a:spLocks noEditPoints="1"/>
            </p:cNvSpPr>
            <p:nvPr userDrawn="1">
              <p:custDataLst>
                <p:tags r:id="rId5"/>
              </p:custDataLst>
            </p:nvPr>
          </p:nvSpPr>
          <p:spPr bwMode="auto">
            <a:xfrm>
              <a:off x="7098978" y="1309698"/>
              <a:ext cx="77090" cy="6478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F226114-31E1-70AC-46A7-9B5E0D3CB153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1302876" y="1427901"/>
              <a:ext cx="5705516" cy="1616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9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8D36C682-87FA-ACD5-9A10-50D2775B94E5}"/>
                </a:ext>
              </a:extLst>
            </p:cNvPr>
            <p:cNvSpPr>
              <a:spLocks noChangeAspect="1" noEditPoints="1"/>
            </p:cNvSpPr>
            <p:nvPr userDrawn="1">
              <p:custDataLst>
                <p:tags r:id="rId7"/>
              </p:custDataLst>
            </p:nvPr>
          </p:nvSpPr>
          <p:spPr bwMode="auto">
            <a:xfrm>
              <a:off x="1362498" y="1463401"/>
              <a:ext cx="73360" cy="90694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" name="Navigation Buttons">
              <a:extLst>
                <a:ext uri="{FF2B5EF4-FFF2-40B4-BE49-F238E27FC236}">
                  <a16:creationId xmlns:a16="http://schemas.microsoft.com/office/drawing/2014/main" id="{7F4DB8A7-15F6-BEB4-0B86-67B4FA894744}"/>
                </a:ext>
              </a:extLst>
            </p:cNvPr>
            <p:cNvGrpSpPr/>
            <p:nvPr userDrawn="1"/>
          </p:nvGrpSpPr>
          <p:grpSpPr>
            <a:xfrm>
              <a:off x="694304" y="1449904"/>
              <a:ext cx="502326" cy="117687"/>
              <a:chOff x="694304" y="1449904"/>
              <a:chExt cx="502326" cy="117687"/>
            </a:xfrm>
          </p:grpSpPr>
          <p:sp>
            <p:nvSpPr>
              <p:cNvPr id="11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B29B16E-34F0-3674-24B3-9F1C7A97B45C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94304" y="1467719"/>
                <a:ext cx="119364" cy="82056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56A3BBC3-778A-7B6B-ECBA-348B63861C9F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883298" y="1467720"/>
                <a:ext cx="119364" cy="82056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8B7946B-D5BD-82AD-707B-2EEF09F192D1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1072292" y="1449904"/>
                <a:ext cx="124338" cy="117687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5091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C81AD-2A99-7DDA-5BA9-DFCF4FAA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E6A33F-486A-2B6B-9061-73EF05587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4A8BD9-399E-4494-DB17-695AD24D0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D7E5-9121-44F7-BBE4-7C0860AB3BBB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A7442C-C312-7656-90DF-2AFDAC1B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9ECD1B-7F92-AC21-AFAD-CD582FA1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8610-91EB-4733-9C47-FD11FA1B9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17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B79AA-B909-97BF-5414-DDEA9530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A8503-F392-6EBA-D6F8-9E9013495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A6B38-F426-0238-B9B6-5A228019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D7E5-9121-44F7-BBE4-7C0860AB3BBB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131CBB-2848-A590-CD3E-5E570912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689AA4-4F0B-6F4B-2BB3-5FB2B0E79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8610-91EB-4733-9C47-FD11FA1B9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12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AB2AE-44E2-21CA-3713-98E5AA225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980734-503B-5F4F-FDB9-89C351453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235E7D-D144-ACD2-0C85-C8789FCA9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85E0DE-7193-9B16-3980-188E8C9B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D7E5-9121-44F7-BBE4-7C0860AB3BBB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9E6D63-F2A0-BED3-5B29-8EA5D575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98040D-CE2D-4D12-0412-8CF75C08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8610-91EB-4733-9C47-FD11FA1B9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21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329A6-C386-7AA7-DB4E-54E378ED0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A0CF93-66BF-0122-02FD-8E3D5FF47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B80F17-E133-F019-E30B-B62A3D8D1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657DEA-1C7A-42DB-ABA9-9DF22D96C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316D22-B8F8-71C2-FC8E-79370EB83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01D96A-6ACB-9A39-74CD-AAD06A146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D7E5-9121-44F7-BBE4-7C0860AB3BBB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B1441C-6933-3AF4-F457-B78DBBC65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320056-E833-33F2-0747-218ED3FF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8610-91EB-4733-9C47-FD11FA1B9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76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804C5-C0F8-C875-F456-3F2622EED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E39B88-E318-9990-E1FD-71DDE17D9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D7E5-9121-44F7-BBE4-7C0860AB3BBB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21C92B-4932-4C7A-5ABD-0A7BF383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FC670E-8259-3299-6837-4C5088A4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8610-91EB-4733-9C47-FD11FA1B9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37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6F08C6-7751-48A6-E785-B11DBC387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D7E5-9121-44F7-BBE4-7C0860AB3BBB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FF31F3-1FA6-43DC-9413-C39434F2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464EAF-A921-44A9-9D2B-140E00E0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8610-91EB-4733-9C47-FD11FA1B9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63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E7C8D-621D-A2D5-0594-DE8B72B0C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F21C9E-2503-4998-2D4B-309664E5D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484363-4A28-A16C-90D3-757B69B6A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0CF45B-879F-2A90-C652-FE2AC866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D7E5-9121-44F7-BBE4-7C0860AB3BBB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783D88-0B4A-92DD-3844-217D0907F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B1DBEA-7524-70A4-6325-7FF5C72A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8610-91EB-4733-9C47-FD11FA1B9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4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D663-0F4C-0AAD-0CE6-40010A1C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D67080-9680-BE2E-83A9-F1B8DDF60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9E102C-AD1A-5DBE-1DFE-22EA0F6F3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B297A5-67CE-A173-ED04-C159D2B14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1D7E5-9121-44F7-BBE4-7C0860AB3BBB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8FBA45-9A5B-5945-023E-6D949F31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EC29AE-33EA-0014-5672-0EC82C1E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8610-91EB-4733-9C47-FD11FA1B9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94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725A54-227D-4599-FCC9-BA7EBDE2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96DE3B-EB6A-9EEE-ECFC-F2D4120D7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A9BC0D-5175-F985-8D46-1F31A5351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1D7E5-9121-44F7-BBE4-7C0860AB3BBB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C7BD88-4EA8-A0F9-779B-C3A6E0AEF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1BBCCF-BF76-AE82-BD72-BA545057E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A8610-91EB-4733-9C47-FD11FA1B9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54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slideLayout" Target="../slideLayouts/slideLayout1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slideLayout" Target="../slideLayouts/slideLayout1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로그인 페이지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AI4X </a:t>
            </a:r>
            <a:r>
              <a:rPr lang="ko-KR" altLang="en-US" dirty="0"/>
              <a:t>관리자 인터페이스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262679"/>
              </p:ext>
            </p:extLst>
          </p:nvPr>
        </p:nvGraphicFramePr>
        <p:xfrm>
          <a:off x="8602965" y="476675"/>
          <a:ext cx="3469699" cy="282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22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056277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AI4X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관리자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로그인 페이지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로그인 시도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3341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17" name="Text Field">
            <a:extLst>
              <a:ext uri="{FF2B5EF4-FFF2-40B4-BE49-F238E27FC236}">
                <a16:creationId xmlns:a16="http://schemas.microsoft.com/office/drawing/2014/main" id="{ADD1CB14-7EE7-D211-BC3C-DF0D003C5350}"/>
              </a:ext>
            </a:extLst>
          </p:cNvPr>
          <p:cNvSpPr/>
          <p:nvPr/>
        </p:nvSpPr>
        <p:spPr>
          <a:xfrm>
            <a:off x="2908261" y="3755189"/>
            <a:ext cx="1797790" cy="285173"/>
          </a:xfrm>
          <a:prstGeom prst="round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9144" rIns="45720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</a:p>
        </p:txBody>
      </p:sp>
      <p:sp>
        <p:nvSpPr>
          <p:cNvPr id="18" name="Text Field">
            <a:extLst>
              <a:ext uri="{FF2B5EF4-FFF2-40B4-BE49-F238E27FC236}">
                <a16:creationId xmlns:a16="http://schemas.microsoft.com/office/drawing/2014/main" id="{DD3C5CEC-EA55-2D7F-F4E5-F8099B64C0D4}"/>
              </a:ext>
            </a:extLst>
          </p:cNvPr>
          <p:cNvSpPr/>
          <p:nvPr/>
        </p:nvSpPr>
        <p:spPr>
          <a:xfrm>
            <a:off x="2905781" y="4176850"/>
            <a:ext cx="1797790" cy="285173"/>
          </a:xfrm>
          <a:prstGeom prst="round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9144" rIns="45720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Password</a:t>
            </a:r>
          </a:p>
        </p:txBody>
      </p:sp>
      <p:sp>
        <p:nvSpPr>
          <p:cNvPr id="20" name="Panel">
            <a:extLst>
              <a:ext uri="{FF2B5EF4-FFF2-40B4-BE49-F238E27FC236}">
                <a16:creationId xmlns:a16="http://schemas.microsoft.com/office/drawing/2014/main" id="{02F29FF4-4CF4-4838-1297-E62BF920AC21}"/>
              </a:ext>
            </a:extLst>
          </p:cNvPr>
          <p:cNvSpPr/>
          <p:nvPr/>
        </p:nvSpPr>
        <p:spPr>
          <a:xfrm>
            <a:off x="2366998" y="1926691"/>
            <a:ext cx="3595580" cy="77745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AI4X Admin</a:t>
            </a:r>
          </a:p>
        </p:txBody>
      </p:sp>
      <p:sp>
        <p:nvSpPr>
          <p:cNvPr id="22" name="Panel">
            <a:extLst>
              <a:ext uri="{FF2B5EF4-FFF2-40B4-BE49-F238E27FC236}">
                <a16:creationId xmlns:a16="http://schemas.microsoft.com/office/drawing/2014/main" id="{B234F11D-7419-8919-5D95-2A9F33F52293}"/>
              </a:ext>
            </a:extLst>
          </p:cNvPr>
          <p:cNvSpPr/>
          <p:nvPr/>
        </p:nvSpPr>
        <p:spPr>
          <a:xfrm>
            <a:off x="62912" y="6379249"/>
            <a:ext cx="8498461" cy="41807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FNB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AB3C0B5-64D2-258B-BDEF-0AA22C9460DC}"/>
              </a:ext>
            </a:extLst>
          </p:cNvPr>
          <p:cNvSpPr/>
          <p:nvPr/>
        </p:nvSpPr>
        <p:spPr>
          <a:xfrm>
            <a:off x="5410798" y="3673432"/>
            <a:ext cx="267008" cy="2727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9" name="Panel">
            <a:extLst>
              <a:ext uri="{FF2B5EF4-FFF2-40B4-BE49-F238E27FC236}">
                <a16:creationId xmlns:a16="http://schemas.microsoft.com/office/drawing/2014/main" id="{5533D8B0-7BFF-FED2-761A-ED230A08C150}"/>
              </a:ext>
            </a:extLst>
          </p:cNvPr>
          <p:cNvSpPr/>
          <p:nvPr/>
        </p:nvSpPr>
        <p:spPr>
          <a:xfrm>
            <a:off x="4863736" y="3861391"/>
            <a:ext cx="547062" cy="49581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87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8E3F51B-04A7-8FBB-44DA-834F7D878C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비밀번호 찾기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A7AAD9A-B73A-E78B-B496-793989D32E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Intel Certification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FCC1414-4D81-28F8-8647-26C30C5806E3}"/>
              </a:ext>
            </a:extLst>
          </p:cNvPr>
          <p:cNvGraphicFramePr>
            <a:graphicFrameLocks noGrp="1"/>
          </p:cNvGraphicFramePr>
          <p:nvPr/>
        </p:nvGraphicFramePr>
        <p:xfrm>
          <a:off x="8602965" y="476675"/>
          <a:ext cx="3469699" cy="282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22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056277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가입시 이메일 주소 입력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3341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4" name="Panel">
            <a:extLst>
              <a:ext uri="{FF2B5EF4-FFF2-40B4-BE49-F238E27FC236}">
                <a16:creationId xmlns:a16="http://schemas.microsoft.com/office/drawing/2014/main" id="{7563EE92-F671-AF83-C9D8-5B5DE0BBBC72}"/>
              </a:ext>
            </a:extLst>
          </p:cNvPr>
          <p:cNvSpPr/>
          <p:nvPr/>
        </p:nvSpPr>
        <p:spPr>
          <a:xfrm>
            <a:off x="62912" y="934038"/>
            <a:ext cx="8498461" cy="41807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GNB</a:t>
            </a:r>
          </a:p>
        </p:txBody>
      </p:sp>
      <p:sp>
        <p:nvSpPr>
          <p:cNvPr id="5" name="Panel">
            <a:extLst>
              <a:ext uri="{FF2B5EF4-FFF2-40B4-BE49-F238E27FC236}">
                <a16:creationId xmlns:a16="http://schemas.microsoft.com/office/drawing/2014/main" id="{BCD84B49-D464-0A39-14E3-456FA1A51C41}"/>
              </a:ext>
            </a:extLst>
          </p:cNvPr>
          <p:cNvSpPr/>
          <p:nvPr/>
        </p:nvSpPr>
        <p:spPr>
          <a:xfrm>
            <a:off x="104504" y="6430854"/>
            <a:ext cx="8498461" cy="41807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FNB</a:t>
            </a:r>
          </a:p>
        </p:txBody>
      </p:sp>
      <p:cxnSp>
        <p:nvCxnSpPr>
          <p:cNvPr id="8" name="Line">
            <a:extLst>
              <a:ext uri="{FF2B5EF4-FFF2-40B4-BE49-F238E27FC236}">
                <a16:creationId xmlns:a16="http://schemas.microsoft.com/office/drawing/2014/main" id="{2716EE39-383D-52E7-9797-14A3BCE78641}"/>
              </a:ext>
            </a:extLst>
          </p:cNvPr>
          <p:cNvCxnSpPr>
            <a:cxnSpLocks/>
          </p:cNvCxnSpPr>
          <p:nvPr/>
        </p:nvCxnSpPr>
        <p:spPr bwMode="auto">
          <a:xfrm>
            <a:off x="1199457" y="1829957"/>
            <a:ext cx="1663711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">
            <a:extLst>
              <a:ext uri="{FF2B5EF4-FFF2-40B4-BE49-F238E27FC236}">
                <a16:creationId xmlns:a16="http://schemas.microsoft.com/office/drawing/2014/main" id="{8E9B8047-D518-481C-7790-092AA8B629B9}"/>
              </a:ext>
            </a:extLst>
          </p:cNvPr>
          <p:cNvSpPr/>
          <p:nvPr/>
        </p:nvSpPr>
        <p:spPr>
          <a:xfrm>
            <a:off x="1175432" y="1517299"/>
            <a:ext cx="1687736" cy="287258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</a:t>
            </a:r>
            <a:r>
              <a: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 찾기</a:t>
            </a:r>
            <a:endParaRPr lang="en-US" sz="12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E7F3E4BB-126D-044D-2410-D9B42343FA8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507880" y="2906169"/>
            <a:ext cx="5519221" cy="20467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Tab Bar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N9UKx7/LTFdZO+KxXqRLteLSV4zutmkeW/siHfTL7J3hEdD6OzufBgK03lWZ1Oa1CY9r+o0Y6K1xIsfgBdY+Xm+vGjnhOC9EEHzDrPPt7PlrMzr79bZakXooNuTeba8yGf+1wRkuS7LEIxwVHWZ13Uxy9NJVZXp2bJot858hnpW1Yu06XwwSs+OV6uU+rzjAHoMh2dCnDhmeP238WKADB4RoS3hjtfzbJU3IKX7gwaRXyn3yEfa2DIXQx6/zqFU8pm0kd48PCO44inO0y2/u/FZI9A7rw68jocm+Xg2AxcsMKOsG+ItuyQZ03vPs0lebn0Ernz0EcgTe/EMnHFc5xlPNf/yWRSaabf10UejdG9nZwigATP+bjFjbqO2NzUFbGoZUOtN9bqtaQK3+hNrHpCnbbPpPM3Bm+lcmHO4swFOJiaI8P6WGfHv/8a9euOovbbpJ58N9Tr2/xgcX52363qZtvU6j3T7S/of5aVR1v4zwFwK/Tyjl24G7/35SzZJ/WVVzNKnRbOqmnxrWJhZOAZm5HcV5XKzhA0R13YfGdaNCs1vHIwUD+ugGPiQJqpQmRYxLtqq2DdJm3w5y+uRcN9xfdGk+TDJ2vr6Ror8MFXeAAp43kf1mSdo/9VqRgR8VlcLUG1ra8uqqTtCszssaLEJHuZbPNOsJXWxdfpumrN6S/N3N/MZCPK8uriA3NZ1VW999CwrSngzVbpmTEHRlNBPG+A/Jg1JcPvM5P3q/tjgH7wuFquyOC9o4rIpOagNeuQuGjgKWfqR9vvR+7gG7PIFLPIoPROmzialp0A6pDAAjKmOy4xp5Xlsrf11oO3zomkfMy5HaBzwqvddT6DN+/w1kagtLvM3+v5m7KRJWSzz3fdqvddpHbYfmErzFZyXIiuLH2A+eXCPm5wmpM7PP/vIn5CP7h6R79a02ZIc+HOSAvGiV/kUzDDrQxae8JjAYhNhBDyqtgcUgTdjIxn8K+gt6YZ/jTpseGJqel40Y+EX+jemk9HAdWk9AeWY/gsgJJSDQ23LoRaRu+jYxT9VxXTjIC7yNv3FxmZ2OE0N1mFE97wXf3yetyTXpETwk2ecwbfzrKWeV3XeIL7jb6bruqY/ymvFBRR7n+kPGPs4GM6HkKJHAjw0nP6HGyzH72pVAAfEGUnC1iVMU8wCmaed19UVyxTZ0fWCaGN1/NZHMsyiSZdVS5K3yE2oZfBuxh8Nu5nAqT/jglH8jYHB4elZcf/Z8B4eWISrAgaMVHUh0Tq5L+zTbH7zvKyIh4g6z/NzeNqM/Bh/RMQx+iIF1vY9CbI3vdaw687viWvPPgVI91VblEjftGzYhYg3AEMUS5DOyO6/E91gvAp88uW5g7IZjhs0EAom9DaksGPvv30zQTrjf+2PXz2uPnXCXu7cRCdLmO/1SdQB9X0zlzcSLUInMcy3oFifSvLq1yZXCHBk+Ov2hDFs9P3eHN5ICBI+8UrZD2huYFlSGZ5zEY9ous8N0o/HOdZiKLu5r/RnfsaznZ3vn1RtWy1uQMI8DnsbyBv1se1/eQs2wBOPTGOPB/vbeXExV3bD4IKOb2aiiCnyHzNH6tL9f2yOboEIHjdAO41fZO18TFlBb/Ai1p/0W297ky76jz8fUY7z/CapM0+3G8dIn/gwbwHthgnFczs+e3/iWVaMUQ+TGhBPW287xpWByudfl3q+/rS0E5C3AHYD8TZ8veErDadPvvxiQ0TtPzdQPrs50vb83WiY7T8DmEc+vslz76a51MFxScqweWSY0vDJuigpfZE2Ew1vg48Hcp3QKO+fPKascZ5hdkS/GSNI7pQziO/vvwKXZjLWtYSjdOcGXUVtKVCknM1zYuQNuVw8qjkFzc+6Fvrrc5XFYeujd+lgJhxPb979R+e8ldWUYafWDGFTRzpUtB+/binb3ny3aOeE30ebghw8/mBoLOyYnDZTkKzMsxkwfLdxFPZ97X8IzbiU9D/UQJDgBin7je+pOHGCtJPrM1QGZjcKlTT+3vfFJ0NwwASlpFm7Bemy3//i9KPft/59l6Qx6Cf/u/wo/SUjFT9+Qdc7xi+q5UAwQZR+VlC85VRQRFYpWLF8a0KW7d0IjbG2t4XmBbXYOaQfj9W6FEu2Lo1K2cisLdJsF598cnsNYDyc5nvF97tclv7CX5j+rvEvh3lwg5z1xlzYIfcbT0gzvf1AtsPij0k/YCoQ3tf5L1rT2nMnQYYniOEFxceDuks4OsoCLPJYHXuVN5THO10iYzqj4Q4to0Tj/QE62hDjbjbjpfIm3u4b5Bw8G2ZVhREwqSvDLjcq8SLQ3kzuG7Sa18P4Vb4gO7u1Q34SpfnrYsHcGV3NMQ/cPsvut+Vm8wz1feMw+Q1rCbsL7e/R6+v1RCiNjntwNuLRMe7RNLb/yPQ89rIoJ9V62VW1/nODcfW6tjCFRza9NRDgGwgjpsvXcO3w3BwDeDhjZTubbJnuvmm+DlOrHo2Gtd+gbhDeJO00Wy9nGYl/Q0t0MFnxN67m5Dk7h0onmhl1o6p4fy0hiD3PmhakfD9/ovvRebHMyvL2OnNQId9u1XyjZxJZxsYTweSEXK/6Zrfnhvz/64rUFuWnS1ryQna64XmDw541U/LYoIqrGuHD5BqrAEWdPp4eUTT4+O70SOLB91oD0kUAWmdqzZCBwpPrn8xr+iQrn1cU4CGD7i/QCVY300TajQFxa0bLyRfUl8Yi/NWuLi3JX3u3d2uMw8lAEBUTZy9WWZ2/qbYEFj6Mrg3/3MwQkh3f9BR9u6qLH2B15P8TkwQK9GcJn/6sTNNHL7O6oWVUXiq7IAW89FdaeUC8VIh1VjhTOo3hQhte7oNewbXA1AM03M5JVn+NCeWZjCxjul8FKVnRvHEanf7pf/c+HihH97bfsUlQflFM66qpaA6/PD8vpjlNZZ2Pv2gqRpcTl4um+ryu1ivEFR4EsTkEYrfzxauqZa7Fdzvn9GUcITz9MPtFtghWfAHkI7I9KSVIPnp/+8WIi5FML/D7WZsvEE16+H5uP7/BufIA3JxSvsm32rRYiOeG9/EEwcIuBwufeaOUGdoUHvjPLfrD46mM1O/sZr/QPLw4P82Wr0gnZU3+WkENGPXYcyPtzHPLMeGx4vGeknG8buWDjXwee6S3b2cN3ONnNfH9xl4pWqLgp+VO3xCtvmZ/L7QfyNSQPMWe9yAlHueakhcuhL1tWtw8fRYZCsSHnlssKpjHRplhYhKUgpx/TWK/Hys9q/OcRHrxNTv7ueSk9DXN1LTNZ//vZqnu5MpI3hPIzw1fuuXRHypPIrX/NTuy/MEwdn8WOcOnzf/HpnTv/8NTuvezPKWGNv/vntJbNhtMfsSe9yAWGKkz1veYFTxfUEA1z8qxgqBQ7svJT5Myfz8VewsyfP1lajy3IuAtCDc4XOfL3jTmzQvqw19qloFjSyZug1wC5aEKhEvD7+mKIkVARtLf2L+QD0l/5mfSwe+fVG1bLW7gicHEgzW6N6XobwO/l3u6EfrtEosEDYvhJ19+cfpumvNaXxpN3w6wB6LQ59XFRV6PT+u6qrc+epYVSDW2FeV/aHKykvKPSlRBmD6nxM1ymqfnFOVTulbcH53WMS1DEgLRmB1PPKeI56Yc5g3ZkWNe/kUaC0uk4DMaAtIZNoT+GgkNUaCaTX+vNVx/1d8lqWNrcwMzMxjpbRB0QbeUlLVR/haL73Xx2U53N0WuAoDS8dVy9qbSRHgPqh3bbvp7bOxr7/vpo5vWcfgVSRTRLJru5INbLQIFY/9dvWWNm8zDDeqTeOXpmtbTp+AKdOI02eYXI8PwcRxbqCQTm+Bs1LtDX1l/KzqJH5zICYgiXUDoPpA8MVx/9sn03kQwLwdE8Bbuv97gQ34Nhv1+sMY2OyOGcdhDDhrCSxYgpNQJTrnJbdxo8cF2vQF+MMvdmP+6hRsUw2yjhu4+t+gDj0iZ1xNUWKff723UwP7jFCpyAB6czQu8/vOz70yZ55YUwnNeVhkt+q6yKYxrXPwN35CFCZQnllrIskQ1xqbvvlvM2jlZo/3x3t7+3qfnt5wCPB7hpYuOPufPPgk/k+4+MYP8mr1hgjqd0Ue3BHaLGAXPze6seX5IM4xBD0zihq/M/N4b7+3f+6Zn92uCi0/fN8MqGxWx//gISUZDsuG37CcL16xe5y3Srr4yGol7fGuVRNbz9N0qI8cBaQ9a0jknHKd505BPfktd08kn3Wxi/Oc92PiHpz3xvAdieEIiWC3kPhHGetzn8E+Cjwz/7e6cvwey5un1Fxi8G/ojYe6M4JZcieeW+g3P7XUcng+bB5Vw98G38+Ji3nbmQVr5n2izb2AeFFI4EZs7DCfi9jYGzy3n4dYKq87bdb30Ub0FMv8vz7Z1fcAPy7m9x8e3Thbh2TDCTUmjbDbzUjANs5BNCcWAxfNc/Q8NJ/RzAO+bKXqVL6pLymMhOWRjVc5lfWi66LIqZgpe/ZGtr5sp2v3/X6YomhPaALWXz/nsPfI5eI57a54RDDcgECZqSIxviMPd+IQHAuw3vTioKm4D4OdQ2GseZihIX1vkO3++p0g3eSsS/bjJ83Ra5+efQZJt1vqju0c2cf11JVtz1zdK9HlVkydLDF5EEqUkSof0xdFn6Q793N6+vZwPcomTsOL7QzTv8uZxu1UMZOHjKspbaR52sd8Xcwd0CO9ggXsgARzhp1sHBV8H470bMdZuN2Hc/zDUbfGXvaEGMAbkAx+/XuXT4rxQgzcrahoGlEF1ToYaEjvJak8ihqTBSEK+XC+8yMY16FDyBol9M+c0Ka3X1ECqWZXZNSmVbGIUCmnqNl+27yGr5KmO3lNvDGAxycvq6mtiIZHeN4RIiYhJ17HeHxXEUN8QIjWHB18bk1d4PWBd/fFL/h/0QEWyR1cAAA==&lt;/Code&gt;&lt;CodeSignature&gt;jCu+5ge7H3MmU+YJ8OVg5UfykE4rOnzmp5RsiEZm+GW/oOFA4Ls33pmDI3q9blBI/Dk74wejzG7FY4C4vOdaS6iR2PA4epListS9pOdEl2Bnl9mQD5WlY4XegJIofLU3Qx5j8gyCWGYlqrXqYrGlV474IaRsay6ULCtEGqvabvwrzICYpXApQXQ4Z0tHpnTJSAqwYx5L0Y63faAhBE5o1gVoynBULr+GxsFyWEIuJVTDfzXg/i82Atowvhe87/oZWKS89ognxHa6fk74HNBu0jgPB0cr4/PgruWujwdENusfo4pJLLjrBEiW5fBuRAzsTtoLzxHklpTV2CZz4qUefA==&lt;/CodeSignature&gt;&lt;/SmartOption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6C07207F-0FEE-A5C3-F03E-CE287B91E786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507880" y="2555280"/>
            <a:ext cx="3583561" cy="350890"/>
            <a:chOff x="595686" y="2423988"/>
            <a:chExt cx="3074194" cy="240301"/>
          </a:xfrm>
          <a:solidFill>
            <a:srgbClr val="FFFFFF"/>
          </a:solidFill>
        </p:grpSpPr>
        <p:cxnSp>
          <p:nvCxnSpPr>
            <p:cNvPr id="17" name="Line 1" descr="&lt;SmartSettings&gt;&lt;SmartResize anchorLeft=&quot;Absolut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C95E0827-9012-F135-3111-C895324D066A}"/>
                </a:ext>
              </a:extLst>
            </p:cNvPr>
            <p:cNvCxnSpPr/>
            <p:nvPr>
              <p:custDataLst>
                <p:tags r:id="rId3"/>
              </p:custDataLst>
            </p:nvPr>
          </p:nvCxnSpPr>
          <p:spPr>
            <a:xfrm flipH="1">
              <a:off x="595686" y="2664289"/>
              <a:ext cx="84435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Line 2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76C7D43-1886-1AD6-6560-0EB765962621}"/>
                </a:ext>
              </a:extLst>
            </p:cNvPr>
            <p:cNvCxnSpPr>
              <a:cxnSpLocks/>
            </p:cNvCxnSpPr>
            <p:nvPr>
              <p:custDataLst>
                <p:tags r:id="rId4"/>
              </p:custDataLst>
            </p:nvPr>
          </p:nvCxnSpPr>
          <p:spPr>
            <a:xfrm>
              <a:off x="1687654" y="2664289"/>
              <a:ext cx="1982226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ab Selected" descr="&lt;SmartSettings&gt;&lt;SmartResize anchorLeft=&quot;Absolute&quot; anchorTop=&quot;Absolut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5D78A0C2-1DAE-B20F-6077-9AF74F248EAC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680122" y="2423988"/>
              <a:ext cx="1007534" cy="240300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아이디 찾기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Tab" descr="&lt;SmartSettings&gt;&lt;SmartResize anchorLeft=&quot;Absolute&quot; anchorTop=&quot;Absolut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1725F63C-C501-1B89-5079-5959C87554E0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785065" y="2423988"/>
              <a:ext cx="1007533" cy="2403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비밀번호 찾기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37" name="Line">
            <a:extLst>
              <a:ext uri="{FF2B5EF4-FFF2-40B4-BE49-F238E27FC236}">
                <a16:creationId xmlns:a16="http://schemas.microsoft.com/office/drawing/2014/main" id="{06E81DA5-271D-37E4-BD50-9C708255532C}"/>
              </a:ext>
            </a:extLst>
          </p:cNvPr>
          <p:cNvCxnSpPr>
            <a:cxnSpLocks/>
          </p:cNvCxnSpPr>
          <p:nvPr/>
        </p:nvCxnSpPr>
        <p:spPr bwMode="auto">
          <a:xfrm flipV="1">
            <a:off x="1821944" y="3137770"/>
            <a:ext cx="0" cy="29123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">
            <a:extLst>
              <a:ext uri="{FF2B5EF4-FFF2-40B4-BE49-F238E27FC236}">
                <a16:creationId xmlns:a16="http://schemas.microsoft.com/office/drawing/2014/main" id="{3AC82A9F-F85B-78C2-B7BC-023F24DE9B75}"/>
              </a:ext>
            </a:extLst>
          </p:cNvPr>
          <p:cNvSpPr/>
          <p:nvPr/>
        </p:nvSpPr>
        <p:spPr>
          <a:xfrm>
            <a:off x="1863537" y="3161916"/>
            <a:ext cx="2205264" cy="241092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가입 시 등록하신 정보를 입력해 주세요</a:t>
            </a:r>
            <a:endParaRPr lang="en-US" sz="9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D4DBAB6-1BC3-1DED-2BEC-C6E10C6F0E36}"/>
              </a:ext>
            </a:extLst>
          </p:cNvPr>
          <p:cNvGrpSpPr/>
          <p:nvPr/>
        </p:nvGrpSpPr>
        <p:grpSpPr>
          <a:xfrm>
            <a:off x="2322157" y="3703746"/>
            <a:ext cx="3563117" cy="632247"/>
            <a:chOff x="2322157" y="3703746"/>
            <a:chExt cx="3563117" cy="632247"/>
          </a:xfrm>
        </p:grpSpPr>
        <p:sp>
          <p:nvSpPr>
            <p:cNvPr id="44" name="Rectangle">
              <a:extLst>
                <a:ext uri="{FF2B5EF4-FFF2-40B4-BE49-F238E27FC236}">
                  <a16:creationId xmlns:a16="http://schemas.microsoft.com/office/drawing/2014/main" id="{6C641401-FA8A-5A08-0A06-727CCC4FF3AE}"/>
                </a:ext>
              </a:extLst>
            </p:cNvPr>
            <p:cNvSpPr/>
            <p:nvPr/>
          </p:nvSpPr>
          <p:spPr>
            <a:xfrm>
              <a:off x="3244823" y="3703752"/>
              <a:ext cx="1846618" cy="241086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Rectangle">
              <a:extLst>
                <a:ext uri="{FF2B5EF4-FFF2-40B4-BE49-F238E27FC236}">
                  <a16:creationId xmlns:a16="http://schemas.microsoft.com/office/drawing/2014/main" id="{C1DA868C-B117-1AFA-2251-7F0885DFEADB}"/>
                </a:ext>
              </a:extLst>
            </p:cNvPr>
            <p:cNvSpPr/>
            <p:nvPr/>
          </p:nvSpPr>
          <p:spPr>
            <a:xfrm>
              <a:off x="3244823" y="4094907"/>
              <a:ext cx="1846618" cy="241086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Text Box">
              <a:extLst>
                <a:ext uri="{FF2B5EF4-FFF2-40B4-BE49-F238E27FC236}">
                  <a16:creationId xmlns:a16="http://schemas.microsoft.com/office/drawing/2014/main" id="{56F04E60-3A5D-7AEC-EBD6-7B0E6A06B22F}"/>
                </a:ext>
              </a:extLst>
            </p:cNvPr>
            <p:cNvSpPr/>
            <p:nvPr/>
          </p:nvSpPr>
          <p:spPr>
            <a:xfrm>
              <a:off x="2698125" y="3703746"/>
              <a:ext cx="484787" cy="241092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이름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Text Box">
              <a:extLst>
                <a:ext uri="{FF2B5EF4-FFF2-40B4-BE49-F238E27FC236}">
                  <a16:creationId xmlns:a16="http://schemas.microsoft.com/office/drawing/2014/main" id="{BCBE13CE-FC06-3926-DE62-F9CA37F37B0C}"/>
                </a:ext>
              </a:extLst>
            </p:cNvPr>
            <p:cNvSpPr/>
            <p:nvPr/>
          </p:nvSpPr>
          <p:spPr>
            <a:xfrm>
              <a:off x="2322157" y="4079024"/>
              <a:ext cx="917241" cy="241092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이메일 주소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Button">
              <a:extLst>
                <a:ext uri="{FF2B5EF4-FFF2-40B4-BE49-F238E27FC236}">
                  <a16:creationId xmlns:a16="http://schemas.microsoft.com/office/drawing/2014/main" id="{767715DA-3C6E-3836-7AAE-66DF3A2CF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3831" y="3703746"/>
              <a:ext cx="711443" cy="631252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:a16="http://schemas.microsoft.com/office/drawing/2014/main" id="{A13716BA-801D-C8C2-97B3-CB7B236B1F8C}"/>
              </a:ext>
            </a:extLst>
          </p:cNvPr>
          <p:cNvSpPr/>
          <p:nvPr/>
        </p:nvSpPr>
        <p:spPr>
          <a:xfrm>
            <a:off x="1449453" y="2428320"/>
            <a:ext cx="240968" cy="2166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91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8E3F51B-04A7-8FBB-44DA-834F7D878C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비밀번호 찾기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A7AAD9A-B73A-E78B-B496-793989D32E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Intel Certification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FCC1414-4D81-28F8-8647-26C30C5806E3}"/>
              </a:ext>
            </a:extLst>
          </p:cNvPr>
          <p:cNvGraphicFramePr>
            <a:graphicFrameLocks noGrp="1"/>
          </p:cNvGraphicFramePr>
          <p:nvPr/>
        </p:nvGraphicFramePr>
        <p:xfrm>
          <a:off x="8602965" y="476675"/>
          <a:ext cx="3469699" cy="4072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22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056277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아이디 찾기 조회 결과 화면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뒤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세자리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표시로 가린 후 결과화면 조회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로그인하기 버튼을 통해 로그인 화면으로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돌아감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아이디 찾기 조회 결과 화면</a:t>
                      </a:r>
                      <a:endParaRPr kumimoji="1" lang="en-US" altLang="ko-KR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조회하고자 하는 정보에서 일치하는 정보가 </a:t>
                      </a:r>
                      <a:r>
                        <a:rPr kumimoji="1" lang="ko-KR" altLang="en-US" sz="800" dirty="0" err="1">
                          <a:solidFill>
                            <a:schemeClr val="tx1"/>
                          </a:solidFill>
                          <a:latin typeface="+mn-ea"/>
                        </a:rPr>
                        <a:t>없을경우</a:t>
                      </a: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 나타나는 화면</a:t>
                      </a:r>
                      <a:endParaRPr kumimoji="1" lang="en-US" altLang="ko-KR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+mn-ea"/>
                        </a:rPr>
                        <a:t>‘</a:t>
                      </a: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다시 찾기</a:t>
                      </a: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+mn-ea"/>
                        </a:rPr>
                        <a:t>’ </a:t>
                      </a: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버튼 통해 아이디</a:t>
                      </a: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비밀번호 찾기 화면으로 </a:t>
                      </a:r>
                      <a:r>
                        <a:rPr kumimoji="1" lang="ko-KR" altLang="en-US" sz="800" dirty="0" err="1">
                          <a:solidFill>
                            <a:schemeClr val="tx1"/>
                          </a:solidFill>
                          <a:latin typeface="+mn-ea"/>
                        </a:rPr>
                        <a:t>돌아감</a:t>
                      </a:r>
                      <a:endParaRPr kumimoji="1" lang="en-US" altLang="ko-KR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전체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ID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찾기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휴대폰 인증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API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이용하여 전체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ID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전체 </a:t>
                      </a: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+mn-ea"/>
                        </a:rPr>
                        <a:t>ID </a:t>
                      </a: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찾기 조회 결과</a:t>
                      </a:r>
                      <a:endParaRPr kumimoji="1" lang="en-US" altLang="ko-KR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아이디 확인 후 </a:t>
                      </a: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+mn-ea"/>
                        </a:rPr>
                        <a:t>‘</a:t>
                      </a: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로그인 하기</a:t>
                      </a: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+mn-ea"/>
                        </a:rPr>
                        <a:t>’ </a:t>
                      </a: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버튼을 통해 로그인 화면으로 </a:t>
                      </a:r>
                      <a:r>
                        <a:rPr kumimoji="1" lang="ko-KR" altLang="en-US" sz="800" dirty="0" err="1">
                          <a:solidFill>
                            <a:schemeClr val="tx1"/>
                          </a:solidFill>
                          <a:latin typeface="+mn-ea"/>
                        </a:rPr>
                        <a:t>돌아감</a:t>
                      </a:r>
                      <a:endParaRPr kumimoji="1"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3341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4" name="Panel">
            <a:extLst>
              <a:ext uri="{FF2B5EF4-FFF2-40B4-BE49-F238E27FC236}">
                <a16:creationId xmlns:a16="http://schemas.microsoft.com/office/drawing/2014/main" id="{7563EE92-F671-AF83-C9D8-5B5DE0BBBC72}"/>
              </a:ext>
            </a:extLst>
          </p:cNvPr>
          <p:cNvSpPr/>
          <p:nvPr/>
        </p:nvSpPr>
        <p:spPr>
          <a:xfrm>
            <a:off x="62912" y="934038"/>
            <a:ext cx="8498461" cy="41807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GNB</a:t>
            </a:r>
          </a:p>
        </p:txBody>
      </p:sp>
      <p:cxnSp>
        <p:nvCxnSpPr>
          <p:cNvPr id="8" name="Line">
            <a:extLst>
              <a:ext uri="{FF2B5EF4-FFF2-40B4-BE49-F238E27FC236}">
                <a16:creationId xmlns:a16="http://schemas.microsoft.com/office/drawing/2014/main" id="{2716EE39-383D-52E7-9797-14A3BCE78641}"/>
              </a:ext>
            </a:extLst>
          </p:cNvPr>
          <p:cNvCxnSpPr>
            <a:cxnSpLocks/>
          </p:cNvCxnSpPr>
          <p:nvPr/>
        </p:nvCxnSpPr>
        <p:spPr bwMode="auto">
          <a:xfrm>
            <a:off x="1199457" y="1829957"/>
            <a:ext cx="1663711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">
            <a:extLst>
              <a:ext uri="{FF2B5EF4-FFF2-40B4-BE49-F238E27FC236}">
                <a16:creationId xmlns:a16="http://schemas.microsoft.com/office/drawing/2014/main" id="{8E9B8047-D518-481C-7790-092AA8B629B9}"/>
              </a:ext>
            </a:extLst>
          </p:cNvPr>
          <p:cNvSpPr/>
          <p:nvPr/>
        </p:nvSpPr>
        <p:spPr>
          <a:xfrm>
            <a:off x="1175432" y="1517299"/>
            <a:ext cx="1687736" cy="287258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</a:t>
            </a:r>
            <a:r>
              <a: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 찾기</a:t>
            </a:r>
            <a:endParaRPr lang="en-US" sz="12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Panel">
            <a:extLst>
              <a:ext uri="{FF2B5EF4-FFF2-40B4-BE49-F238E27FC236}">
                <a16:creationId xmlns:a16="http://schemas.microsoft.com/office/drawing/2014/main" id="{52341BDA-7BD7-449E-7C2F-15D87EEDF2DA}"/>
              </a:ext>
            </a:extLst>
          </p:cNvPr>
          <p:cNvSpPr/>
          <p:nvPr/>
        </p:nvSpPr>
        <p:spPr>
          <a:xfrm>
            <a:off x="62911" y="6439929"/>
            <a:ext cx="8498461" cy="41807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FNB</a:t>
            </a:r>
          </a:p>
        </p:txBody>
      </p:sp>
      <p:sp>
        <p:nvSpPr>
          <p:cNvPr id="12" name="Panel">
            <a:extLst>
              <a:ext uri="{FF2B5EF4-FFF2-40B4-BE49-F238E27FC236}">
                <a16:creationId xmlns:a16="http://schemas.microsoft.com/office/drawing/2014/main" id="{7EBA8392-9D89-4CB0-F117-02E47D3F349B}"/>
              </a:ext>
            </a:extLst>
          </p:cNvPr>
          <p:cNvSpPr/>
          <p:nvPr/>
        </p:nvSpPr>
        <p:spPr>
          <a:xfrm>
            <a:off x="1491894" y="2250099"/>
            <a:ext cx="4726850" cy="164592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AEB3A69-ED06-1A99-1A8D-7A2E73DA0B2A}"/>
              </a:ext>
            </a:extLst>
          </p:cNvPr>
          <p:cNvGrpSpPr/>
          <p:nvPr/>
        </p:nvGrpSpPr>
        <p:grpSpPr>
          <a:xfrm>
            <a:off x="1857727" y="2411317"/>
            <a:ext cx="2250265" cy="291230"/>
            <a:chOff x="3287489" y="2262756"/>
            <a:chExt cx="2250265" cy="291230"/>
          </a:xfrm>
        </p:grpSpPr>
        <p:cxnSp>
          <p:nvCxnSpPr>
            <p:cNvPr id="10" name="Line">
              <a:extLst>
                <a:ext uri="{FF2B5EF4-FFF2-40B4-BE49-F238E27FC236}">
                  <a16:creationId xmlns:a16="http://schemas.microsoft.com/office/drawing/2014/main" id="{2BEEE850-4654-E8D0-8649-EA4402B1799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87489" y="2262756"/>
              <a:ext cx="0" cy="29123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 Box">
              <a:extLst>
                <a:ext uri="{FF2B5EF4-FFF2-40B4-BE49-F238E27FC236}">
                  <a16:creationId xmlns:a16="http://schemas.microsoft.com/office/drawing/2014/main" id="{E3B12FC1-941D-F5C3-0972-72781D887175}"/>
                </a:ext>
              </a:extLst>
            </p:cNvPr>
            <p:cNvSpPr/>
            <p:nvPr/>
          </p:nvSpPr>
          <p:spPr>
            <a:xfrm>
              <a:off x="3332490" y="2287825"/>
              <a:ext cx="2205264" cy="241092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아이디 조회 결과</a:t>
              </a:r>
              <a:endParaRPr lang="en-US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" name="타원 21">
            <a:extLst>
              <a:ext uri="{FF2B5EF4-FFF2-40B4-BE49-F238E27FC236}">
                <a16:creationId xmlns:a16="http://schemas.microsoft.com/office/drawing/2014/main" id="{3745CEDB-B9CC-ED14-41B7-D84254C96F36}"/>
              </a:ext>
            </a:extLst>
          </p:cNvPr>
          <p:cNvSpPr/>
          <p:nvPr/>
        </p:nvSpPr>
        <p:spPr>
          <a:xfrm>
            <a:off x="1274299" y="2132421"/>
            <a:ext cx="267008" cy="2727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Panel">
            <a:extLst>
              <a:ext uri="{FF2B5EF4-FFF2-40B4-BE49-F238E27FC236}">
                <a16:creationId xmlns:a16="http://schemas.microsoft.com/office/drawing/2014/main" id="{15F2A0EF-595E-558D-94F5-5D5EA7A48ABF}"/>
              </a:ext>
            </a:extLst>
          </p:cNvPr>
          <p:cNvSpPr/>
          <p:nvPr/>
        </p:nvSpPr>
        <p:spPr>
          <a:xfrm>
            <a:off x="1491894" y="4082306"/>
            <a:ext cx="4726850" cy="164592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AA3CCA3-3192-0FE9-8AB1-F325B52D23B8}"/>
              </a:ext>
            </a:extLst>
          </p:cNvPr>
          <p:cNvGrpSpPr/>
          <p:nvPr/>
        </p:nvGrpSpPr>
        <p:grpSpPr>
          <a:xfrm>
            <a:off x="1857727" y="4241267"/>
            <a:ext cx="2250265" cy="291230"/>
            <a:chOff x="3287489" y="2262756"/>
            <a:chExt cx="2250265" cy="291230"/>
          </a:xfrm>
        </p:grpSpPr>
        <p:cxnSp>
          <p:nvCxnSpPr>
            <p:cNvPr id="25" name="Line">
              <a:extLst>
                <a:ext uri="{FF2B5EF4-FFF2-40B4-BE49-F238E27FC236}">
                  <a16:creationId xmlns:a16="http://schemas.microsoft.com/office/drawing/2014/main" id="{5DAB7D16-AE54-D96A-9A95-8D4157BDB45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87489" y="2262756"/>
              <a:ext cx="0" cy="29123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 Box">
              <a:extLst>
                <a:ext uri="{FF2B5EF4-FFF2-40B4-BE49-F238E27FC236}">
                  <a16:creationId xmlns:a16="http://schemas.microsoft.com/office/drawing/2014/main" id="{F5229539-B54F-F1C8-19C6-5A6C58FA534B}"/>
                </a:ext>
              </a:extLst>
            </p:cNvPr>
            <p:cNvSpPr/>
            <p:nvPr/>
          </p:nvSpPr>
          <p:spPr>
            <a:xfrm>
              <a:off x="3332490" y="2287825"/>
              <a:ext cx="2205264" cy="241092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아이디 조회 결과</a:t>
              </a:r>
              <a:endParaRPr lang="en-US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8078389-31EA-5299-AC82-1E33A7952CA1}"/>
              </a:ext>
            </a:extLst>
          </p:cNvPr>
          <p:cNvGrpSpPr/>
          <p:nvPr/>
        </p:nvGrpSpPr>
        <p:grpSpPr>
          <a:xfrm>
            <a:off x="1857727" y="4767109"/>
            <a:ext cx="3807512" cy="557012"/>
            <a:chOff x="1857727" y="4767109"/>
            <a:chExt cx="3807512" cy="557012"/>
          </a:xfrm>
        </p:grpSpPr>
        <p:sp>
          <p:nvSpPr>
            <p:cNvPr id="27" name="Text Box">
              <a:extLst>
                <a:ext uri="{FF2B5EF4-FFF2-40B4-BE49-F238E27FC236}">
                  <a16:creationId xmlns:a16="http://schemas.microsoft.com/office/drawing/2014/main" id="{0102E5DE-792B-7DE8-567B-2B2911E54B7A}"/>
                </a:ext>
              </a:extLst>
            </p:cNvPr>
            <p:cNvSpPr/>
            <p:nvPr/>
          </p:nvSpPr>
          <p:spPr>
            <a:xfrm>
              <a:off x="1857727" y="4767109"/>
              <a:ext cx="2864488" cy="5570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>
                  <a:alpha val="9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입력하신 정보와 일치하는 정보가 없습니다</a:t>
              </a:r>
              <a:r>
                <a:rPr lang="en-US" altLang="ko-KR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ko-KR" alt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다시 확인하신 후 조회해 주세요</a:t>
              </a:r>
              <a:r>
                <a:rPr lang="en-US" altLang="ko-KR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!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Button">
              <a:extLst>
                <a:ext uri="{FF2B5EF4-FFF2-40B4-BE49-F238E27FC236}">
                  <a16:creationId xmlns:a16="http://schemas.microsoft.com/office/drawing/2014/main" id="{ACCA6F3C-69B7-3A17-7E65-8199D235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8569" y="4767109"/>
              <a:ext cx="866670" cy="548892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>
                  <a:alpha val="99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다시 찾기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73FE1106-D64D-3CBE-BB3D-6BD8FE50B435}"/>
              </a:ext>
            </a:extLst>
          </p:cNvPr>
          <p:cNvSpPr/>
          <p:nvPr/>
        </p:nvSpPr>
        <p:spPr>
          <a:xfrm>
            <a:off x="1274299" y="4014605"/>
            <a:ext cx="267008" cy="2727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7FE4411-FBDC-DFE8-31D7-24EE54859B43}"/>
              </a:ext>
            </a:extLst>
          </p:cNvPr>
          <p:cNvGrpSpPr/>
          <p:nvPr/>
        </p:nvGrpSpPr>
        <p:grpSpPr>
          <a:xfrm>
            <a:off x="1984493" y="2845894"/>
            <a:ext cx="3514607" cy="799578"/>
            <a:chOff x="1984493" y="2845894"/>
            <a:chExt cx="3514607" cy="799578"/>
          </a:xfrm>
        </p:grpSpPr>
        <p:sp>
          <p:nvSpPr>
            <p:cNvPr id="15" name="Text Box">
              <a:extLst>
                <a:ext uri="{FF2B5EF4-FFF2-40B4-BE49-F238E27FC236}">
                  <a16:creationId xmlns:a16="http://schemas.microsoft.com/office/drawing/2014/main" id="{169B4D18-7C8D-8226-B92A-B79507A75FA2}"/>
                </a:ext>
              </a:extLst>
            </p:cNvPr>
            <p:cNvSpPr/>
            <p:nvPr/>
          </p:nvSpPr>
          <p:spPr>
            <a:xfrm>
              <a:off x="1984493" y="2845894"/>
              <a:ext cx="2369379" cy="79957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>
                  <a:alpha val="9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Asdfgxxx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Dsdgasdgxxx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Dsafd</a:t>
              </a:r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xxx</a:t>
              </a:r>
              <a:r>
                <a:rPr lang="ko-KR" altLang="en-US" sz="105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ㅁ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Button">
              <a:extLst>
                <a:ext uri="{FF2B5EF4-FFF2-40B4-BE49-F238E27FC236}">
                  <a16:creationId xmlns:a16="http://schemas.microsoft.com/office/drawing/2014/main" id="{D2B8163B-B2A4-5DE6-03B0-3917F15E9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156" y="2868278"/>
              <a:ext cx="1008944" cy="34256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>
                  <a:alpha val="99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하기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Button">
              <a:extLst>
                <a:ext uri="{FF2B5EF4-FFF2-40B4-BE49-F238E27FC236}">
                  <a16:creationId xmlns:a16="http://schemas.microsoft.com/office/drawing/2014/main" id="{FC8C295C-658A-5BDB-0C29-E45D3FC6D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156" y="3278544"/>
              <a:ext cx="1008944" cy="344420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>
                  <a:alpha val="99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전체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ID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찾기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3" name="타원 32">
            <a:extLst>
              <a:ext uri="{FF2B5EF4-FFF2-40B4-BE49-F238E27FC236}">
                <a16:creationId xmlns:a16="http://schemas.microsoft.com/office/drawing/2014/main" id="{5E5DF6A7-0BB2-523C-87A1-95615EBF6C1D}"/>
              </a:ext>
            </a:extLst>
          </p:cNvPr>
          <p:cNvSpPr/>
          <p:nvPr/>
        </p:nvSpPr>
        <p:spPr>
          <a:xfrm>
            <a:off x="4353163" y="3159958"/>
            <a:ext cx="267008" cy="2727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4" name="Rectangle">
            <a:extLst>
              <a:ext uri="{FF2B5EF4-FFF2-40B4-BE49-F238E27FC236}">
                <a16:creationId xmlns:a16="http://schemas.microsoft.com/office/drawing/2014/main" id="{079F2B30-38FF-2325-AD07-B17F5BA7B360}"/>
              </a:ext>
            </a:extLst>
          </p:cNvPr>
          <p:cNvSpPr/>
          <p:nvPr/>
        </p:nvSpPr>
        <p:spPr>
          <a:xfrm>
            <a:off x="6675284" y="4443859"/>
            <a:ext cx="3916516" cy="1613938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BD74D8F-167E-350A-C4E3-6978A1800AC9}"/>
              </a:ext>
            </a:extLst>
          </p:cNvPr>
          <p:cNvGrpSpPr/>
          <p:nvPr/>
        </p:nvGrpSpPr>
        <p:grpSpPr>
          <a:xfrm>
            <a:off x="6896638" y="4621494"/>
            <a:ext cx="2250265" cy="291230"/>
            <a:chOff x="3287489" y="2262756"/>
            <a:chExt cx="2250265" cy="291230"/>
          </a:xfrm>
        </p:grpSpPr>
        <p:cxnSp>
          <p:nvCxnSpPr>
            <p:cNvPr id="38" name="Line">
              <a:extLst>
                <a:ext uri="{FF2B5EF4-FFF2-40B4-BE49-F238E27FC236}">
                  <a16:creationId xmlns:a16="http://schemas.microsoft.com/office/drawing/2014/main" id="{CD4E9F04-5377-7C78-0EA5-29DD5189A5F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87489" y="2262756"/>
              <a:ext cx="0" cy="29123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 Box">
              <a:extLst>
                <a:ext uri="{FF2B5EF4-FFF2-40B4-BE49-F238E27FC236}">
                  <a16:creationId xmlns:a16="http://schemas.microsoft.com/office/drawing/2014/main" id="{499A01B8-E61C-4018-2B54-71F1643BB9B1}"/>
                </a:ext>
              </a:extLst>
            </p:cNvPr>
            <p:cNvSpPr/>
            <p:nvPr/>
          </p:nvSpPr>
          <p:spPr>
            <a:xfrm>
              <a:off x="3332490" y="2287825"/>
              <a:ext cx="2205264" cy="241092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아이디 조회 결과</a:t>
              </a:r>
              <a:endParaRPr lang="en-US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F2FF98E6-D1F9-F9CC-0838-230F6311EEB1}"/>
              </a:ext>
            </a:extLst>
          </p:cNvPr>
          <p:cNvGrpSpPr/>
          <p:nvPr/>
        </p:nvGrpSpPr>
        <p:grpSpPr>
          <a:xfrm>
            <a:off x="6941639" y="5021866"/>
            <a:ext cx="3392634" cy="799578"/>
            <a:chOff x="6941639" y="5021866"/>
            <a:chExt cx="3392634" cy="799578"/>
          </a:xfrm>
        </p:grpSpPr>
        <p:sp>
          <p:nvSpPr>
            <p:cNvPr id="41" name="Text Box">
              <a:extLst>
                <a:ext uri="{FF2B5EF4-FFF2-40B4-BE49-F238E27FC236}">
                  <a16:creationId xmlns:a16="http://schemas.microsoft.com/office/drawing/2014/main" id="{018EAD19-F8BD-DF93-5682-1CA85172262B}"/>
                </a:ext>
              </a:extLst>
            </p:cNvPr>
            <p:cNvSpPr/>
            <p:nvPr/>
          </p:nvSpPr>
          <p:spPr>
            <a:xfrm>
              <a:off x="6941639" y="5021866"/>
              <a:ext cx="2205264" cy="79957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>
                  <a:alpha val="9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Asdfgasd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Dsdgasdgxee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Dsafdddd</a:t>
              </a:r>
              <a:endParaRPr 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Button">
              <a:extLst>
                <a:ext uri="{FF2B5EF4-FFF2-40B4-BE49-F238E27FC236}">
                  <a16:creationId xmlns:a16="http://schemas.microsoft.com/office/drawing/2014/main" id="{7F2FA6CB-E7CF-0F00-8C6C-9785886CF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5329" y="5083016"/>
              <a:ext cx="1008944" cy="645210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>
                  <a:alpha val="99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 하기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0" name="타원 49">
            <a:extLst>
              <a:ext uri="{FF2B5EF4-FFF2-40B4-BE49-F238E27FC236}">
                <a16:creationId xmlns:a16="http://schemas.microsoft.com/office/drawing/2014/main" id="{28499D14-A357-AFB1-990E-2234267F2C9A}"/>
              </a:ext>
            </a:extLst>
          </p:cNvPr>
          <p:cNvSpPr/>
          <p:nvPr/>
        </p:nvSpPr>
        <p:spPr>
          <a:xfrm>
            <a:off x="6541780" y="4274857"/>
            <a:ext cx="267008" cy="2727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7DCEFAA-A389-5C5A-83FB-6033C9C8C2D7}"/>
              </a:ext>
            </a:extLst>
          </p:cNvPr>
          <p:cNvCxnSpPr>
            <a:cxnSpLocks/>
          </p:cNvCxnSpPr>
          <p:nvPr/>
        </p:nvCxnSpPr>
        <p:spPr>
          <a:xfrm>
            <a:off x="5065231" y="3661115"/>
            <a:ext cx="1543301" cy="118555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56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8E3F51B-04A7-8FBB-44DA-834F7D878C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비밀번호 찾기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A7AAD9A-B73A-E78B-B496-793989D32E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Intel Certification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FCC1414-4D81-28F8-8647-26C30C580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024958"/>
              </p:ext>
            </p:extLst>
          </p:nvPr>
        </p:nvGraphicFramePr>
        <p:xfrm>
          <a:off x="8602965" y="476675"/>
          <a:ext cx="3469699" cy="2749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22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056277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비밀번호 찾기 화면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휴대폰 본인인증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휴대폰번호 인증 </a:t>
                      </a: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+mn-ea"/>
                        </a:rPr>
                        <a:t>API </a:t>
                      </a: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활용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인증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완료시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해당 문구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549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4" name="Panel">
            <a:extLst>
              <a:ext uri="{FF2B5EF4-FFF2-40B4-BE49-F238E27FC236}">
                <a16:creationId xmlns:a16="http://schemas.microsoft.com/office/drawing/2014/main" id="{7563EE92-F671-AF83-C9D8-5B5DE0BBBC72}"/>
              </a:ext>
            </a:extLst>
          </p:cNvPr>
          <p:cNvSpPr/>
          <p:nvPr/>
        </p:nvSpPr>
        <p:spPr>
          <a:xfrm>
            <a:off x="62912" y="934038"/>
            <a:ext cx="8498461" cy="41807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GNB</a:t>
            </a:r>
          </a:p>
        </p:txBody>
      </p:sp>
      <p:sp>
        <p:nvSpPr>
          <p:cNvPr id="5" name="Panel">
            <a:extLst>
              <a:ext uri="{FF2B5EF4-FFF2-40B4-BE49-F238E27FC236}">
                <a16:creationId xmlns:a16="http://schemas.microsoft.com/office/drawing/2014/main" id="{BCD84B49-D464-0A39-14E3-456FA1A51C41}"/>
              </a:ext>
            </a:extLst>
          </p:cNvPr>
          <p:cNvSpPr/>
          <p:nvPr/>
        </p:nvSpPr>
        <p:spPr>
          <a:xfrm>
            <a:off x="104504" y="6430854"/>
            <a:ext cx="8498461" cy="41807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FNB</a:t>
            </a:r>
          </a:p>
        </p:txBody>
      </p:sp>
      <p:cxnSp>
        <p:nvCxnSpPr>
          <p:cNvPr id="8" name="Line">
            <a:extLst>
              <a:ext uri="{FF2B5EF4-FFF2-40B4-BE49-F238E27FC236}">
                <a16:creationId xmlns:a16="http://schemas.microsoft.com/office/drawing/2014/main" id="{2716EE39-383D-52E7-9797-14A3BCE78641}"/>
              </a:ext>
            </a:extLst>
          </p:cNvPr>
          <p:cNvCxnSpPr>
            <a:cxnSpLocks/>
          </p:cNvCxnSpPr>
          <p:nvPr/>
        </p:nvCxnSpPr>
        <p:spPr bwMode="auto">
          <a:xfrm>
            <a:off x="1199457" y="1829957"/>
            <a:ext cx="1663711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">
            <a:extLst>
              <a:ext uri="{FF2B5EF4-FFF2-40B4-BE49-F238E27FC236}">
                <a16:creationId xmlns:a16="http://schemas.microsoft.com/office/drawing/2014/main" id="{8E9B8047-D518-481C-7790-092AA8B629B9}"/>
              </a:ext>
            </a:extLst>
          </p:cNvPr>
          <p:cNvSpPr/>
          <p:nvPr/>
        </p:nvSpPr>
        <p:spPr>
          <a:xfrm>
            <a:off x="1175432" y="1517299"/>
            <a:ext cx="1687736" cy="287258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</a:t>
            </a:r>
            <a:r>
              <a: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 찾기</a:t>
            </a:r>
            <a:endParaRPr lang="en-US" sz="12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E7F3E4BB-126D-044D-2410-D9B42343FA8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507880" y="2906168"/>
            <a:ext cx="5519221" cy="242307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Tab Bar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N9UKx7/LTFdZO+KxXqRLteLSV4zutmkeW/siHfTL7J3hEdD6OzufBgK03lWZ1Oa1CY9r+o0Y6K1xIsfgBdY+Xm+vGjnhOC9EEHzDrPPt7PlrMzr79bZakXooNuTeba8yGf+1wRkuS7LEIxwVHWZ13Uxy9NJVZXp2bJot858hnpW1Yu06XwwSs+OV6uU+rzjAHoMh2dCnDhmeP238WKADB4RoS3hjtfzbJU3IKX7gwaRXyn3yEfa2DIXQx6/zqFU8pm0kd48PCO44inO0y2/u/FZI9A7rw68jocm+Xg2AxcsMKOsG+ItuyQZ03vPs0lebn0Ernz0EcgTe/EMnHFc5xlPNf/yWRSaabf10UejdG9nZwigATP+bjFjbqO2NzUFbGoZUOtN9bqtaQK3+hNrHpCnbbPpPM3Bm+lcmHO4swFOJiaI8P6WGfHv/8a9euOovbbpJ58N9Tr2/xgcX52363qZtvU6j3T7S/of5aVR1v4zwFwK/Tyjl24G7/35SzZJ/WVVzNKnRbOqmnxrWJhZOAZm5HcV5XKzhA0R13YfGdaNCs1vHIwUD+ugGPiQJqpQmRYxLtqq2DdJm3w5y+uRcN9xfdGk+TDJ2vr6Ror8MFXeAAp43kf1mSdo/9VqRgR8VlcLUG1ra8uqqTtCszssaLEJHuZbPNOsJXWxdfpumrN6S/N3N/MZCPK8uriA3NZ1VW999CwrSngzVbpmTEHRlNBPG+A/Jg1JcPvM5P3q/tjgH7wuFquyOC9o4rIpOagNeuQuGjgKWfqR9vvR+7gG7PIFLPIoPROmzialp0A6pDAAjKmOy4xp5Xlsrf11oO3zomkfMy5HaBzwqvddT6DN+/w1kagtLvM3+v5m7KRJWSzz3fdqvddpHbYfmErzFZyXIiuLH2A+eXCPm5wmpM7PP/vIn5CP7h6R79a02ZIc+HOSAvGiV/kUzDDrQxae8JjAYhNhBDyqtgcUgTdjIxn8K+gt6YZ/jTpseGJqel40Y+EX+jemk9HAdWk9AeWY/gsgJJSDQ23LoRaRu+jYxT9VxXTjIC7yNv3FxmZ2OE0N1mFE97wXf3yetyTXpETwk2ecwbfzrKWeV3XeIL7jb6bruqY/ymvFBRR7n+kPGPs4GM6HkKJHAjw0nP6HGyzH72pVAAfEGUnC1iVMU8wCmaed19UVyxTZ0fWCaGN1/NZHMsyiSZdVS5K3yE2oZfBuxh8Nu5nAqT/jglH8jYHB4elZcf/Z8B4eWISrAgaMVHUh0Tq5L+zTbH7zvKyIh4g6z/NzeNqM/Bh/RMQx+iIF1vY9CbI3vdaw687viWvPPgVI91VblEjftGzYhYg3AEMUS5DOyO6/E91gvAp88uW5g7IZjhs0EAom9DaksGPvv30zQTrjf+2PXz2uPnXCXu7cRCdLmO/1SdQB9X0zlzcSLUInMcy3oFifSvLq1yZXCHBk+Ov2hDFs9P3eHN5ICBI+8UrZD2huYFlSGZ5zEY9ous8N0o/HOdZiKLu5r/RnfsaznZ3vn1RtWy1uQMI8DnsbyBv1se1/eQs2wBOPTGOPB/vbeXExV3bD4IKOb2aiiCnyHzNH6tL9f2yOboEIHjdAO41fZO18TFlBb/Ai1p/0W297ky76jz8fUY7z/CapM0+3G8dIn/gwbwHthgnFczs+e3/iWVaMUQ+TGhBPW287xpWByudfl3q+/rS0E5C3AHYD8TZ8veErDadPvvxiQ0TtPzdQPrs50vb83WiY7T8DmEc+vslz76a51MFxScqweWSY0vDJuigpfZE2Ew1vg48Hcp3QKO+fPKascZ5hdkS/GSNI7pQziO/vvwKXZjLWtYSjdOcGXUVtKVCknM1zYuQNuVw8qjkFzc+6Fvrrc5XFYeujd+lgJhxPb979R+e8ldWUYafWDGFTRzpUtB+/binb3ny3aOeE30ebghw8/mBoLOyYnDZTkKzMsxkwfLdxFPZ97X8IzbiU9D/UQJDgBin7je+pOHGCtJPrM1QGZjcKlTT+3vfFJ0NwwASlpFm7Bemy3//i9KPft/59l6Qx6Cf/u/wo/SUjFT9+Qdc7xi+q5UAwQZR+VlC85VRQRFYpWLF8a0KW7d0IjbG2t4XmBbXYOaQfj9W6FEu2Lo1K2cisLdJsF598cnsNYDyc5nvF97tclv7CX5j+rvEvh3lwg5z1xlzYIfcbT0gzvf1AtsPij0k/YCoQ3tf5L1rT2nMnQYYniOEFxceDuks4OsoCLPJYHXuVN5THO10iYzqj4Q4to0Tj/QE62hDjbjbjpfIm3u4b5Bw8G2ZVhREwqSvDLjcq8SLQ3kzuG7Sa18P4Vb4gO7u1Q34SpfnrYsHcGV3NMQ/cPsvut+Vm8wz1feMw+Q1rCbsL7e/R6+v1RCiNjntwNuLRMe7RNLb/yPQ89rIoJ9V62VW1/nODcfW6tjCFRza9NRDgGwgjpsvXcO3w3BwDeDhjZTubbJnuvmm+DlOrHo2Gtd+gbhDeJO00Wy9nGYl/Q0t0MFnxN67m5Dk7h0onmhl1o6p4fy0hiD3PmhakfD9/ovvRebHMyvL2OnNQId9u1XyjZxJZxsYTweSEXK/6Zrfnhvz/64rUFuWnS1ryQna64XmDw541U/LYoIqrGuHD5BqrAEWdPp4eUTT4+O70SOLB91oD0kUAWmdqzZCBwpPrn8xr+iQrn1cU4CGD7i/QCVY300TajQFxa0bLyRfUl8Yi/NWuLi3JX3u3d2uMw8lAEBUTZy9WWZ2/qbYEFj6Mrg3/3MwQkh3f9BR9u6qLH2B15P8TkwQK9GcJn/6sTNNHL7O6oWVUXiq7IAW89FdaeUC8VIh1VjhTOo3hQhte7oNewbXA1AM03M5JVn+NCeWZjCxjul8FKVnRvHEanf7pf/c+HihH97bfsUlQflFM66qpaA6/PD8vpjlNZZ2Pv2gqRpcTl4um+ryu1ivEFR4EsTkEYrfzxauqZa7Fdzvn9GUcITz9MPtFtghWfAHkI7I9KSVIPnp/+8WIi5FML/D7WZsvEE16+H5uP7/BufIA3JxSvsm32rRYiOeG9/EEwcIuBwufeaOUGdoUHvjPLfrD46mM1O/sZr/QPLw4P82Wr0gnZU3+WkENGPXYcyPtzHPLMeGx4vGeknG8buWDjXwee6S3b2cN3ONnNfH9xl4pWqLgp+VO3xCtvmZ/L7QfyNSQPMWe9yAlHueakhcuhL1tWtw8fRYZCsSHnlssKpjHRplhYhKUgpx/TWK/Hys9q/OcRHrxNTv7ueSk9DXN1LTNZ//vZqnu5MpI3hPIzw1fuuXRHypPIrX/NTuy/MEwdn8WOcOnzf/HpnTv/8NTuvezPKWGNv/vntJbNhtMfsSe9yAWGKkz1veYFTxfUEA1z8qxgqBQ7svJT5Myfz8VewsyfP1lajy3IuAtCDc4XOfL3jTmzQvqw19qloFjSyZug1wC5aEKhEvD7+mKIkVARtLf2L+QD0l/5mfSwe+fVG1bLW7gicHEgzW6N6XobwO/l3u6EfrtEosEDYvhJ19+cfpumvNaXxpN3w6wB6LQ59XFRV6PT+u6qrc+epYVSDW2FeV/aHKykvKPSlRBmD6nxM1ymqfnFOVTulbcH53WMS1DEgLRmB1PPKeI56Yc5g3ZkWNe/kUaC0uk4DMaAtIZNoT+GgkNUaCaTX+vNVx/1d8lqWNrcwMzMxjpbRB0QbeUlLVR/haL73Xx2U53N0WuAoDS8dVy9qbSRHgPqh3bbvp7bOxr7/vpo5vWcfgVSRTRLJru5INbLQIFY/9dvWWNm8zDDeqTeOXpmtbTp+AKdOI02eYXI8PwcRxbqCQTm+Bs1LtDX1l/KzqJH5zICYgiXUDoPpA8MVx/9sn03kQwLwdE8Bbuv97gQ34Nhv1+sMY2OyOGcdhDDhrCSxYgpNQJTrnJbdxo8cF2vQF+MMvdmP+6hRsUw2yjhu4+t+gDj0iZ1xNUWKff723UwP7jFCpyAB6czQu8/vOz70yZ55YUwnNeVhkt+q6yKYxrXPwN35CFCZQnllrIskQ1xqbvvlvM2jlZo/3x3t7+3qfnt5wCPB7hpYuOPufPPgk/k+4+MYP8mr1hgjqd0Ue3BHaLGAXPze6seX5IM4xBD0zihq/M/N4b7+3f+6Zn92uCi0/fN8MqGxWx//gISUZDsuG37CcL16xe5y3Srr4yGol7fGuVRNbz9N0qI8cBaQ9a0jknHKd505BPfktd08kn3Wxi/Oc92PiHpz3xvAdieEIiWC3kPhHGetzn8E+Cjwz/7e6cvwey5un1Fxi8G/ojYe6M4JZcieeW+g3P7XUcng+bB5Vw98G38+Ji3nbmQVr5n2izb2AeFFI4EZs7DCfi9jYGzy3n4dYKq87bdb30Ub0FMv8vz7Z1fcAPy7m9x8e3Thbh2TDCTUmjbDbzUjANs5BNCcWAxfNc/Q8NJ/RzAO+bKXqVL6pLymMhOWRjVc5lfWi66LIqZgpe/ZGtr5sp2v3/X6YomhPaALWXz/nsPfI5eI57a54RDDcgECZqSIxviMPd+IQHAuw3vTioKm4D4OdQ2GseZihIX1vkO3++p0g3eSsS/bjJ83Ra5+efQZJt1vqju0c2cf11JVtz1zdK9HlVkydLDF5EEqUkSof0xdFn6Q793N6+vZwPcomTsOL7QzTv8uZxu1UMZOHjKspbaR52sd8Xcwd0CO9ggXsgARzhp1sHBV8H470bMdZuN2Hc/zDUbfGXvaEGMAbkAx+/XuXT4rxQgzcrahoGlEF1ToYaEjvJak8ihqTBSEK+XC+8yMY16FDyBol9M+c0Ka3X1ECqWZXZNSmVbGIUCmnqNl+27yGr5KmO3lNvDGAxycvq6mtiIZHeN4RIiYhJ17HeHxXEUN8QIjWHB18bk1d4PWBd/fFL/h/0QEWyR1cAAA==&lt;/Code&gt;&lt;CodeSignature&gt;jCu+5ge7H3MmU+YJ8OVg5UfykE4rOnzmp5RsiEZm+GW/oOFA4Ls33pmDI3q9blBI/Dk74wejzG7FY4C4vOdaS6iR2PA4epListS9pOdEl2Bnl9mQD5WlY4XegJIofLU3Qx5j8gyCWGYlqrXqYrGlV474IaRsay6ULCtEGqvabvwrzICYpXApQXQ4Z0tHpnTJSAqwYx5L0Y63faAhBE5o1gVoynBULr+GxsFyWEIuJVTDfzXg/i82Atowvhe87/oZWKS89ognxHa6fk74HNBu0jgPB0cr4/PgruWujwdENusfo4pJLLjrBEiW5fBuRAzsTtoLzxHklpTV2CZz4qUefA==&lt;/CodeSignature&gt;&lt;/SmartOption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6C07207F-0FEE-A5C3-F03E-CE287B91E786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507880" y="2555280"/>
            <a:ext cx="3583561" cy="350890"/>
            <a:chOff x="595686" y="2423988"/>
            <a:chExt cx="3074194" cy="240301"/>
          </a:xfrm>
          <a:solidFill>
            <a:srgbClr val="FFFFFF"/>
          </a:solidFill>
        </p:grpSpPr>
        <p:cxnSp>
          <p:nvCxnSpPr>
            <p:cNvPr id="17" name="Line 1" descr="&lt;SmartSettings&gt;&lt;SmartResize anchorLeft=&quot;Absolut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C95E0827-9012-F135-3111-C895324D066A}"/>
                </a:ext>
              </a:extLst>
            </p:cNvPr>
            <p:cNvCxnSpPr/>
            <p:nvPr>
              <p:custDataLst>
                <p:tags r:id="rId3"/>
              </p:custDataLst>
            </p:nvPr>
          </p:nvCxnSpPr>
          <p:spPr>
            <a:xfrm flipH="1">
              <a:off x="595686" y="2664289"/>
              <a:ext cx="1189379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Line 2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76C7D43-1886-1AD6-6560-0EB765962621}"/>
                </a:ext>
              </a:extLst>
            </p:cNvPr>
            <p:cNvCxnSpPr>
              <a:cxnSpLocks/>
            </p:cNvCxnSpPr>
            <p:nvPr>
              <p:custDataLst>
                <p:tags r:id="rId4"/>
              </p:custDataLst>
            </p:nvPr>
          </p:nvCxnSpPr>
          <p:spPr>
            <a:xfrm>
              <a:off x="2792598" y="2664289"/>
              <a:ext cx="877282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ab Selected" descr="&lt;SmartSettings&gt;&lt;SmartResize anchorLeft=&quot;Absolute&quot; anchorTop=&quot;Absolut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5D78A0C2-1DAE-B20F-6077-9AF74F248EAC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1785065" y="2423988"/>
              <a:ext cx="1007534" cy="240300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비밀번호 찾기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Tab" descr="&lt;SmartSettings&gt;&lt;SmartResize anchorLeft=&quot;Absolute&quot; anchorTop=&quot;Absolut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1725F63C-C501-1B89-5079-5959C87554E0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680122" y="2423988"/>
              <a:ext cx="1007533" cy="2403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아이디 찾기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37" name="Line">
            <a:extLst>
              <a:ext uri="{FF2B5EF4-FFF2-40B4-BE49-F238E27FC236}">
                <a16:creationId xmlns:a16="http://schemas.microsoft.com/office/drawing/2014/main" id="{06E81DA5-271D-37E4-BD50-9C708255532C}"/>
              </a:ext>
            </a:extLst>
          </p:cNvPr>
          <p:cNvCxnSpPr>
            <a:cxnSpLocks/>
          </p:cNvCxnSpPr>
          <p:nvPr/>
        </p:nvCxnSpPr>
        <p:spPr bwMode="auto">
          <a:xfrm flipV="1">
            <a:off x="1821944" y="3137770"/>
            <a:ext cx="0" cy="29123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">
            <a:extLst>
              <a:ext uri="{FF2B5EF4-FFF2-40B4-BE49-F238E27FC236}">
                <a16:creationId xmlns:a16="http://schemas.microsoft.com/office/drawing/2014/main" id="{3AC82A9F-F85B-78C2-B7BC-023F24DE9B75}"/>
              </a:ext>
            </a:extLst>
          </p:cNvPr>
          <p:cNvSpPr/>
          <p:nvPr/>
        </p:nvSpPr>
        <p:spPr>
          <a:xfrm>
            <a:off x="1863537" y="3161916"/>
            <a:ext cx="2205264" cy="241092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가입 시 등록하신 정보를 입력해 주세요</a:t>
            </a:r>
            <a:endParaRPr lang="en-US" sz="9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Button">
            <a:extLst>
              <a:ext uri="{FF2B5EF4-FFF2-40B4-BE49-F238E27FC236}">
                <a16:creationId xmlns:a16="http://schemas.microsoft.com/office/drawing/2014/main" id="{767715DA-3C6E-3836-7AAE-66DF3A2CF887}"/>
              </a:ext>
            </a:extLst>
          </p:cNvPr>
          <p:cNvSpPr>
            <a:spLocks/>
          </p:cNvSpPr>
          <p:nvPr/>
        </p:nvSpPr>
        <p:spPr bwMode="auto">
          <a:xfrm>
            <a:off x="5619629" y="3919557"/>
            <a:ext cx="952741" cy="806782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A13716BA-801D-C8C2-97B3-CB7B236B1F8C}"/>
              </a:ext>
            </a:extLst>
          </p:cNvPr>
          <p:cNvSpPr/>
          <p:nvPr/>
        </p:nvSpPr>
        <p:spPr>
          <a:xfrm>
            <a:off x="2845685" y="2441965"/>
            <a:ext cx="240968" cy="2166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15599C0-E1E1-4433-3676-CDA2A94DFC4D}"/>
              </a:ext>
            </a:extLst>
          </p:cNvPr>
          <p:cNvGrpSpPr/>
          <p:nvPr/>
        </p:nvGrpSpPr>
        <p:grpSpPr>
          <a:xfrm>
            <a:off x="2019300" y="3626481"/>
            <a:ext cx="3422552" cy="1479284"/>
            <a:chOff x="2282775" y="3658754"/>
            <a:chExt cx="3422552" cy="1479284"/>
          </a:xfrm>
        </p:grpSpPr>
        <p:sp>
          <p:nvSpPr>
            <p:cNvPr id="44" name="Rectangle">
              <a:extLst>
                <a:ext uri="{FF2B5EF4-FFF2-40B4-BE49-F238E27FC236}">
                  <a16:creationId xmlns:a16="http://schemas.microsoft.com/office/drawing/2014/main" id="{6C641401-FA8A-5A08-0A06-727CCC4FF3AE}"/>
                </a:ext>
              </a:extLst>
            </p:cNvPr>
            <p:cNvSpPr/>
            <p:nvPr/>
          </p:nvSpPr>
          <p:spPr>
            <a:xfrm>
              <a:off x="3244822" y="3658754"/>
              <a:ext cx="2432077" cy="293076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Rectangle">
              <a:extLst>
                <a:ext uri="{FF2B5EF4-FFF2-40B4-BE49-F238E27FC236}">
                  <a16:creationId xmlns:a16="http://schemas.microsoft.com/office/drawing/2014/main" id="{C1DA868C-B117-1AFA-2251-7F0885DFEADB}"/>
                </a:ext>
              </a:extLst>
            </p:cNvPr>
            <p:cNvSpPr/>
            <p:nvPr/>
          </p:nvSpPr>
          <p:spPr>
            <a:xfrm>
              <a:off x="3244822" y="4094907"/>
              <a:ext cx="2432078" cy="365322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- </a:t>
              </a:r>
              <a:r>
                <a:rPr lang="ko-KR" altLang="en-US" sz="900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제외 휴대폰번호 입력</a:t>
              </a:r>
              <a:endParaRPr lang="en-US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Text Box">
              <a:extLst>
                <a:ext uri="{FF2B5EF4-FFF2-40B4-BE49-F238E27FC236}">
                  <a16:creationId xmlns:a16="http://schemas.microsoft.com/office/drawing/2014/main" id="{56F04E60-3A5D-7AEC-EBD6-7B0E6A06B22F}"/>
                </a:ext>
              </a:extLst>
            </p:cNvPr>
            <p:cNvSpPr/>
            <p:nvPr/>
          </p:nvSpPr>
          <p:spPr>
            <a:xfrm>
              <a:off x="2640010" y="3710739"/>
              <a:ext cx="604812" cy="241092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아이디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Text Box">
              <a:extLst>
                <a:ext uri="{FF2B5EF4-FFF2-40B4-BE49-F238E27FC236}">
                  <a16:creationId xmlns:a16="http://schemas.microsoft.com/office/drawing/2014/main" id="{BCBE13CE-FC06-3926-DE62-F9CA37F37B0C}"/>
                </a:ext>
              </a:extLst>
            </p:cNvPr>
            <p:cNvSpPr/>
            <p:nvPr/>
          </p:nvSpPr>
          <p:spPr>
            <a:xfrm>
              <a:off x="2282775" y="4157473"/>
              <a:ext cx="917241" cy="241092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본인인증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Button">
              <a:extLst>
                <a:ext uri="{FF2B5EF4-FFF2-40B4-BE49-F238E27FC236}">
                  <a16:creationId xmlns:a16="http://schemas.microsoft.com/office/drawing/2014/main" id="{E0892208-51D8-0D88-DDF8-CCCC68071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0267" y="4156570"/>
              <a:ext cx="918017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인증번호 받기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Rectangle">
              <a:extLst>
                <a:ext uri="{FF2B5EF4-FFF2-40B4-BE49-F238E27FC236}">
                  <a16:creationId xmlns:a16="http://schemas.microsoft.com/office/drawing/2014/main" id="{2A899B31-61C9-B6C7-AA9E-43851D63618D}"/>
                </a:ext>
              </a:extLst>
            </p:cNvPr>
            <p:cNvSpPr/>
            <p:nvPr/>
          </p:nvSpPr>
          <p:spPr>
            <a:xfrm>
              <a:off x="3244822" y="4560444"/>
              <a:ext cx="1695478" cy="291778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900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인증번호 입력</a:t>
              </a:r>
              <a:endParaRPr lang="en-US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Button">
              <a:extLst>
                <a:ext uri="{FF2B5EF4-FFF2-40B4-BE49-F238E27FC236}">
                  <a16:creationId xmlns:a16="http://schemas.microsoft.com/office/drawing/2014/main" id="{EA84921F-46AC-074C-9A28-5B662F941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4317" y="4580651"/>
              <a:ext cx="65258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인증완료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Text Box">
              <a:extLst>
                <a:ext uri="{FF2B5EF4-FFF2-40B4-BE49-F238E27FC236}">
                  <a16:creationId xmlns:a16="http://schemas.microsoft.com/office/drawing/2014/main" id="{AA8552B8-2CD9-B2DE-E981-F0A52DF810ED}"/>
                </a:ext>
              </a:extLst>
            </p:cNvPr>
            <p:cNvSpPr/>
            <p:nvPr/>
          </p:nvSpPr>
          <p:spPr>
            <a:xfrm>
              <a:off x="4017591" y="4896946"/>
              <a:ext cx="1687736" cy="241092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※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인증되었습니다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78BE0D72-4A49-CF1B-D954-606AB1411302}"/>
              </a:ext>
            </a:extLst>
          </p:cNvPr>
          <p:cNvSpPr/>
          <p:nvPr/>
        </p:nvSpPr>
        <p:spPr>
          <a:xfrm>
            <a:off x="2148887" y="4041216"/>
            <a:ext cx="240968" cy="2166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B674E27-CCFF-A673-D1B6-A38D64723E57}"/>
              </a:ext>
            </a:extLst>
          </p:cNvPr>
          <p:cNvSpPr/>
          <p:nvPr/>
        </p:nvSpPr>
        <p:spPr>
          <a:xfrm>
            <a:off x="4199233" y="4768614"/>
            <a:ext cx="240968" cy="2166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43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8E3F51B-04A7-8FBB-44DA-834F7D878C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비밀번호 찾기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A7AAD9A-B73A-E78B-B496-793989D32E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Intel Certification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FCC1414-4D81-28F8-8647-26C30C580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352310"/>
              </p:ext>
            </p:extLst>
          </p:nvPr>
        </p:nvGraphicFramePr>
        <p:xfrm>
          <a:off x="8602965" y="476675"/>
          <a:ext cx="3469699" cy="2749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22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056277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비밀번호 재설정 화면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변경하기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버튼 누른 후 해당 팝업 생성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+mn-ea"/>
                        </a:rPr>
                        <a:t>‘</a:t>
                      </a: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로그인하기</a:t>
                      </a: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+mn-ea"/>
                        </a:rPr>
                        <a:t>’ </a:t>
                      </a: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버튼 누르면 로그인 메인 화면으로 </a:t>
                      </a:r>
                      <a:r>
                        <a:rPr kumimoji="1" lang="ko-KR" altLang="en-US" sz="800" dirty="0" err="1">
                          <a:solidFill>
                            <a:schemeClr val="tx1"/>
                          </a:solidFill>
                          <a:latin typeface="+mn-ea"/>
                        </a:rPr>
                        <a:t>돌아감</a:t>
                      </a:r>
                      <a:endParaRPr kumimoji="1"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549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4" name="Panel">
            <a:extLst>
              <a:ext uri="{FF2B5EF4-FFF2-40B4-BE49-F238E27FC236}">
                <a16:creationId xmlns:a16="http://schemas.microsoft.com/office/drawing/2014/main" id="{7563EE92-F671-AF83-C9D8-5B5DE0BBBC72}"/>
              </a:ext>
            </a:extLst>
          </p:cNvPr>
          <p:cNvSpPr/>
          <p:nvPr/>
        </p:nvSpPr>
        <p:spPr>
          <a:xfrm>
            <a:off x="62912" y="934038"/>
            <a:ext cx="8498461" cy="41807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GNB</a:t>
            </a:r>
          </a:p>
        </p:txBody>
      </p:sp>
      <p:sp>
        <p:nvSpPr>
          <p:cNvPr id="5" name="Panel">
            <a:extLst>
              <a:ext uri="{FF2B5EF4-FFF2-40B4-BE49-F238E27FC236}">
                <a16:creationId xmlns:a16="http://schemas.microsoft.com/office/drawing/2014/main" id="{BCD84B49-D464-0A39-14E3-456FA1A51C41}"/>
              </a:ext>
            </a:extLst>
          </p:cNvPr>
          <p:cNvSpPr/>
          <p:nvPr/>
        </p:nvSpPr>
        <p:spPr>
          <a:xfrm>
            <a:off x="104504" y="6430854"/>
            <a:ext cx="8498461" cy="41807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FNB</a:t>
            </a:r>
          </a:p>
        </p:txBody>
      </p:sp>
      <p:cxnSp>
        <p:nvCxnSpPr>
          <p:cNvPr id="8" name="Line">
            <a:extLst>
              <a:ext uri="{FF2B5EF4-FFF2-40B4-BE49-F238E27FC236}">
                <a16:creationId xmlns:a16="http://schemas.microsoft.com/office/drawing/2014/main" id="{2716EE39-383D-52E7-9797-14A3BCE78641}"/>
              </a:ext>
            </a:extLst>
          </p:cNvPr>
          <p:cNvCxnSpPr>
            <a:cxnSpLocks/>
          </p:cNvCxnSpPr>
          <p:nvPr/>
        </p:nvCxnSpPr>
        <p:spPr bwMode="auto">
          <a:xfrm>
            <a:off x="1199457" y="1829957"/>
            <a:ext cx="1663711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">
            <a:extLst>
              <a:ext uri="{FF2B5EF4-FFF2-40B4-BE49-F238E27FC236}">
                <a16:creationId xmlns:a16="http://schemas.microsoft.com/office/drawing/2014/main" id="{8E9B8047-D518-481C-7790-092AA8B629B9}"/>
              </a:ext>
            </a:extLst>
          </p:cNvPr>
          <p:cNvSpPr/>
          <p:nvPr/>
        </p:nvSpPr>
        <p:spPr>
          <a:xfrm>
            <a:off x="1175432" y="1517299"/>
            <a:ext cx="1687736" cy="287258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</a:t>
            </a:r>
            <a:r>
              <a:rPr lang="en-US" altLang="ko-KR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 찾기</a:t>
            </a:r>
            <a:endParaRPr lang="en-US" sz="12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E7F3E4BB-126D-044D-2410-D9B42343FA8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507880" y="2904292"/>
            <a:ext cx="5519221" cy="242307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Tab Bar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N9UKx7/LTFdZO+KxXqRLteLSV4zutmkeW/siHfTL7J3hEdD6OzufBgK03lWZ1Oa1CY9r+o0Y6K1xIsfgBdY+Xm+vGjnhOC9EEHzDrPPt7PlrMzr79bZakXooNuTeba8yGf+1wRkuS7LEIxwVHWZ13Uxy9NJVZXp2bJot858hnpW1Yu06XwwSs+OV6uU+rzjAHoMh2dCnDhmeP238WKADB4RoS3hjtfzbJU3IKX7gwaRXyn3yEfa2DIXQx6/zqFU8pm0kd48PCO44inO0y2/u/FZI9A7rw68jocm+Xg2AxcsMKOsG+ItuyQZ03vPs0lebn0Ernz0EcgTe/EMnHFc5xlPNf/yWRSaabf10UejdG9nZwigATP+bjFjbqO2NzUFbGoZUOtN9bqtaQK3+hNrHpCnbbPpPM3Bm+lcmHO4swFOJiaI8P6WGfHv/8a9euOovbbpJ58N9Tr2/xgcX52363qZtvU6j3T7S/of5aVR1v4zwFwK/Tyjl24G7/35SzZJ/WVVzNKnRbOqmnxrWJhZOAZm5HcV5XKzhA0R13YfGdaNCs1vHIwUD+ugGPiQJqpQmRYxLtqq2DdJm3w5y+uRcN9xfdGk+TDJ2vr6Ror8MFXeAAp43kf1mSdo/9VqRgR8VlcLUG1ra8uqqTtCszssaLEJHuZbPNOsJXWxdfpumrN6S/N3N/MZCPK8uriA3NZ1VW999CwrSngzVbpmTEHRlNBPG+A/Jg1JcPvM5P3q/tjgH7wuFquyOC9o4rIpOagNeuQuGjgKWfqR9vvR+7gG7PIFLPIoPROmzialp0A6pDAAjKmOy4xp5Xlsrf11oO3zomkfMy5HaBzwqvddT6DN+/w1kagtLvM3+v5m7KRJWSzz3fdqvddpHbYfmErzFZyXIiuLH2A+eXCPm5wmpM7PP/vIn5CP7h6R79a02ZIc+HOSAvGiV/kUzDDrQxae8JjAYhNhBDyqtgcUgTdjIxn8K+gt6YZ/jTpseGJqel40Y+EX+jemk9HAdWk9AeWY/gsgJJSDQ23LoRaRu+jYxT9VxXTjIC7yNv3FxmZ2OE0N1mFE97wXf3yetyTXpETwk2ecwbfzrKWeV3XeIL7jb6bruqY/ymvFBRR7n+kPGPs4GM6HkKJHAjw0nP6HGyzH72pVAAfEGUnC1iVMU8wCmaed19UVyxTZ0fWCaGN1/NZHMsyiSZdVS5K3yE2oZfBuxh8Nu5nAqT/jglH8jYHB4elZcf/Z8B4eWISrAgaMVHUh0Tq5L+zTbH7zvKyIh4g6z/NzeNqM/Bh/RMQx+iIF1vY9CbI3vdaw687viWvPPgVI91VblEjftGzYhYg3AEMUS5DOyO6/E91gvAp88uW5g7IZjhs0EAom9DaksGPvv30zQTrjf+2PXz2uPnXCXu7cRCdLmO/1SdQB9X0zlzcSLUInMcy3oFifSvLq1yZXCHBk+Ov2hDFs9P3eHN5ICBI+8UrZD2huYFlSGZ5zEY9ous8N0o/HOdZiKLu5r/RnfsaznZ3vn1RtWy1uQMI8DnsbyBv1se1/eQs2wBOPTGOPB/vbeXExV3bD4IKOb2aiiCnyHzNH6tL9f2yOboEIHjdAO41fZO18TFlBb/Ai1p/0W297ky76jz8fUY7z/CapM0+3G8dIn/gwbwHthgnFczs+e3/iWVaMUQ+TGhBPW287xpWByudfl3q+/rS0E5C3AHYD8TZ8veErDadPvvxiQ0TtPzdQPrs50vb83WiY7T8DmEc+vslz76a51MFxScqweWSY0vDJuigpfZE2Ew1vg48Hcp3QKO+fPKascZ5hdkS/GSNI7pQziO/vvwKXZjLWtYSjdOcGXUVtKVCknM1zYuQNuVw8qjkFzc+6Fvrrc5XFYeujd+lgJhxPb979R+e8ldWUYafWDGFTRzpUtB+/binb3ny3aOeE30ebghw8/mBoLOyYnDZTkKzMsxkwfLdxFPZ97X8IzbiU9D/UQJDgBin7je+pOHGCtJPrM1QGZjcKlTT+3vfFJ0NwwASlpFm7Bemy3//i9KPft/59l6Qx6Cf/u/wo/SUjFT9+Qdc7xi+q5UAwQZR+VlC85VRQRFYpWLF8a0KW7d0IjbG2t4XmBbXYOaQfj9W6FEu2Lo1K2cisLdJsF598cnsNYDyc5nvF97tclv7CX5j+rvEvh3lwg5z1xlzYIfcbT0gzvf1AtsPij0k/YCoQ3tf5L1rT2nMnQYYniOEFxceDuks4OsoCLPJYHXuVN5THO10iYzqj4Q4to0Tj/QE62hDjbjbjpfIm3u4b5Bw8G2ZVhREwqSvDLjcq8SLQ3kzuG7Sa18P4Vb4gO7u1Q34SpfnrYsHcGV3NMQ/cPsvut+Vm8wz1feMw+Q1rCbsL7e/R6+v1RCiNjntwNuLRMe7RNLb/yPQ89rIoJ9V62VW1/nODcfW6tjCFRza9NRDgGwgjpsvXcO3w3BwDeDhjZTubbJnuvmm+DlOrHo2Gtd+gbhDeJO00Wy9nGYl/Q0t0MFnxN67m5Dk7h0onmhl1o6p4fy0hiD3PmhakfD9/ovvRebHMyvL2OnNQId9u1XyjZxJZxsYTweSEXK/6Zrfnhvz/64rUFuWnS1ryQna64XmDw541U/LYoIqrGuHD5BqrAEWdPp4eUTT4+O70SOLB91oD0kUAWmdqzZCBwpPrn8xr+iQrn1cU4CGD7i/QCVY300TajQFxa0bLyRfUl8Yi/NWuLi3JX3u3d2uMw8lAEBUTZy9WWZ2/qbYEFj6Mrg3/3MwQkh3f9BR9u6qLH2B15P8TkwQK9GcJn/6sTNNHL7O6oWVUXiq7IAW89FdaeUC8VIh1VjhTOo3hQhte7oNewbXA1AM03M5JVn+NCeWZjCxjul8FKVnRvHEanf7pf/c+HihH97bfsUlQflFM66qpaA6/PD8vpjlNZZ2Pv2gqRpcTl4um+ryu1ivEFR4EsTkEYrfzxauqZa7Fdzvn9GUcITz9MPtFtghWfAHkI7I9KSVIPnp/+8WIi5FML/D7WZsvEE16+H5uP7/BufIA3JxSvsm32rRYiOeG9/EEwcIuBwufeaOUGdoUHvjPLfrD46mM1O/sZr/QPLw4P82Wr0gnZU3+WkENGPXYcyPtzHPLMeGx4vGeknG8buWDjXwee6S3b2cN3ONnNfH9xl4pWqLgp+VO3xCtvmZ/L7QfyNSQPMWe9yAlHueakhcuhL1tWtw8fRYZCsSHnlssKpjHRplhYhKUgpx/TWK/Hys9q/OcRHrxNTv7ueSk9DXN1LTNZ//vZqnu5MpI3hPIzw1fuuXRHypPIrX/NTuy/MEwdn8WOcOnzf/HpnTv/8NTuvezPKWGNv/vntJbNhtMfsSe9yAWGKkz1veYFTxfUEA1z8qxgqBQ7svJT5Myfz8VewsyfP1lajy3IuAtCDc4XOfL3jTmzQvqw19qloFjSyZug1wC5aEKhEvD7+mKIkVARtLf2L+QD0l/5mfSwe+fVG1bLW7gicHEgzW6N6XobwO/l3u6EfrtEosEDYvhJ19+cfpumvNaXxpN3w6wB6LQ59XFRV6PT+u6qrc+epYVSDW2FeV/aHKykvKPSlRBmD6nxM1ymqfnFOVTulbcH53WMS1DEgLRmB1PPKeI56Yc5g3ZkWNe/kUaC0uk4DMaAtIZNoT+GgkNUaCaTX+vNVx/1d8lqWNrcwMzMxjpbRB0QbeUlLVR/haL73Xx2U53N0WuAoDS8dVy9qbSRHgPqh3bbvp7bOxr7/vpo5vWcfgVSRTRLJru5INbLQIFY/9dvWWNm8zDDeqTeOXpmtbTp+AKdOI02eYXI8PwcRxbqCQTm+Bs1LtDX1l/KzqJH5zICYgiXUDoPpA8MVx/9sn03kQwLwdE8Bbuv97gQ34Nhv1+sMY2OyOGcdhDDhrCSxYgpNQJTrnJbdxo8cF2vQF+MMvdmP+6hRsUw2yjhu4+t+gDj0iZ1xNUWKff723UwP7jFCpyAB6czQu8/vOz70yZ55YUwnNeVhkt+q6yKYxrXPwN35CFCZQnllrIskQ1xqbvvlvM2jlZo/3x3t7+3qfnt5wCPB7hpYuOPufPPgk/k+4+MYP8mr1hgjqd0Ue3BHaLGAXPze6seX5IM4xBD0zihq/M/N4b7+3f+6Zn92uCi0/fN8MqGxWx//gISUZDsuG37CcL16xe5y3Srr4yGol7fGuVRNbz9N0qI8cBaQ9a0jknHKd505BPfktd08kn3Wxi/Oc92PiHpz3xvAdieEIiWC3kPhHGetzn8E+Cjwz/7e6cvwey5un1Fxi8G/ojYe6M4JZcieeW+g3P7XUcng+bB5Vw98G38+Ji3nbmQVr5n2izb2AeFFI4EZs7DCfi9jYGzy3n4dYKq87bdb30Ub0FMv8vz7Z1fcAPy7m9x8e3Thbh2TDCTUmjbDbzUjANs5BNCcWAxfNc/Q8NJ/RzAO+bKXqVL6pLymMhOWRjVc5lfWi66LIqZgpe/ZGtr5sp2v3/X6YomhPaALWXz/nsPfI5eI57a54RDDcgECZqSIxviMPd+IQHAuw3vTioKm4D4OdQ2GseZihIX1vkO3++p0g3eSsS/bjJ83Ra5+efQZJt1vqju0c2cf11JVtz1zdK9HlVkydLDF5EEqUkSof0xdFn6Q793N6+vZwPcomTsOL7QzTv8uZxu1UMZOHjKspbaR52sd8Xcwd0CO9ggXsgARzhp1sHBV8H470bMdZuN2Hc/zDUbfGXvaEGMAbkAx+/XuXT4rxQgzcrahoGlEF1ToYaEjvJak8ihqTBSEK+XC+8yMY16FDyBol9M+c0Ka3X1ECqWZXZNSmVbGIUCmnqNl+27yGr5KmO3lNvDGAxycvq6mtiIZHeN4RIiYhJ17HeHxXEUN8QIjWHB18bk1d4PWBd/fFL/h/0QEWyR1cAAA==&lt;/Code&gt;&lt;CodeSignature&gt;jCu+5ge7H3MmU+YJ8OVg5UfykE4rOnzmp5RsiEZm+GW/oOFA4Ls33pmDI3q9blBI/Dk74wejzG7FY4C4vOdaS6iR2PA4epListS9pOdEl2Bnl9mQD5WlY4XegJIofLU3Qx5j8gyCWGYlqrXqYrGlV474IaRsay6ULCtEGqvabvwrzICYpXApQXQ4Z0tHpnTJSAqwYx5L0Y63faAhBE5o1gVoynBULr+GxsFyWEIuJVTDfzXg/i82Atowvhe87/oZWKS89ognxHa6fk74HNBu0jgPB0cr4/PgruWujwdENusfo4pJLLjrBEiW5fBuRAzsTtoLzxHklpTV2CZz4qUefA==&lt;/CodeSignature&gt;&lt;/SmartOption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6C07207F-0FEE-A5C3-F03E-CE287B91E786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507880" y="2555280"/>
            <a:ext cx="3583561" cy="350890"/>
            <a:chOff x="595686" y="2423988"/>
            <a:chExt cx="3074194" cy="240301"/>
          </a:xfrm>
          <a:solidFill>
            <a:srgbClr val="FFFFFF"/>
          </a:solidFill>
        </p:grpSpPr>
        <p:cxnSp>
          <p:nvCxnSpPr>
            <p:cNvPr id="17" name="Line 1" descr="&lt;SmartSettings&gt;&lt;SmartResize anchorLeft=&quot;Absolut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C95E0827-9012-F135-3111-C895324D066A}"/>
                </a:ext>
              </a:extLst>
            </p:cNvPr>
            <p:cNvCxnSpPr/>
            <p:nvPr>
              <p:custDataLst>
                <p:tags r:id="rId4"/>
              </p:custDataLst>
            </p:nvPr>
          </p:nvCxnSpPr>
          <p:spPr>
            <a:xfrm flipH="1">
              <a:off x="595686" y="2664289"/>
              <a:ext cx="1189379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Line 2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76C7D43-1886-1AD6-6560-0EB765962621}"/>
                </a:ext>
              </a:extLst>
            </p:cNvPr>
            <p:cNvCxnSpPr>
              <a:cxnSpLocks/>
            </p:cNvCxnSpPr>
            <p:nvPr>
              <p:custDataLst>
                <p:tags r:id="rId5"/>
              </p:custDataLst>
            </p:nvPr>
          </p:nvCxnSpPr>
          <p:spPr>
            <a:xfrm>
              <a:off x="2792598" y="2664289"/>
              <a:ext cx="877282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ab Selected" descr="&lt;SmartSettings&gt;&lt;SmartResize anchorLeft=&quot;Absolute&quot; anchorTop=&quot;Absolut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5D78A0C2-1DAE-B20F-6077-9AF74F248EAC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1785065" y="2423988"/>
              <a:ext cx="1007534" cy="240300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비밀번호 찾기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Tab" descr="&lt;SmartSettings&gt;&lt;SmartResize anchorLeft=&quot;Absolute&quot; anchorTop=&quot;Absolut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1725F63C-C501-1B89-5079-5959C87554E0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680122" y="2423988"/>
              <a:ext cx="1007533" cy="2403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아이디 찾기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37" name="Line">
            <a:extLst>
              <a:ext uri="{FF2B5EF4-FFF2-40B4-BE49-F238E27FC236}">
                <a16:creationId xmlns:a16="http://schemas.microsoft.com/office/drawing/2014/main" id="{06E81DA5-271D-37E4-BD50-9C708255532C}"/>
              </a:ext>
            </a:extLst>
          </p:cNvPr>
          <p:cNvCxnSpPr>
            <a:cxnSpLocks/>
          </p:cNvCxnSpPr>
          <p:nvPr/>
        </p:nvCxnSpPr>
        <p:spPr bwMode="auto">
          <a:xfrm flipV="1">
            <a:off x="1821944" y="3137770"/>
            <a:ext cx="0" cy="29123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">
            <a:extLst>
              <a:ext uri="{FF2B5EF4-FFF2-40B4-BE49-F238E27FC236}">
                <a16:creationId xmlns:a16="http://schemas.microsoft.com/office/drawing/2014/main" id="{3AC82A9F-F85B-78C2-B7BC-023F24DE9B75}"/>
              </a:ext>
            </a:extLst>
          </p:cNvPr>
          <p:cNvSpPr/>
          <p:nvPr/>
        </p:nvSpPr>
        <p:spPr>
          <a:xfrm>
            <a:off x="1863537" y="3161916"/>
            <a:ext cx="2205264" cy="241092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 재설정</a:t>
            </a:r>
            <a:endParaRPr lang="en-US" sz="9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Button">
            <a:extLst>
              <a:ext uri="{FF2B5EF4-FFF2-40B4-BE49-F238E27FC236}">
                <a16:creationId xmlns:a16="http://schemas.microsoft.com/office/drawing/2014/main" id="{767715DA-3C6E-3836-7AAE-66DF3A2CF887}"/>
              </a:ext>
            </a:extLst>
          </p:cNvPr>
          <p:cNvSpPr>
            <a:spLocks/>
          </p:cNvSpPr>
          <p:nvPr/>
        </p:nvSpPr>
        <p:spPr bwMode="auto">
          <a:xfrm>
            <a:off x="3164149" y="4892386"/>
            <a:ext cx="1744619" cy="301368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변경하기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Gr9bItFvbF13l9SXCabrPvFstZddWMn1X1wn353XV5zr1zd19U07fr1fj1Iqvb03dtvmyKaimAz7Np/vXeGp9Uy7auyq/Z6fj0Ml+2ePk3TpbZIm9W9GEatv6Nk1/8GycpPav1pCym6bTMmkbafLlqqUGTPgr+fJI1ubyhL/LLdXGZtXl69iqbFdWTddtWy7SYVsuz5Xnlf/ZZulyX5eEt3vxuVi9pxF/v5dO6ruqv9+pPrPMGA42+fcP71TKX396/6/ZKf2u+xrvzOteO42/332fO+Ha2nJV5/d06W63ymkfvvX4yz6dv89nJPFte5DP/hWG0YmAnXYrcBrAHWviyuszrupjl6aSqyvRsWbRbZz5bQjbTpvPBKD07Xq1SwuOOA+ixLZ4J8fOY4fXfxosBMnhEELeOCd/29Txb5U2aeb/TEPKr1Pt2i6CMX+dlPm3zmXwkkD2cInjhKc7TLQ/2+KxhuJ0XB17Gc/duejybpR+d0dR+lE5Vm8Tbvtf00xAjc711FsL4/UMgdzyO8Z+z59kkLxkB+e2z3kyOaRj83RaP5dFHQ7AskPEXWX1RLBXZl9lsRtO21f16/Dw/b0e9t8ZvqlXk01fFxZxa7wwOxBv753W1XjEI+S0+pu4LW5vGxS2Gx+V/7Y0r+NiOK/hUx9X7/ElFiC3ST9L7m9Dq63gHKBwiTR613Th3HWBj5SACGgjCFP18JmKGP8Z47/3BKmOmnwjOt2L/sf/Hhi6jBmyYMtp8I3H6IG9NH331awH/2aRSxFIP04gbb6RQF9yt6cMvfg3AP5u0ibsiw+Qx7TdSKAL01kQy73498N8EqTabOfWBbrJ07+mRDNi6J10o72ftBIlb2Dsd1LDJ8yDFjUO/gZqHyBdsICKfv7/pEyDNN2L9Bhxrv4ueNOym8tsg3WJAB0RB58BKg/49/tKA+BpdeOLwHgx5G90xFEtsJNeekqsZpFcU7HsS7I2F8XU6+Vkk2WAItZFo924mWhzw+5LNg/L1OvrZI1380zpv1/Uybet1Hnnvl/Q/ykuTV/CfX7wR+nlGL90M3vvzl2wKLS+rYpY+LZpV1eRbwxEjorJbG7D0d5WY9hbB3m1Bji2KkaHfGko/iMfToRyG+h7scvvBvgfQjcN9DziDAw4/4HxArMuQdTThwSxzFtK84wdsVZOfptg/bfLlLK9H4ksc1xdNmg/zWJDfqQOFJHDSrAkadYaFifNf04lJf+Ev9KEZ5XDzfFkfkBksvUXk1cXgM/H6OoFYJJXBL9+yEyiNoZ768cxtOxuOlTb1140QbtvbUOSxqa+Il33b7jwfPuZOsyF6BcYlRvNzVrBUvURWBO22vu5/OKDG3zuVFqIUTaOZZ6BLPLdPq5lnAzA8/aiJ6X44FK+Yh+KWL7K3ROl1bchdQMQaMnBNW9Vkr7PzloS9mVdXRKq78wIOPf2JrjbDDkml87bVWzM5oV7GXzTVm7p43ZJGGy/w+zof8mfwRKz3wMeRj86LZVaWt+cRij9ouOX4FQ2AVPNJtfiS9WmHF2L43tYN8HW5CNPPB20uLzXGwTVKQj8ebwptIlopFukMCNTX6HBIF0ajhffrdmNEMthv3Nl+z55Dp/5Huvgb18WGxW0U9yON/P8pjZwv1wvnurjvu+qVnMNR+JG6cJ1P2dXqfGb8oVujokw1iI3VY52OnKLpfuHpgQEs7hJfPm7WC8qhXR+FH78uFquyOC8gr9NpTov3baXsmFbnabZMP2K0Pxp3wN3twzODnZYZwfFVwaP0TGKibFJ6YXpn6HZ1Wldd4yGXacWg04ImD7Mrf93ihSuZ2vd6J8fEv9cbv0jZ4r1eEi2z+57t996z/b1O+/CNAVYxX2Glu8jK4gfgF9bpj5ucZrzOzz/7yJvxj+4e0dQ0bbac5ul5TauA7Zw04iqfgtdmfcDCch6TWWQijIZHsy++SfENnv01uoiPJ6Ke2nnRjIXx6N+otgcBntF4XF9brq+uzuplBxTpSVWVqZqqG5G6yDttBtrh0cRWKBSeu9djfu+7DpO7b+Jd4elzuQcv4Obe58q1vc+VO/XzW9mA92Lgz/OWFBsZYPwET3KEOyPlVGbXZJ5p9QOfshtAH2dldfE1mZIjudDw4PnAGYbDs9nJucFbCnhj/JNFU5BKhlN6e09iuAM8yoM3Jl/MY53kLnP+UJDbvLCNx+IXCsgPBbtNy8p4LG49SfyhoHfDgm5PNs1DEvQ0P8/WZZteZuU6krjHc1tGivikzQ9Lopqrop3O0y0extePOqbkCHcG+mjzG3gGRPn2872Bs8wzLJS36+bZwBpL9xkSrm+2lw1i8s12NKnz7O0N7TqTrproZ3vebzuCD534W/LXj+addfz/X2b9tv182LTfkrf+3zzrxnT+aOJ/Nnr54Jm/JYfdZuJn4uncYqIpLVxdSaK0vlgvaGXg9N00X2EgWx99tWzWq1VVU4LMiy/Y7xh/9LOS3Pvg0IpyXhPKdVIayaSwfzbiLJOl7aXA8ET8rh9qtOUHwV/LJd8Yf+Pxw+n37oHl6ZZd3PuALr6+Z+wHAWblY9NSj3kGuB6PDZr+Xz4579HD/3vmZuN6mHl+NDm37OEbnptwxXDo1WGDEf/i/aP52wjyz2VUH+e920/b4aZ1wm88ZdCj5i1cjTjv326Et3XC4tz/DfdxCwesTymnpH6WSXVbN/L/vZTyVMb/92l12y5uQaqfLa9eaf3DdezVnb6silkq67T51s2rZSe0fl9v3bjmdUPU8NHLrG5owZDDgYviMl/6S4o8za+wtoYVxXNEF/gE8UXWkk1Z1XlDFMXLfdCrrG55FbsTabxXpKErqEybyOKf+9Vbc3wf2vW/g+lysOAvYClswFKIWY3Caevr/ocbzKXrc/zmesUdD0oVDxutIFaf19V6hSU8D8JJtaZpIRC7+IJWU8f8yldtUTZjihRfZItg5RRNZQH5o/e314wAw2/SC/x+1uaLhrSCh9Dn9vMNIgUyeAB0FfLrG+noFPjPDe/jAdPTql2bFjSg3UP68fgzb5RCafr4k09uWL7Bc4v+8DAthXqp39n3iu/fQn/i4SXuabZ8lROnN/lrBdXeTgPjuZF25rnlmPBYNn9PDj9et/LBjS5/95He7Ps3dhu0RNeiYGiOZ/nsVT5tiZnLr4vGt7PmTf6OVBgJ3zcVh3Sf95gNPN1Qz6g7q07GLxTZj8Q0prtDCmLoeU+M8IQYCSK3ZFv/6fP/+S29Nf/ZEC3Hnk4EvXdLsu790MhqMPr/NFnv3ZKs935oZDUY/X+HrO/R1FL/62jvZxTDkBVdvMdMvOcsALNgmWYDY2BxP0XDHwJndHD6/w5r4LFz3l2b2kBcXUT/YdG3j9n/R0kcLsttIDCvVv+wyNvF6v+jxO2tRm6gr1kX/mGROILb/3eofMumt2x2XiyzsvzZCTo6pHnPef2CUiTzrBwriJNq8eXkpykWEGu4KUfkP7cgww1Nbvj6VgS8BeEGh+sC0ZvGvAHTr502wzPNOHd/8uUXNomX5u8i0zkwTCRCnlcXF3k9Zk269dGzrCgp+ddWZKyLlhbCix9oDpY5paGPGwr6pnl6TpknWgMpiRL0Ak99M/5ohP4PhxYc4jk6PB+42P+K8m66zO+l677Imya7yJ9U7wR5JO0M/l836aZDCFtEyNv3wYbTNwOzM8h4Adwh3us6W+j7ZsLzmzEn55vDvgt6aAARb+b9xtCx19/cCELAQ/j33IX3w75vCr+5AfRgD40hZo/fbxhB7uKbG4EPdgj5Ttrk6+CtyYFvGu+9W+Bt8xJfB2+Nvr9pvO/dAm8b+N8Ob+9P/ZV+/JL/B/oonOwUWQAA&lt;/Code&gt;&lt;CodeSignature&gt;bHVvIBe/xGgEx0M8oiCg4rstsOtiCOor/WgbWE0aAsY9XXZKrU5wDsRSy9qBgW9o4Q9DAo3tq+JbBpuzOw1QWslHWDrIAg3VrhxbAIv35i716zryLq+5HcFRzVBthddBBIJnQasTr/zPtKml0C4rGrLtU1s6MAA5M9DUjmExWOLnV2KOPl1DcGQxs92pfzdEHigYeexiEBshbL+tycl2fulyNg4/nrUBUhxmnUMZIRvfrXjku0QuLn25kIjAn2DsQh/DQzcAW6lwFqiwF4J5cAXxaxDu0xTyFjoLH1BagTMBUcXbFRkLs4w6RrAoZXA1hHfic2nU44voVUpaTv9jdw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:a16="http://schemas.microsoft.com/office/drawing/2014/main" id="{207EE8C6-D54A-7369-53C4-55006DB121E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565037" y="3958030"/>
            <a:ext cx="2413000" cy="1507358"/>
            <a:chOff x="595686" y="1261242"/>
            <a:chExt cx="3222246" cy="1507358"/>
          </a:xfrm>
        </p:grpSpPr>
        <p:sp>
          <p:nvSpPr>
            <p:cNvPr id="58" name="Window Body">
              <a:extLst>
                <a:ext uri="{FF2B5EF4-FFF2-40B4-BE49-F238E27FC236}">
                  <a16:creationId xmlns:a16="http://schemas.microsoft.com/office/drawing/2014/main" id="{2FFE6DAB-34A6-2DF3-0C26-8763553803A1}"/>
                </a:ext>
              </a:extLst>
            </p:cNvPr>
            <p:cNvSpPr/>
            <p:nvPr/>
          </p:nvSpPr>
          <p:spPr>
            <a:xfrm>
              <a:off x="595686" y="1498986"/>
              <a:ext cx="3222246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Text">
              <a:extLst>
                <a:ext uri="{FF2B5EF4-FFF2-40B4-BE49-F238E27FC236}">
                  <a16:creationId xmlns:a16="http://schemas.microsoft.com/office/drawing/2014/main" id="{597AF9E1-98D4-3A10-07F8-C369EDD909EB}"/>
                </a:ext>
              </a:extLst>
            </p:cNvPr>
            <p:cNvSpPr txBox="1"/>
            <p:nvPr/>
          </p:nvSpPr>
          <p:spPr>
            <a:xfrm>
              <a:off x="1532457" y="1728791"/>
              <a:ext cx="1863605" cy="589884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변경되었습니다</a:t>
              </a:r>
              <a:r>
                <a: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Title Bar">
              <a:extLst>
                <a:ext uri="{FF2B5EF4-FFF2-40B4-BE49-F238E27FC236}">
                  <a16:creationId xmlns:a16="http://schemas.microsoft.com/office/drawing/2014/main" id="{BB6F7EFB-7F21-586C-C18D-77109B4E52DC}"/>
                </a:ext>
              </a:extLst>
            </p:cNvPr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</a:p>
          </p:txBody>
        </p:sp>
        <p:sp>
          <p:nvSpPr>
            <p:cNvPr id="61" name="Close Button">
              <a:extLst>
                <a:ext uri="{FF2B5EF4-FFF2-40B4-BE49-F238E27FC236}">
                  <a16:creationId xmlns:a16="http://schemas.microsoft.com/office/drawing/2014/main" id="{61E96519-5A21-C43D-7E74-0EC1ACE420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2" name="Icons">
              <a:extLst>
                <a:ext uri="{FF2B5EF4-FFF2-40B4-BE49-F238E27FC236}">
                  <a16:creationId xmlns:a16="http://schemas.microsoft.com/office/drawing/2014/main" id="{0BEA6734-8502-885E-66FC-79B4547A2849}"/>
                </a:ext>
              </a:extLst>
            </p:cNvPr>
            <p:cNvGrpSpPr/>
            <p:nvPr/>
          </p:nvGrpSpPr>
          <p:grpSpPr>
            <a:xfrm>
              <a:off x="773534" y="1669713"/>
              <a:ext cx="638224" cy="544737"/>
              <a:chOff x="773534" y="1669713"/>
              <a:chExt cx="638224" cy="544737"/>
            </a:xfrm>
          </p:grpSpPr>
          <p:sp>
            <p:nvSpPr>
              <p:cNvPr id="64" name="Info Icon">
                <a:extLst>
                  <a:ext uri="{FF2B5EF4-FFF2-40B4-BE49-F238E27FC236}">
                    <a16:creationId xmlns:a16="http://schemas.microsoft.com/office/drawing/2014/main" id="{87835F21-F3AD-5CB7-F96C-A00910784AD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31247" y="1875478"/>
                <a:ext cx="480511" cy="338972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Warning Icon" hidden="1">
                <a:extLst>
                  <a:ext uri="{FF2B5EF4-FFF2-40B4-BE49-F238E27FC236}">
                    <a16:creationId xmlns:a16="http://schemas.microsoft.com/office/drawing/2014/main" id="{14C55A57-0573-BFDF-1362-93D1B0A6C6A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6" name="Error Icon" hidden="1">
                <a:extLst>
                  <a:ext uri="{FF2B5EF4-FFF2-40B4-BE49-F238E27FC236}">
                    <a16:creationId xmlns:a16="http://schemas.microsoft.com/office/drawing/2014/main" id="{F883BEAB-62B2-2CEB-FA3D-C49CE849A24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Question Icon" hidden="1">
                <a:extLst>
                  <a:ext uri="{FF2B5EF4-FFF2-40B4-BE49-F238E27FC236}">
                    <a16:creationId xmlns:a16="http://schemas.microsoft.com/office/drawing/2014/main" id="{D8837A1E-8BC1-ED1C-6D08-023E727FD64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3" name="Button 1">
              <a:extLst>
                <a:ext uri="{FF2B5EF4-FFF2-40B4-BE49-F238E27FC236}">
                  <a16:creationId xmlns:a16="http://schemas.microsoft.com/office/drawing/2014/main" id="{EA3C555E-169F-F1D3-2D5A-D8649F213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091" y="2370732"/>
              <a:ext cx="839169" cy="320696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4493435-7B1D-4F6B-92F2-4DFCCC46A793}"/>
              </a:ext>
            </a:extLst>
          </p:cNvPr>
          <p:cNvGrpSpPr/>
          <p:nvPr/>
        </p:nvGrpSpPr>
        <p:grpSpPr>
          <a:xfrm>
            <a:off x="2019300" y="3519944"/>
            <a:ext cx="3372082" cy="1191765"/>
            <a:chOff x="2123598" y="3666907"/>
            <a:chExt cx="3372082" cy="1191765"/>
          </a:xfrm>
        </p:grpSpPr>
        <p:sp>
          <p:nvSpPr>
            <p:cNvPr id="27" name="Text Box">
              <a:extLst>
                <a:ext uri="{FF2B5EF4-FFF2-40B4-BE49-F238E27FC236}">
                  <a16:creationId xmlns:a16="http://schemas.microsoft.com/office/drawing/2014/main" id="{7D5E0274-C72B-F43B-5D39-00043F1FD2F9}"/>
                </a:ext>
              </a:extLst>
            </p:cNvPr>
            <p:cNvSpPr/>
            <p:nvPr/>
          </p:nvSpPr>
          <p:spPr>
            <a:xfrm>
              <a:off x="3039299" y="3948350"/>
              <a:ext cx="2456381" cy="241092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※</a:t>
              </a:r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3~15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영문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 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숫자 조합으로 입력 해주세요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2BD8E937-C8B2-FFCA-B63B-C86AA535CA25}"/>
                </a:ext>
              </a:extLst>
            </p:cNvPr>
            <p:cNvGrpSpPr/>
            <p:nvPr/>
          </p:nvGrpSpPr>
          <p:grpSpPr>
            <a:xfrm>
              <a:off x="2123598" y="3666907"/>
              <a:ext cx="3237012" cy="1191765"/>
              <a:chOff x="2437795" y="3642051"/>
              <a:chExt cx="3237012" cy="1191765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62C18D37-1EE1-759F-0EC2-79B684BDA458}"/>
                  </a:ext>
                </a:extLst>
              </p:cNvPr>
              <p:cNvGrpSpPr/>
              <p:nvPr/>
            </p:nvGrpSpPr>
            <p:grpSpPr>
              <a:xfrm>
                <a:off x="2437795" y="3642051"/>
                <a:ext cx="3237012" cy="898117"/>
                <a:chOff x="2085222" y="3438896"/>
                <a:chExt cx="3237012" cy="898117"/>
              </a:xfrm>
            </p:grpSpPr>
            <p:sp>
              <p:nvSpPr>
                <p:cNvPr id="21" name="Rectangle">
                  <a:extLst>
                    <a:ext uri="{FF2B5EF4-FFF2-40B4-BE49-F238E27FC236}">
                      <a16:creationId xmlns:a16="http://schemas.microsoft.com/office/drawing/2014/main" id="{68F6DD99-8F7D-B7A3-DB98-4CFBB1208DFA}"/>
                    </a:ext>
                  </a:extLst>
                </p:cNvPr>
                <p:cNvSpPr/>
                <p:nvPr/>
              </p:nvSpPr>
              <p:spPr>
                <a:xfrm>
                  <a:off x="3043390" y="3438896"/>
                  <a:ext cx="2278844" cy="272707"/>
                </a:xfrm>
                <a:prstGeom prst="rect">
                  <a:avLst/>
                </a:prstGeom>
                <a:no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" name="Text Box">
                  <a:extLst>
                    <a:ext uri="{FF2B5EF4-FFF2-40B4-BE49-F238E27FC236}">
                      <a16:creationId xmlns:a16="http://schemas.microsoft.com/office/drawing/2014/main" id="{740CDF6A-D447-2066-9E54-54EBF0125D69}"/>
                    </a:ext>
                  </a:extLst>
                </p:cNvPr>
                <p:cNvSpPr/>
                <p:nvPr/>
              </p:nvSpPr>
              <p:spPr>
                <a:xfrm>
                  <a:off x="2085222" y="3459134"/>
                  <a:ext cx="958168" cy="241092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50800" rIns="91440" bIns="5080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ko-KR" alt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비밀번호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" name="Rectangle">
                  <a:extLst>
                    <a:ext uri="{FF2B5EF4-FFF2-40B4-BE49-F238E27FC236}">
                      <a16:creationId xmlns:a16="http://schemas.microsoft.com/office/drawing/2014/main" id="{047A0906-1FFE-580A-0399-8A67B358BC62}"/>
                    </a:ext>
                  </a:extLst>
                </p:cNvPr>
                <p:cNvSpPr/>
                <p:nvPr/>
              </p:nvSpPr>
              <p:spPr>
                <a:xfrm>
                  <a:off x="3043390" y="4054506"/>
                  <a:ext cx="2278844" cy="282507"/>
                </a:xfrm>
                <a:prstGeom prst="rect">
                  <a:avLst/>
                </a:prstGeom>
                <a:no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4" name="Text Box">
                  <a:extLst>
                    <a:ext uri="{FF2B5EF4-FFF2-40B4-BE49-F238E27FC236}">
                      <a16:creationId xmlns:a16="http://schemas.microsoft.com/office/drawing/2014/main" id="{2D50A10F-BFC7-F801-45CF-E024E065041F}"/>
                    </a:ext>
                  </a:extLst>
                </p:cNvPr>
                <p:cNvSpPr/>
                <p:nvPr/>
              </p:nvSpPr>
              <p:spPr>
                <a:xfrm>
                  <a:off x="2085222" y="4071205"/>
                  <a:ext cx="958168" cy="241092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50800" rIns="91440" bIns="5080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ko-KR" alt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비밀번호 확인</a:t>
                  </a:r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79" name="Text Box">
                <a:extLst>
                  <a:ext uri="{FF2B5EF4-FFF2-40B4-BE49-F238E27FC236}">
                    <a16:creationId xmlns:a16="http://schemas.microsoft.com/office/drawing/2014/main" id="{CB8EE9A8-AFB6-B7AC-6478-D7F77BB757D4}"/>
                  </a:ext>
                </a:extLst>
              </p:cNvPr>
              <p:cNvSpPr/>
              <p:nvPr/>
            </p:nvSpPr>
            <p:spPr>
              <a:xfrm>
                <a:off x="3351930" y="4592724"/>
                <a:ext cx="1975333" cy="241092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※</a:t>
                </a:r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동일한 비밀번호를 입력해주세요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82" name="Button">
            <a:extLst>
              <a:ext uri="{FF2B5EF4-FFF2-40B4-BE49-F238E27FC236}">
                <a16:creationId xmlns:a16="http://schemas.microsoft.com/office/drawing/2014/main" id="{36E65534-263C-B630-B049-38AC68AC5CBA}"/>
              </a:ext>
            </a:extLst>
          </p:cNvPr>
          <p:cNvSpPr>
            <a:spLocks/>
          </p:cNvSpPr>
          <p:nvPr/>
        </p:nvSpPr>
        <p:spPr bwMode="auto">
          <a:xfrm>
            <a:off x="5363587" y="3665644"/>
            <a:ext cx="952741" cy="665491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로그인하기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48564FA-268E-6B21-F1C4-354D6ED325A7}"/>
              </a:ext>
            </a:extLst>
          </p:cNvPr>
          <p:cNvCxnSpPr/>
          <p:nvPr/>
        </p:nvCxnSpPr>
        <p:spPr>
          <a:xfrm flipV="1">
            <a:off x="4935207" y="4932673"/>
            <a:ext cx="1629830" cy="1103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7D8EF999-33D9-53F7-2ECD-9709616F45FB}"/>
              </a:ext>
            </a:extLst>
          </p:cNvPr>
          <p:cNvSpPr/>
          <p:nvPr/>
        </p:nvSpPr>
        <p:spPr>
          <a:xfrm>
            <a:off x="6398105" y="3792651"/>
            <a:ext cx="267008" cy="23774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82C8B79-B03D-DCE0-71B0-C200804DF259}"/>
              </a:ext>
            </a:extLst>
          </p:cNvPr>
          <p:cNvSpPr/>
          <p:nvPr/>
        </p:nvSpPr>
        <p:spPr>
          <a:xfrm>
            <a:off x="5281810" y="3503314"/>
            <a:ext cx="267008" cy="2410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525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6EEC8F6-8378-D7C7-A489-998EA83948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회원가입 페이지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830591-6B24-11E2-9A27-774AE5643E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Intel Certification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6139B91-F0B7-9C2D-976B-16553C1BE2E1}"/>
              </a:ext>
            </a:extLst>
          </p:cNvPr>
          <p:cNvGraphicFramePr>
            <a:graphicFrameLocks noGrp="1"/>
          </p:cNvGraphicFramePr>
          <p:nvPr/>
        </p:nvGraphicFramePr>
        <p:xfrm>
          <a:off x="8602965" y="476675"/>
          <a:ext cx="3469699" cy="4161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22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3056277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1310988">
                <a:tc gridSpan="2"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휴대폰 번호 인증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API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활용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사용 가능한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아이디일경우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 [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사용 가능한 아이디 입니다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.]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로 문구 변경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중복된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아이디일경우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이미 사용중인 아이디입니다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.]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로 분구 변경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사용 가능한 </a:t>
                      </a:r>
                      <a:r>
                        <a:rPr kumimoji="1" lang="ko-KR" altLang="en-US" sz="800" dirty="0" err="1">
                          <a:solidFill>
                            <a:schemeClr val="tx1"/>
                          </a:solidFill>
                          <a:latin typeface="+mn-ea"/>
                        </a:rPr>
                        <a:t>비밀번호일경우</a:t>
                      </a: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+mn-ea"/>
                        </a:rPr>
                        <a:t>[</a:t>
                      </a: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사용 가능한 비밀번호입니다</a:t>
                      </a: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+mn-ea"/>
                        </a:rPr>
                        <a:t>.] </a:t>
                      </a: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로 문구 변경</a:t>
                      </a:r>
                      <a:endParaRPr kumimoji="1" lang="en-US" altLang="ko-KR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이미 가입된 이메일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주소일경우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문구 띄우기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휴대폰 인증 완료 후 문구 띄우기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3341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회원가입 완료 안내 팝업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로그인하기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버튼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로그인화면으로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돌아감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  <a:tr h="1958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760082"/>
                  </a:ext>
                </a:extLst>
              </a:tr>
            </a:tbl>
          </a:graphicData>
        </a:graphic>
      </p:graphicFrame>
      <p:cxnSp>
        <p:nvCxnSpPr>
          <p:cNvPr id="18" name="Line">
            <a:extLst>
              <a:ext uri="{FF2B5EF4-FFF2-40B4-BE49-F238E27FC236}">
                <a16:creationId xmlns:a16="http://schemas.microsoft.com/office/drawing/2014/main" id="{9E6D7CF8-C0FD-4BDB-42E0-7E9F15B0BE17}"/>
              </a:ext>
            </a:extLst>
          </p:cNvPr>
          <p:cNvCxnSpPr>
            <a:cxnSpLocks/>
          </p:cNvCxnSpPr>
          <p:nvPr/>
        </p:nvCxnSpPr>
        <p:spPr bwMode="auto">
          <a:xfrm>
            <a:off x="1199457" y="1829957"/>
            <a:ext cx="1663711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">
            <a:extLst>
              <a:ext uri="{FF2B5EF4-FFF2-40B4-BE49-F238E27FC236}">
                <a16:creationId xmlns:a16="http://schemas.microsoft.com/office/drawing/2014/main" id="{CD18C0AC-99FB-1EF2-69CB-27A6E81DA186}"/>
              </a:ext>
            </a:extLst>
          </p:cNvPr>
          <p:cNvSpPr/>
          <p:nvPr/>
        </p:nvSpPr>
        <p:spPr>
          <a:xfrm>
            <a:off x="1175432" y="1517299"/>
            <a:ext cx="1687736" cy="287258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12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1E2DCB2-D6B9-4981-81F2-1BD034851366}"/>
              </a:ext>
            </a:extLst>
          </p:cNvPr>
          <p:cNvSpPr/>
          <p:nvPr/>
        </p:nvSpPr>
        <p:spPr>
          <a:xfrm>
            <a:off x="2580026" y="2099881"/>
            <a:ext cx="2651878" cy="41979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아이디</a:t>
            </a:r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EE53CBF4-0B43-68E7-5E8F-9F3A936CF169}"/>
              </a:ext>
            </a:extLst>
          </p:cNvPr>
          <p:cNvSpPr/>
          <p:nvPr/>
        </p:nvSpPr>
        <p:spPr>
          <a:xfrm>
            <a:off x="2117910" y="2099880"/>
            <a:ext cx="462116" cy="419798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652AF4-C21A-9D71-E5BB-E76343532DF9}"/>
              </a:ext>
            </a:extLst>
          </p:cNvPr>
          <p:cNvSpPr/>
          <p:nvPr/>
        </p:nvSpPr>
        <p:spPr>
          <a:xfrm>
            <a:off x="2580026" y="2586789"/>
            <a:ext cx="2651878" cy="41979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비밀번호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DCE771-731D-5B7F-D622-DA93840EC115}"/>
              </a:ext>
            </a:extLst>
          </p:cNvPr>
          <p:cNvSpPr/>
          <p:nvPr/>
        </p:nvSpPr>
        <p:spPr>
          <a:xfrm>
            <a:off x="2580026" y="3073697"/>
            <a:ext cx="2651878" cy="41979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bg2">
                    <a:lumMod val="50000"/>
                  </a:schemeClr>
                </a:solidFill>
              </a:rPr>
              <a:t>비밀번호 확인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E0FBB61C-C3FE-ADE1-ECB5-7DE01A340FAD}"/>
              </a:ext>
            </a:extLst>
          </p:cNvPr>
          <p:cNvSpPr/>
          <p:nvPr/>
        </p:nvSpPr>
        <p:spPr>
          <a:xfrm>
            <a:off x="2117910" y="2586788"/>
            <a:ext cx="462116" cy="419798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DEF81BDF-5B23-DE90-F2EB-506A452A7B07}"/>
              </a:ext>
            </a:extLst>
          </p:cNvPr>
          <p:cNvSpPr/>
          <p:nvPr/>
        </p:nvSpPr>
        <p:spPr>
          <a:xfrm>
            <a:off x="2117910" y="3071601"/>
            <a:ext cx="462116" cy="419798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User">
            <a:extLst>
              <a:ext uri="{FF2B5EF4-FFF2-40B4-BE49-F238E27FC236}">
                <a16:creationId xmlns:a16="http://schemas.microsoft.com/office/drawing/2014/main" id="{105ECF1C-29F4-59D6-2E19-5F2B0FC0523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198383" y="2155026"/>
            <a:ext cx="301169" cy="319534"/>
          </a:xfrm>
          <a:custGeom>
            <a:avLst/>
            <a:gdLst>
              <a:gd name="T0" fmla="*/ 146 w 535"/>
              <a:gd name="T1" fmla="*/ 66 h 568"/>
              <a:gd name="T2" fmla="*/ 136 w 535"/>
              <a:gd name="T3" fmla="*/ 231 h 568"/>
              <a:gd name="T4" fmla="*/ 161 w 535"/>
              <a:gd name="T5" fmla="*/ 274 h 568"/>
              <a:gd name="T6" fmla="*/ 184 w 535"/>
              <a:gd name="T7" fmla="*/ 332 h 568"/>
              <a:gd name="T8" fmla="*/ 189 w 535"/>
              <a:gd name="T9" fmla="*/ 385 h 568"/>
              <a:gd name="T10" fmla="*/ 97 w 535"/>
              <a:gd name="T11" fmla="*/ 437 h 568"/>
              <a:gd name="T12" fmla="*/ 0 w 535"/>
              <a:gd name="T13" fmla="*/ 554 h 568"/>
              <a:gd name="T14" fmla="*/ 535 w 535"/>
              <a:gd name="T15" fmla="*/ 568 h 568"/>
              <a:gd name="T16" fmla="*/ 501 w 535"/>
              <a:gd name="T17" fmla="*/ 477 h 568"/>
              <a:gd name="T18" fmla="*/ 377 w 535"/>
              <a:gd name="T19" fmla="*/ 412 h 568"/>
              <a:gd name="T20" fmla="*/ 345 w 535"/>
              <a:gd name="T21" fmla="*/ 337 h 568"/>
              <a:gd name="T22" fmla="*/ 361 w 535"/>
              <a:gd name="T23" fmla="*/ 314 h 568"/>
              <a:gd name="T24" fmla="*/ 385 w 535"/>
              <a:gd name="T25" fmla="*/ 267 h 568"/>
              <a:gd name="T26" fmla="*/ 389 w 535"/>
              <a:gd name="T27" fmla="*/ 199 h 568"/>
              <a:gd name="T28" fmla="*/ 383 w 535"/>
              <a:gd name="T29" fmla="*/ 54 h 568"/>
              <a:gd name="T30" fmla="*/ 266 w 535"/>
              <a:gd name="T31" fmla="*/ 0 h 568"/>
              <a:gd name="T32" fmla="*/ 266 w 535"/>
              <a:gd name="T33" fmla="*/ 27 h 568"/>
              <a:gd name="T34" fmla="*/ 319 w 535"/>
              <a:gd name="T35" fmla="*/ 49 h 568"/>
              <a:gd name="T36" fmla="*/ 362 w 535"/>
              <a:gd name="T37" fmla="*/ 70 h 568"/>
              <a:gd name="T38" fmla="*/ 362 w 535"/>
              <a:gd name="T39" fmla="*/ 198 h 568"/>
              <a:gd name="T40" fmla="*/ 368 w 535"/>
              <a:gd name="T41" fmla="*/ 213 h 568"/>
              <a:gd name="T42" fmla="*/ 364 w 535"/>
              <a:gd name="T43" fmla="*/ 251 h 568"/>
              <a:gd name="T44" fmla="*/ 350 w 535"/>
              <a:gd name="T45" fmla="*/ 255 h 568"/>
              <a:gd name="T46" fmla="*/ 337 w 535"/>
              <a:gd name="T47" fmla="*/ 302 h 568"/>
              <a:gd name="T48" fmla="*/ 325 w 535"/>
              <a:gd name="T49" fmla="*/ 320 h 568"/>
              <a:gd name="T50" fmla="*/ 318 w 535"/>
              <a:gd name="T51" fmla="*/ 332 h 568"/>
              <a:gd name="T52" fmla="*/ 320 w 535"/>
              <a:gd name="T53" fmla="*/ 391 h 568"/>
              <a:gd name="T54" fmla="*/ 365 w 535"/>
              <a:gd name="T55" fmla="*/ 436 h 568"/>
              <a:gd name="T56" fmla="*/ 482 w 535"/>
              <a:gd name="T57" fmla="*/ 496 h 568"/>
              <a:gd name="T58" fmla="*/ 30 w 535"/>
              <a:gd name="T59" fmla="*/ 541 h 568"/>
              <a:gd name="T60" fmla="*/ 107 w 535"/>
              <a:gd name="T61" fmla="*/ 462 h 568"/>
              <a:gd name="T62" fmla="*/ 214 w 535"/>
              <a:gd name="T63" fmla="*/ 393 h 568"/>
              <a:gd name="T64" fmla="*/ 215 w 535"/>
              <a:gd name="T65" fmla="*/ 390 h 568"/>
              <a:gd name="T66" fmla="*/ 217 w 535"/>
              <a:gd name="T67" fmla="*/ 324 h 568"/>
              <a:gd name="T68" fmla="*/ 205 w 535"/>
              <a:gd name="T69" fmla="*/ 316 h 568"/>
              <a:gd name="T70" fmla="*/ 186 w 535"/>
              <a:gd name="T71" fmla="*/ 266 h 568"/>
              <a:gd name="T72" fmla="*/ 173 w 535"/>
              <a:gd name="T73" fmla="*/ 254 h 568"/>
              <a:gd name="T74" fmla="*/ 162 w 535"/>
              <a:gd name="T75" fmla="*/ 228 h 568"/>
              <a:gd name="T76" fmla="*/ 175 w 535"/>
              <a:gd name="T77" fmla="*/ 208 h 568"/>
              <a:gd name="T78" fmla="*/ 171 w 535"/>
              <a:gd name="T79" fmla="*/ 76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35" h="568">
                <a:moveTo>
                  <a:pt x="266" y="0"/>
                </a:moveTo>
                <a:cubicBezTo>
                  <a:pt x="203" y="1"/>
                  <a:pt x="163" y="27"/>
                  <a:pt x="146" y="66"/>
                </a:cubicBezTo>
                <a:cubicBezTo>
                  <a:pt x="130" y="103"/>
                  <a:pt x="134" y="150"/>
                  <a:pt x="145" y="199"/>
                </a:cubicBezTo>
                <a:cubicBezTo>
                  <a:pt x="139" y="206"/>
                  <a:pt x="134" y="216"/>
                  <a:pt x="136" y="231"/>
                </a:cubicBezTo>
                <a:cubicBezTo>
                  <a:pt x="137" y="245"/>
                  <a:pt x="143" y="257"/>
                  <a:pt x="149" y="267"/>
                </a:cubicBezTo>
                <a:cubicBezTo>
                  <a:pt x="152" y="272"/>
                  <a:pt x="157" y="272"/>
                  <a:pt x="161" y="274"/>
                </a:cubicBezTo>
                <a:cubicBezTo>
                  <a:pt x="163" y="288"/>
                  <a:pt x="167" y="302"/>
                  <a:pt x="173" y="314"/>
                </a:cubicBezTo>
                <a:cubicBezTo>
                  <a:pt x="177" y="321"/>
                  <a:pt x="180" y="327"/>
                  <a:pt x="184" y="332"/>
                </a:cubicBezTo>
                <a:cubicBezTo>
                  <a:pt x="186" y="334"/>
                  <a:pt x="188" y="335"/>
                  <a:pt x="190" y="337"/>
                </a:cubicBezTo>
                <a:cubicBezTo>
                  <a:pt x="190" y="354"/>
                  <a:pt x="190" y="367"/>
                  <a:pt x="189" y="385"/>
                </a:cubicBezTo>
                <a:cubicBezTo>
                  <a:pt x="184" y="395"/>
                  <a:pt x="174" y="404"/>
                  <a:pt x="158" y="412"/>
                </a:cubicBezTo>
                <a:cubicBezTo>
                  <a:pt x="141" y="420"/>
                  <a:pt x="119" y="428"/>
                  <a:pt x="97" y="437"/>
                </a:cubicBezTo>
                <a:cubicBezTo>
                  <a:pt x="74" y="447"/>
                  <a:pt x="52" y="459"/>
                  <a:pt x="33" y="477"/>
                </a:cubicBezTo>
                <a:cubicBezTo>
                  <a:pt x="15" y="495"/>
                  <a:pt x="2" y="521"/>
                  <a:pt x="0" y="554"/>
                </a:cubicBezTo>
                <a:lnTo>
                  <a:pt x="0" y="568"/>
                </a:lnTo>
                <a:lnTo>
                  <a:pt x="535" y="568"/>
                </a:lnTo>
                <a:lnTo>
                  <a:pt x="534" y="554"/>
                </a:lnTo>
                <a:cubicBezTo>
                  <a:pt x="532" y="521"/>
                  <a:pt x="519" y="495"/>
                  <a:pt x="501" y="477"/>
                </a:cubicBezTo>
                <a:cubicBezTo>
                  <a:pt x="483" y="459"/>
                  <a:pt x="460" y="447"/>
                  <a:pt x="438" y="437"/>
                </a:cubicBezTo>
                <a:cubicBezTo>
                  <a:pt x="416" y="428"/>
                  <a:pt x="394" y="420"/>
                  <a:pt x="377" y="412"/>
                </a:cubicBezTo>
                <a:cubicBezTo>
                  <a:pt x="361" y="404"/>
                  <a:pt x="350" y="395"/>
                  <a:pt x="346" y="385"/>
                </a:cubicBezTo>
                <a:cubicBezTo>
                  <a:pt x="345" y="367"/>
                  <a:pt x="345" y="354"/>
                  <a:pt x="345" y="337"/>
                </a:cubicBezTo>
                <a:cubicBezTo>
                  <a:pt x="347" y="335"/>
                  <a:pt x="349" y="334"/>
                  <a:pt x="351" y="332"/>
                </a:cubicBezTo>
                <a:cubicBezTo>
                  <a:pt x="354" y="327"/>
                  <a:pt x="358" y="321"/>
                  <a:pt x="361" y="314"/>
                </a:cubicBezTo>
                <a:cubicBezTo>
                  <a:pt x="367" y="302"/>
                  <a:pt x="371" y="288"/>
                  <a:pt x="373" y="274"/>
                </a:cubicBezTo>
                <a:cubicBezTo>
                  <a:pt x="377" y="272"/>
                  <a:pt x="382" y="272"/>
                  <a:pt x="385" y="267"/>
                </a:cubicBezTo>
                <a:cubicBezTo>
                  <a:pt x="392" y="259"/>
                  <a:pt x="396" y="247"/>
                  <a:pt x="398" y="231"/>
                </a:cubicBezTo>
                <a:cubicBezTo>
                  <a:pt x="400" y="216"/>
                  <a:pt x="395" y="207"/>
                  <a:pt x="389" y="199"/>
                </a:cubicBezTo>
                <a:cubicBezTo>
                  <a:pt x="396" y="178"/>
                  <a:pt x="404" y="144"/>
                  <a:pt x="401" y="109"/>
                </a:cubicBezTo>
                <a:cubicBezTo>
                  <a:pt x="400" y="90"/>
                  <a:pt x="395" y="70"/>
                  <a:pt x="383" y="54"/>
                </a:cubicBezTo>
                <a:cubicBezTo>
                  <a:pt x="373" y="40"/>
                  <a:pt x="356" y="30"/>
                  <a:pt x="334" y="25"/>
                </a:cubicBezTo>
                <a:cubicBezTo>
                  <a:pt x="320" y="7"/>
                  <a:pt x="295" y="0"/>
                  <a:pt x="266" y="0"/>
                </a:cubicBezTo>
                <a:lnTo>
                  <a:pt x="266" y="0"/>
                </a:lnTo>
                <a:close/>
                <a:moveTo>
                  <a:pt x="266" y="27"/>
                </a:moveTo>
                <a:cubicBezTo>
                  <a:pt x="293" y="27"/>
                  <a:pt x="310" y="35"/>
                  <a:pt x="315" y="43"/>
                </a:cubicBezTo>
                <a:lnTo>
                  <a:pt x="319" y="49"/>
                </a:lnTo>
                <a:lnTo>
                  <a:pt x="325" y="50"/>
                </a:lnTo>
                <a:cubicBezTo>
                  <a:pt x="344" y="52"/>
                  <a:pt x="354" y="60"/>
                  <a:pt x="362" y="70"/>
                </a:cubicBezTo>
                <a:cubicBezTo>
                  <a:pt x="369" y="80"/>
                  <a:pt x="373" y="95"/>
                  <a:pt x="374" y="111"/>
                </a:cubicBezTo>
                <a:cubicBezTo>
                  <a:pt x="377" y="143"/>
                  <a:pt x="368" y="180"/>
                  <a:pt x="362" y="198"/>
                </a:cubicBezTo>
                <a:lnTo>
                  <a:pt x="359" y="208"/>
                </a:lnTo>
                <a:lnTo>
                  <a:pt x="368" y="213"/>
                </a:lnTo>
                <a:cubicBezTo>
                  <a:pt x="367" y="213"/>
                  <a:pt x="373" y="217"/>
                  <a:pt x="372" y="228"/>
                </a:cubicBezTo>
                <a:cubicBezTo>
                  <a:pt x="370" y="241"/>
                  <a:pt x="367" y="248"/>
                  <a:pt x="364" y="251"/>
                </a:cubicBezTo>
                <a:cubicBezTo>
                  <a:pt x="362" y="254"/>
                  <a:pt x="361" y="254"/>
                  <a:pt x="361" y="254"/>
                </a:cubicBezTo>
                <a:lnTo>
                  <a:pt x="350" y="255"/>
                </a:lnTo>
                <a:lnTo>
                  <a:pt x="348" y="266"/>
                </a:lnTo>
                <a:cubicBezTo>
                  <a:pt x="347" y="277"/>
                  <a:pt x="343" y="291"/>
                  <a:pt x="337" y="302"/>
                </a:cubicBezTo>
                <a:cubicBezTo>
                  <a:pt x="335" y="308"/>
                  <a:pt x="332" y="313"/>
                  <a:pt x="329" y="316"/>
                </a:cubicBezTo>
                <a:cubicBezTo>
                  <a:pt x="327" y="319"/>
                  <a:pt x="324" y="321"/>
                  <a:pt x="325" y="320"/>
                </a:cubicBezTo>
                <a:lnTo>
                  <a:pt x="318" y="324"/>
                </a:lnTo>
                <a:lnTo>
                  <a:pt x="318" y="332"/>
                </a:lnTo>
                <a:cubicBezTo>
                  <a:pt x="318" y="352"/>
                  <a:pt x="318" y="367"/>
                  <a:pt x="320" y="390"/>
                </a:cubicBezTo>
                <a:lnTo>
                  <a:pt x="320" y="391"/>
                </a:lnTo>
                <a:lnTo>
                  <a:pt x="320" y="393"/>
                </a:lnTo>
                <a:cubicBezTo>
                  <a:pt x="328" y="413"/>
                  <a:pt x="346" y="426"/>
                  <a:pt x="365" y="436"/>
                </a:cubicBezTo>
                <a:cubicBezTo>
                  <a:pt x="384" y="445"/>
                  <a:pt x="406" y="453"/>
                  <a:pt x="427" y="462"/>
                </a:cubicBezTo>
                <a:cubicBezTo>
                  <a:pt x="448" y="471"/>
                  <a:pt x="468" y="481"/>
                  <a:pt x="482" y="496"/>
                </a:cubicBezTo>
                <a:cubicBezTo>
                  <a:pt x="493" y="507"/>
                  <a:pt x="500" y="522"/>
                  <a:pt x="504" y="541"/>
                </a:cubicBezTo>
                <a:lnTo>
                  <a:pt x="30" y="541"/>
                </a:lnTo>
                <a:cubicBezTo>
                  <a:pt x="34" y="522"/>
                  <a:pt x="41" y="507"/>
                  <a:pt x="52" y="496"/>
                </a:cubicBezTo>
                <a:cubicBezTo>
                  <a:pt x="67" y="481"/>
                  <a:pt x="86" y="471"/>
                  <a:pt x="107" y="462"/>
                </a:cubicBezTo>
                <a:cubicBezTo>
                  <a:pt x="128" y="453"/>
                  <a:pt x="150" y="445"/>
                  <a:pt x="170" y="436"/>
                </a:cubicBezTo>
                <a:cubicBezTo>
                  <a:pt x="189" y="426"/>
                  <a:pt x="207" y="413"/>
                  <a:pt x="214" y="393"/>
                </a:cubicBezTo>
                <a:lnTo>
                  <a:pt x="215" y="391"/>
                </a:lnTo>
                <a:lnTo>
                  <a:pt x="215" y="390"/>
                </a:lnTo>
                <a:cubicBezTo>
                  <a:pt x="217" y="367"/>
                  <a:pt x="217" y="352"/>
                  <a:pt x="217" y="332"/>
                </a:cubicBezTo>
                <a:lnTo>
                  <a:pt x="217" y="324"/>
                </a:lnTo>
                <a:lnTo>
                  <a:pt x="209" y="320"/>
                </a:lnTo>
                <a:cubicBezTo>
                  <a:pt x="211" y="321"/>
                  <a:pt x="208" y="319"/>
                  <a:pt x="205" y="316"/>
                </a:cubicBezTo>
                <a:cubicBezTo>
                  <a:pt x="203" y="312"/>
                  <a:pt x="200" y="308"/>
                  <a:pt x="197" y="302"/>
                </a:cubicBezTo>
                <a:cubicBezTo>
                  <a:pt x="192" y="291"/>
                  <a:pt x="187" y="277"/>
                  <a:pt x="186" y="266"/>
                </a:cubicBezTo>
                <a:lnTo>
                  <a:pt x="184" y="255"/>
                </a:lnTo>
                <a:lnTo>
                  <a:pt x="173" y="254"/>
                </a:lnTo>
                <a:cubicBezTo>
                  <a:pt x="173" y="254"/>
                  <a:pt x="172" y="254"/>
                  <a:pt x="170" y="251"/>
                </a:cubicBezTo>
                <a:cubicBezTo>
                  <a:pt x="167" y="248"/>
                  <a:pt x="164" y="241"/>
                  <a:pt x="162" y="228"/>
                </a:cubicBezTo>
                <a:cubicBezTo>
                  <a:pt x="160" y="222"/>
                  <a:pt x="165" y="217"/>
                  <a:pt x="166" y="213"/>
                </a:cubicBezTo>
                <a:lnTo>
                  <a:pt x="175" y="208"/>
                </a:lnTo>
                <a:lnTo>
                  <a:pt x="172" y="199"/>
                </a:lnTo>
                <a:cubicBezTo>
                  <a:pt x="160" y="150"/>
                  <a:pt x="158" y="106"/>
                  <a:pt x="171" y="76"/>
                </a:cubicBezTo>
                <a:cubicBezTo>
                  <a:pt x="184" y="47"/>
                  <a:pt x="210" y="28"/>
                  <a:pt x="266" y="27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Lock">
            <a:extLst>
              <a:ext uri="{FF2B5EF4-FFF2-40B4-BE49-F238E27FC236}">
                <a16:creationId xmlns:a16="http://schemas.microsoft.com/office/drawing/2014/main" id="{54FFAB99-5584-4D21-74AF-90F5667844B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215799" y="2639846"/>
            <a:ext cx="257959" cy="342715"/>
          </a:xfrm>
          <a:custGeom>
            <a:avLst/>
            <a:gdLst>
              <a:gd name="T0" fmla="*/ 226 w 453"/>
              <a:gd name="T1" fmla="*/ 0 h 600"/>
              <a:gd name="T2" fmla="*/ 80 w 453"/>
              <a:gd name="T3" fmla="*/ 146 h 600"/>
              <a:gd name="T4" fmla="*/ 80 w 453"/>
              <a:gd name="T5" fmla="*/ 226 h 600"/>
              <a:gd name="T6" fmla="*/ 40 w 453"/>
              <a:gd name="T7" fmla="*/ 226 h 600"/>
              <a:gd name="T8" fmla="*/ 0 w 453"/>
              <a:gd name="T9" fmla="*/ 266 h 600"/>
              <a:gd name="T10" fmla="*/ 0 w 453"/>
              <a:gd name="T11" fmla="*/ 560 h 600"/>
              <a:gd name="T12" fmla="*/ 40 w 453"/>
              <a:gd name="T13" fmla="*/ 600 h 600"/>
              <a:gd name="T14" fmla="*/ 413 w 453"/>
              <a:gd name="T15" fmla="*/ 600 h 600"/>
              <a:gd name="T16" fmla="*/ 453 w 453"/>
              <a:gd name="T17" fmla="*/ 560 h 600"/>
              <a:gd name="T18" fmla="*/ 453 w 453"/>
              <a:gd name="T19" fmla="*/ 266 h 600"/>
              <a:gd name="T20" fmla="*/ 413 w 453"/>
              <a:gd name="T21" fmla="*/ 226 h 600"/>
              <a:gd name="T22" fmla="*/ 373 w 453"/>
              <a:gd name="T23" fmla="*/ 226 h 600"/>
              <a:gd name="T24" fmla="*/ 373 w 453"/>
              <a:gd name="T25" fmla="*/ 146 h 600"/>
              <a:gd name="T26" fmla="*/ 226 w 453"/>
              <a:gd name="T27" fmla="*/ 0 h 600"/>
              <a:gd name="T28" fmla="*/ 226 w 453"/>
              <a:gd name="T29" fmla="*/ 26 h 600"/>
              <a:gd name="T30" fmla="*/ 346 w 453"/>
              <a:gd name="T31" fmla="*/ 146 h 600"/>
              <a:gd name="T32" fmla="*/ 346 w 453"/>
              <a:gd name="T33" fmla="*/ 226 h 600"/>
              <a:gd name="T34" fmla="*/ 106 w 453"/>
              <a:gd name="T35" fmla="*/ 226 h 600"/>
              <a:gd name="T36" fmla="*/ 106 w 453"/>
              <a:gd name="T37" fmla="*/ 146 h 600"/>
              <a:gd name="T38" fmla="*/ 226 w 453"/>
              <a:gd name="T39" fmla="*/ 26 h 600"/>
              <a:gd name="T40" fmla="*/ 40 w 453"/>
              <a:gd name="T41" fmla="*/ 253 h 600"/>
              <a:gd name="T42" fmla="*/ 413 w 453"/>
              <a:gd name="T43" fmla="*/ 253 h 600"/>
              <a:gd name="T44" fmla="*/ 426 w 453"/>
              <a:gd name="T45" fmla="*/ 266 h 600"/>
              <a:gd name="T46" fmla="*/ 426 w 453"/>
              <a:gd name="T47" fmla="*/ 560 h 600"/>
              <a:gd name="T48" fmla="*/ 413 w 453"/>
              <a:gd name="T49" fmla="*/ 573 h 600"/>
              <a:gd name="T50" fmla="*/ 40 w 453"/>
              <a:gd name="T51" fmla="*/ 573 h 600"/>
              <a:gd name="T52" fmla="*/ 26 w 453"/>
              <a:gd name="T53" fmla="*/ 560 h 600"/>
              <a:gd name="T54" fmla="*/ 26 w 453"/>
              <a:gd name="T55" fmla="*/ 266 h 600"/>
              <a:gd name="T56" fmla="*/ 40 w 453"/>
              <a:gd name="T57" fmla="*/ 253 h 600"/>
              <a:gd name="T58" fmla="*/ 226 w 453"/>
              <a:gd name="T59" fmla="*/ 346 h 600"/>
              <a:gd name="T60" fmla="*/ 186 w 453"/>
              <a:gd name="T61" fmla="*/ 386 h 600"/>
              <a:gd name="T62" fmla="*/ 200 w 453"/>
              <a:gd name="T63" fmla="*/ 416 h 600"/>
              <a:gd name="T64" fmla="*/ 200 w 453"/>
              <a:gd name="T65" fmla="*/ 453 h 600"/>
              <a:gd name="T66" fmla="*/ 226 w 453"/>
              <a:gd name="T67" fmla="*/ 480 h 600"/>
              <a:gd name="T68" fmla="*/ 253 w 453"/>
              <a:gd name="T69" fmla="*/ 453 h 600"/>
              <a:gd name="T70" fmla="*/ 253 w 453"/>
              <a:gd name="T71" fmla="*/ 416 h 600"/>
              <a:gd name="T72" fmla="*/ 266 w 453"/>
              <a:gd name="T73" fmla="*/ 386 h 600"/>
              <a:gd name="T74" fmla="*/ 226 w 453"/>
              <a:gd name="T75" fmla="*/ 346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3" h="600">
                <a:moveTo>
                  <a:pt x="226" y="0"/>
                </a:moveTo>
                <a:cubicBezTo>
                  <a:pt x="146" y="0"/>
                  <a:pt x="80" y="65"/>
                  <a:pt x="80" y="146"/>
                </a:cubicBezTo>
                <a:lnTo>
                  <a:pt x="80" y="226"/>
                </a:lnTo>
                <a:lnTo>
                  <a:pt x="40" y="226"/>
                </a:lnTo>
                <a:cubicBezTo>
                  <a:pt x="18" y="226"/>
                  <a:pt x="0" y="244"/>
                  <a:pt x="0" y="266"/>
                </a:cubicBezTo>
                <a:lnTo>
                  <a:pt x="0" y="560"/>
                </a:lnTo>
                <a:cubicBezTo>
                  <a:pt x="0" y="582"/>
                  <a:pt x="18" y="600"/>
                  <a:pt x="40" y="600"/>
                </a:cubicBezTo>
                <a:lnTo>
                  <a:pt x="413" y="600"/>
                </a:lnTo>
                <a:cubicBezTo>
                  <a:pt x="435" y="600"/>
                  <a:pt x="453" y="582"/>
                  <a:pt x="453" y="560"/>
                </a:cubicBezTo>
                <a:lnTo>
                  <a:pt x="453" y="266"/>
                </a:lnTo>
                <a:cubicBezTo>
                  <a:pt x="453" y="244"/>
                  <a:pt x="435" y="226"/>
                  <a:pt x="413" y="226"/>
                </a:cubicBezTo>
                <a:lnTo>
                  <a:pt x="373" y="226"/>
                </a:lnTo>
                <a:lnTo>
                  <a:pt x="373" y="146"/>
                </a:lnTo>
                <a:cubicBezTo>
                  <a:pt x="373" y="65"/>
                  <a:pt x="307" y="0"/>
                  <a:pt x="226" y="0"/>
                </a:cubicBezTo>
                <a:close/>
                <a:moveTo>
                  <a:pt x="226" y="26"/>
                </a:moveTo>
                <a:cubicBezTo>
                  <a:pt x="293" y="26"/>
                  <a:pt x="346" y="80"/>
                  <a:pt x="346" y="146"/>
                </a:cubicBezTo>
                <a:lnTo>
                  <a:pt x="346" y="226"/>
                </a:lnTo>
                <a:lnTo>
                  <a:pt x="106" y="226"/>
                </a:lnTo>
                <a:lnTo>
                  <a:pt x="106" y="146"/>
                </a:lnTo>
                <a:cubicBezTo>
                  <a:pt x="106" y="80"/>
                  <a:pt x="160" y="26"/>
                  <a:pt x="226" y="26"/>
                </a:cubicBezTo>
                <a:close/>
                <a:moveTo>
                  <a:pt x="40" y="253"/>
                </a:moveTo>
                <a:lnTo>
                  <a:pt x="413" y="253"/>
                </a:lnTo>
                <a:cubicBezTo>
                  <a:pt x="421" y="253"/>
                  <a:pt x="426" y="259"/>
                  <a:pt x="426" y="266"/>
                </a:cubicBezTo>
                <a:lnTo>
                  <a:pt x="426" y="560"/>
                </a:lnTo>
                <a:cubicBezTo>
                  <a:pt x="426" y="567"/>
                  <a:pt x="421" y="573"/>
                  <a:pt x="413" y="573"/>
                </a:cubicBezTo>
                <a:lnTo>
                  <a:pt x="40" y="573"/>
                </a:lnTo>
                <a:cubicBezTo>
                  <a:pt x="32" y="573"/>
                  <a:pt x="26" y="567"/>
                  <a:pt x="26" y="560"/>
                </a:cubicBezTo>
                <a:lnTo>
                  <a:pt x="26" y="266"/>
                </a:lnTo>
                <a:cubicBezTo>
                  <a:pt x="26" y="259"/>
                  <a:pt x="32" y="253"/>
                  <a:pt x="40" y="253"/>
                </a:cubicBezTo>
                <a:close/>
                <a:moveTo>
                  <a:pt x="226" y="346"/>
                </a:moveTo>
                <a:cubicBezTo>
                  <a:pt x="204" y="346"/>
                  <a:pt x="186" y="364"/>
                  <a:pt x="186" y="386"/>
                </a:cubicBezTo>
                <a:cubicBezTo>
                  <a:pt x="186" y="398"/>
                  <a:pt x="192" y="409"/>
                  <a:pt x="200" y="416"/>
                </a:cubicBezTo>
                <a:lnTo>
                  <a:pt x="200" y="453"/>
                </a:lnTo>
                <a:cubicBezTo>
                  <a:pt x="200" y="468"/>
                  <a:pt x="212" y="480"/>
                  <a:pt x="226" y="480"/>
                </a:cubicBezTo>
                <a:cubicBezTo>
                  <a:pt x="241" y="480"/>
                  <a:pt x="253" y="468"/>
                  <a:pt x="253" y="453"/>
                </a:cubicBezTo>
                <a:lnTo>
                  <a:pt x="253" y="416"/>
                </a:lnTo>
                <a:cubicBezTo>
                  <a:pt x="261" y="409"/>
                  <a:pt x="266" y="398"/>
                  <a:pt x="266" y="386"/>
                </a:cubicBezTo>
                <a:cubicBezTo>
                  <a:pt x="266" y="364"/>
                  <a:pt x="249" y="346"/>
                  <a:pt x="226" y="346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51A07C-45E9-0180-2671-A5F2AA59F97D}"/>
              </a:ext>
            </a:extLst>
          </p:cNvPr>
          <p:cNvSpPr/>
          <p:nvPr/>
        </p:nvSpPr>
        <p:spPr>
          <a:xfrm>
            <a:off x="2580026" y="3678961"/>
            <a:ext cx="2651878" cy="41979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이름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29D03A-FDFE-263F-60AA-A633B21B4DC6}"/>
              </a:ext>
            </a:extLst>
          </p:cNvPr>
          <p:cNvSpPr/>
          <p:nvPr/>
        </p:nvSpPr>
        <p:spPr>
          <a:xfrm>
            <a:off x="2580026" y="4183058"/>
            <a:ext cx="2651878" cy="41979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이메일 주소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4B76D9-FD5D-8CEE-F443-8DF1BF1BF2AE}"/>
              </a:ext>
            </a:extLst>
          </p:cNvPr>
          <p:cNvSpPr/>
          <p:nvPr/>
        </p:nvSpPr>
        <p:spPr>
          <a:xfrm>
            <a:off x="2580026" y="4687155"/>
            <a:ext cx="2651878" cy="41979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제외 휴대폰번호</a:t>
            </a:r>
          </a:p>
        </p:txBody>
      </p:sp>
      <p:sp>
        <p:nvSpPr>
          <p:cNvPr id="17" name="Rectangle">
            <a:extLst>
              <a:ext uri="{FF2B5EF4-FFF2-40B4-BE49-F238E27FC236}">
                <a16:creationId xmlns:a16="http://schemas.microsoft.com/office/drawing/2014/main" id="{B37A9932-EB46-36BB-113D-154B10039734}"/>
              </a:ext>
            </a:extLst>
          </p:cNvPr>
          <p:cNvSpPr/>
          <p:nvPr/>
        </p:nvSpPr>
        <p:spPr>
          <a:xfrm>
            <a:off x="2122590" y="3684043"/>
            <a:ext cx="453246" cy="407915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">
            <a:extLst>
              <a:ext uri="{FF2B5EF4-FFF2-40B4-BE49-F238E27FC236}">
                <a16:creationId xmlns:a16="http://schemas.microsoft.com/office/drawing/2014/main" id="{FF453026-2F61-3178-D914-54E204134584}"/>
              </a:ext>
            </a:extLst>
          </p:cNvPr>
          <p:cNvSpPr/>
          <p:nvPr/>
        </p:nvSpPr>
        <p:spPr>
          <a:xfrm>
            <a:off x="2122590" y="4189249"/>
            <a:ext cx="462116" cy="407914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8560FFC-DC51-354A-1632-7B6FE2E8FE74}"/>
              </a:ext>
            </a:extLst>
          </p:cNvPr>
          <p:cNvSpPr/>
          <p:nvPr/>
        </p:nvSpPr>
        <p:spPr>
          <a:xfrm>
            <a:off x="2117909" y="4687153"/>
            <a:ext cx="462117" cy="419796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User">
            <a:extLst>
              <a:ext uri="{FF2B5EF4-FFF2-40B4-BE49-F238E27FC236}">
                <a16:creationId xmlns:a16="http://schemas.microsoft.com/office/drawing/2014/main" id="{2A3691A5-43CD-A0E8-DEA8-9C9DB31754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190006" y="3723789"/>
            <a:ext cx="309546" cy="328422"/>
          </a:xfrm>
          <a:custGeom>
            <a:avLst/>
            <a:gdLst>
              <a:gd name="T0" fmla="*/ 146 w 535"/>
              <a:gd name="T1" fmla="*/ 66 h 568"/>
              <a:gd name="T2" fmla="*/ 136 w 535"/>
              <a:gd name="T3" fmla="*/ 231 h 568"/>
              <a:gd name="T4" fmla="*/ 161 w 535"/>
              <a:gd name="T5" fmla="*/ 274 h 568"/>
              <a:gd name="T6" fmla="*/ 184 w 535"/>
              <a:gd name="T7" fmla="*/ 332 h 568"/>
              <a:gd name="T8" fmla="*/ 189 w 535"/>
              <a:gd name="T9" fmla="*/ 385 h 568"/>
              <a:gd name="T10" fmla="*/ 97 w 535"/>
              <a:gd name="T11" fmla="*/ 437 h 568"/>
              <a:gd name="T12" fmla="*/ 0 w 535"/>
              <a:gd name="T13" fmla="*/ 554 h 568"/>
              <a:gd name="T14" fmla="*/ 535 w 535"/>
              <a:gd name="T15" fmla="*/ 568 h 568"/>
              <a:gd name="T16" fmla="*/ 501 w 535"/>
              <a:gd name="T17" fmla="*/ 477 h 568"/>
              <a:gd name="T18" fmla="*/ 377 w 535"/>
              <a:gd name="T19" fmla="*/ 412 h 568"/>
              <a:gd name="T20" fmla="*/ 345 w 535"/>
              <a:gd name="T21" fmla="*/ 337 h 568"/>
              <a:gd name="T22" fmla="*/ 361 w 535"/>
              <a:gd name="T23" fmla="*/ 314 h 568"/>
              <a:gd name="T24" fmla="*/ 385 w 535"/>
              <a:gd name="T25" fmla="*/ 267 h 568"/>
              <a:gd name="T26" fmla="*/ 389 w 535"/>
              <a:gd name="T27" fmla="*/ 199 h 568"/>
              <a:gd name="T28" fmla="*/ 383 w 535"/>
              <a:gd name="T29" fmla="*/ 54 h 568"/>
              <a:gd name="T30" fmla="*/ 266 w 535"/>
              <a:gd name="T31" fmla="*/ 0 h 568"/>
              <a:gd name="T32" fmla="*/ 266 w 535"/>
              <a:gd name="T33" fmla="*/ 27 h 568"/>
              <a:gd name="T34" fmla="*/ 319 w 535"/>
              <a:gd name="T35" fmla="*/ 49 h 568"/>
              <a:gd name="T36" fmla="*/ 362 w 535"/>
              <a:gd name="T37" fmla="*/ 70 h 568"/>
              <a:gd name="T38" fmla="*/ 362 w 535"/>
              <a:gd name="T39" fmla="*/ 198 h 568"/>
              <a:gd name="T40" fmla="*/ 368 w 535"/>
              <a:gd name="T41" fmla="*/ 213 h 568"/>
              <a:gd name="T42" fmla="*/ 364 w 535"/>
              <a:gd name="T43" fmla="*/ 251 h 568"/>
              <a:gd name="T44" fmla="*/ 350 w 535"/>
              <a:gd name="T45" fmla="*/ 255 h 568"/>
              <a:gd name="T46" fmla="*/ 337 w 535"/>
              <a:gd name="T47" fmla="*/ 302 h 568"/>
              <a:gd name="T48" fmla="*/ 325 w 535"/>
              <a:gd name="T49" fmla="*/ 320 h 568"/>
              <a:gd name="T50" fmla="*/ 318 w 535"/>
              <a:gd name="T51" fmla="*/ 332 h 568"/>
              <a:gd name="T52" fmla="*/ 320 w 535"/>
              <a:gd name="T53" fmla="*/ 391 h 568"/>
              <a:gd name="T54" fmla="*/ 365 w 535"/>
              <a:gd name="T55" fmla="*/ 436 h 568"/>
              <a:gd name="T56" fmla="*/ 482 w 535"/>
              <a:gd name="T57" fmla="*/ 496 h 568"/>
              <a:gd name="T58" fmla="*/ 30 w 535"/>
              <a:gd name="T59" fmla="*/ 541 h 568"/>
              <a:gd name="T60" fmla="*/ 107 w 535"/>
              <a:gd name="T61" fmla="*/ 462 h 568"/>
              <a:gd name="T62" fmla="*/ 214 w 535"/>
              <a:gd name="T63" fmla="*/ 393 h 568"/>
              <a:gd name="T64" fmla="*/ 215 w 535"/>
              <a:gd name="T65" fmla="*/ 390 h 568"/>
              <a:gd name="T66" fmla="*/ 217 w 535"/>
              <a:gd name="T67" fmla="*/ 324 h 568"/>
              <a:gd name="T68" fmla="*/ 205 w 535"/>
              <a:gd name="T69" fmla="*/ 316 h 568"/>
              <a:gd name="T70" fmla="*/ 186 w 535"/>
              <a:gd name="T71" fmla="*/ 266 h 568"/>
              <a:gd name="T72" fmla="*/ 173 w 535"/>
              <a:gd name="T73" fmla="*/ 254 h 568"/>
              <a:gd name="T74" fmla="*/ 162 w 535"/>
              <a:gd name="T75" fmla="*/ 228 h 568"/>
              <a:gd name="T76" fmla="*/ 175 w 535"/>
              <a:gd name="T77" fmla="*/ 208 h 568"/>
              <a:gd name="T78" fmla="*/ 171 w 535"/>
              <a:gd name="T79" fmla="*/ 76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35" h="568">
                <a:moveTo>
                  <a:pt x="266" y="0"/>
                </a:moveTo>
                <a:cubicBezTo>
                  <a:pt x="203" y="1"/>
                  <a:pt x="163" y="27"/>
                  <a:pt x="146" y="66"/>
                </a:cubicBezTo>
                <a:cubicBezTo>
                  <a:pt x="130" y="103"/>
                  <a:pt x="134" y="150"/>
                  <a:pt x="145" y="199"/>
                </a:cubicBezTo>
                <a:cubicBezTo>
                  <a:pt x="139" y="206"/>
                  <a:pt x="134" y="216"/>
                  <a:pt x="136" y="231"/>
                </a:cubicBezTo>
                <a:cubicBezTo>
                  <a:pt x="137" y="245"/>
                  <a:pt x="143" y="257"/>
                  <a:pt x="149" y="267"/>
                </a:cubicBezTo>
                <a:cubicBezTo>
                  <a:pt x="152" y="272"/>
                  <a:pt x="157" y="272"/>
                  <a:pt x="161" y="274"/>
                </a:cubicBezTo>
                <a:cubicBezTo>
                  <a:pt x="163" y="288"/>
                  <a:pt x="167" y="302"/>
                  <a:pt x="173" y="314"/>
                </a:cubicBezTo>
                <a:cubicBezTo>
                  <a:pt x="177" y="321"/>
                  <a:pt x="180" y="327"/>
                  <a:pt x="184" y="332"/>
                </a:cubicBezTo>
                <a:cubicBezTo>
                  <a:pt x="186" y="334"/>
                  <a:pt x="188" y="335"/>
                  <a:pt x="190" y="337"/>
                </a:cubicBezTo>
                <a:cubicBezTo>
                  <a:pt x="190" y="354"/>
                  <a:pt x="190" y="367"/>
                  <a:pt x="189" y="385"/>
                </a:cubicBezTo>
                <a:cubicBezTo>
                  <a:pt x="184" y="395"/>
                  <a:pt x="174" y="404"/>
                  <a:pt x="158" y="412"/>
                </a:cubicBezTo>
                <a:cubicBezTo>
                  <a:pt x="141" y="420"/>
                  <a:pt x="119" y="428"/>
                  <a:pt x="97" y="437"/>
                </a:cubicBezTo>
                <a:cubicBezTo>
                  <a:pt x="74" y="447"/>
                  <a:pt x="52" y="459"/>
                  <a:pt x="33" y="477"/>
                </a:cubicBezTo>
                <a:cubicBezTo>
                  <a:pt x="15" y="495"/>
                  <a:pt x="2" y="521"/>
                  <a:pt x="0" y="554"/>
                </a:cubicBezTo>
                <a:lnTo>
                  <a:pt x="0" y="568"/>
                </a:lnTo>
                <a:lnTo>
                  <a:pt x="535" y="568"/>
                </a:lnTo>
                <a:lnTo>
                  <a:pt x="534" y="554"/>
                </a:lnTo>
                <a:cubicBezTo>
                  <a:pt x="532" y="521"/>
                  <a:pt x="519" y="495"/>
                  <a:pt x="501" y="477"/>
                </a:cubicBezTo>
                <a:cubicBezTo>
                  <a:pt x="483" y="459"/>
                  <a:pt x="460" y="447"/>
                  <a:pt x="438" y="437"/>
                </a:cubicBezTo>
                <a:cubicBezTo>
                  <a:pt x="416" y="428"/>
                  <a:pt x="394" y="420"/>
                  <a:pt x="377" y="412"/>
                </a:cubicBezTo>
                <a:cubicBezTo>
                  <a:pt x="361" y="404"/>
                  <a:pt x="350" y="395"/>
                  <a:pt x="346" y="385"/>
                </a:cubicBezTo>
                <a:cubicBezTo>
                  <a:pt x="345" y="367"/>
                  <a:pt x="345" y="354"/>
                  <a:pt x="345" y="337"/>
                </a:cubicBezTo>
                <a:cubicBezTo>
                  <a:pt x="347" y="335"/>
                  <a:pt x="349" y="334"/>
                  <a:pt x="351" y="332"/>
                </a:cubicBezTo>
                <a:cubicBezTo>
                  <a:pt x="354" y="327"/>
                  <a:pt x="358" y="321"/>
                  <a:pt x="361" y="314"/>
                </a:cubicBezTo>
                <a:cubicBezTo>
                  <a:pt x="367" y="302"/>
                  <a:pt x="371" y="288"/>
                  <a:pt x="373" y="274"/>
                </a:cubicBezTo>
                <a:cubicBezTo>
                  <a:pt x="377" y="272"/>
                  <a:pt x="382" y="272"/>
                  <a:pt x="385" y="267"/>
                </a:cubicBezTo>
                <a:cubicBezTo>
                  <a:pt x="392" y="259"/>
                  <a:pt x="396" y="247"/>
                  <a:pt x="398" y="231"/>
                </a:cubicBezTo>
                <a:cubicBezTo>
                  <a:pt x="400" y="216"/>
                  <a:pt x="395" y="207"/>
                  <a:pt x="389" y="199"/>
                </a:cubicBezTo>
                <a:cubicBezTo>
                  <a:pt x="396" y="178"/>
                  <a:pt x="404" y="144"/>
                  <a:pt x="401" y="109"/>
                </a:cubicBezTo>
                <a:cubicBezTo>
                  <a:pt x="400" y="90"/>
                  <a:pt x="395" y="70"/>
                  <a:pt x="383" y="54"/>
                </a:cubicBezTo>
                <a:cubicBezTo>
                  <a:pt x="373" y="40"/>
                  <a:pt x="356" y="30"/>
                  <a:pt x="334" y="25"/>
                </a:cubicBezTo>
                <a:cubicBezTo>
                  <a:pt x="320" y="7"/>
                  <a:pt x="295" y="0"/>
                  <a:pt x="266" y="0"/>
                </a:cubicBezTo>
                <a:lnTo>
                  <a:pt x="266" y="0"/>
                </a:lnTo>
                <a:close/>
                <a:moveTo>
                  <a:pt x="266" y="27"/>
                </a:moveTo>
                <a:cubicBezTo>
                  <a:pt x="293" y="27"/>
                  <a:pt x="310" y="35"/>
                  <a:pt x="315" y="43"/>
                </a:cubicBezTo>
                <a:lnTo>
                  <a:pt x="319" y="49"/>
                </a:lnTo>
                <a:lnTo>
                  <a:pt x="325" y="50"/>
                </a:lnTo>
                <a:cubicBezTo>
                  <a:pt x="344" y="52"/>
                  <a:pt x="354" y="60"/>
                  <a:pt x="362" y="70"/>
                </a:cubicBezTo>
                <a:cubicBezTo>
                  <a:pt x="369" y="80"/>
                  <a:pt x="373" y="95"/>
                  <a:pt x="374" y="111"/>
                </a:cubicBezTo>
                <a:cubicBezTo>
                  <a:pt x="377" y="143"/>
                  <a:pt x="368" y="180"/>
                  <a:pt x="362" y="198"/>
                </a:cubicBezTo>
                <a:lnTo>
                  <a:pt x="359" y="208"/>
                </a:lnTo>
                <a:lnTo>
                  <a:pt x="368" y="213"/>
                </a:lnTo>
                <a:cubicBezTo>
                  <a:pt x="367" y="213"/>
                  <a:pt x="373" y="217"/>
                  <a:pt x="372" y="228"/>
                </a:cubicBezTo>
                <a:cubicBezTo>
                  <a:pt x="370" y="241"/>
                  <a:pt x="367" y="248"/>
                  <a:pt x="364" y="251"/>
                </a:cubicBezTo>
                <a:cubicBezTo>
                  <a:pt x="362" y="254"/>
                  <a:pt x="361" y="254"/>
                  <a:pt x="361" y="254"/>
                </a:cubicBezTo>
                <a:lnTo>
                  <a:pt x="350" y="255"/>
                </a:lnTo>
                <a:lnTo>
                  <a:pt x="348" y="266"/>
                </a:lnTo>
                <a:cubicBezTo>
                  <a:pt x="347" y="277"/>
                  <a:pt x="343" y="291"/>
                  <a:pt x="337" y="302"/>
                </a:cubicBezTo>
                <a:cubicBezTo>
                  <a:pt x="335" y="308"/>
                  <a:pt x="332" y="313"/>
                  <a:pt x="329" y="316"/>
                </a:cubicBezTo>
                <a:cubicBezTo>
                  <a:pt x="327" y="319"/>
                  <a:pt x="324" y="321"/>
                  <a:pt x="325" y="320"/>
                </a:cubicBezTo>
                <a:lnTo>
                  <a:pt x="318" y="324"/>
                </a:lnTo>
                <a:lnTo>
                  <a:pt x="318" y="332"/>
                </a:lnTo>
                <a:cubicBezTo>
                  <a:pt x="318" y="352"/>
                  <a:pt x="318" y="367"/>
                  <a:pt x="320" y="390"/>
                </a:cubicBezTo>
                <a:lnTo>
                  <a:pt x="320" y="391"/>
                </a:lnTo>
                <a:lnTo>
                  <a:pt x="320" y="393"/>
                </a:lnTo>
                <a:cubicBezTo>
                  <a:pt x="328" y="413"/>
                  <a:pt x="346" y="426"/>
                  <a:pt x="365" y="436"/>
                </a:cubicBezTo>
                <a:cubicBezTo>
                  <a:pt x="384" y="445"/>
                  <a:pt x="406" y="453"/>
                  <a:pt x="427" y="462"/>
                </a:cubicBezTo>
                <a:cubicBezTo>
                  <a:pt x="448" y="471"/>
                  <a:pt x="468" y="481"/>
                  <a:pt x="482" y="496"/>
                </a:cubicBezTo>
                <a:cubicBezTo>
                  <a:pt x="493" y="507"/>
                  <a:pt x="500" y="522"/>
                  <a:pt x="504" y="541"/>
                </a:cubicBezTo>
                <a:lnTo>
                  <a:pt x="30" y="541"/>
                </a:lnTo>
                <a:cubicBezTo>
                  <a:pt x="34" y="522"/>
                  <a:pt x="41" y="507"/>
                  <a:pt x="52" y="496"/>
                </a:cubicBezTo>
                <a:cubicBezTo>
                  <a:pt x="67" y="481"/>
                  <a:pt x="86" y="471"/>
                  <a:pt x="107" y="462"/>
                </a:cubicBezTo>
                <a:cubicBezTo>
                  <a:pt x="128" y="453"/>
                  <a:pt x="150" y="445"/>
                  <a:pt x="170" y="436"/>
                </a:cubicBezTo>
                <a:cubicBezTo>
                  <a:pt x="189" y="426"/>
                  <a:pt x="207" y="413"/>
                  <a:pt x="214" y="393"/>
                </a:cubicBezTo>
                <a:lnTo>
                  <a:pt x="215" y="391"/>
                </a:lnTo>
                <a:lnTo>
                  <a:pt x="215" y="390"/>
                </a:lnTo>
                <a:cubicBezTo>
                  <a:pt x="217" y="367"/>
                  <a:pt x="217" y="352"/>
                  <a:pt x="217" y="332"/>
                </a:cubicBezTo>
                <a:lnTo>
                  <a:pt x="217" y="324"/>
                </a:lnTo>
                <a:lnTo>
                  <a:pt x="209" y="320"/>
                </a:lnTo>
                <a:cubicBezTo>
                  <a:pt x="211" y="321"/>
                  <a:pt x="208" y="319"/>
                  <a:pt x="205" y="316"/>
                </a:cubicBezTo>
                <a:cubicBezTo>
                  <a:pt x="203" y="312"/>
                  <a:pt x="200" y="308"/>
                  <a:pt x="197" y="302"/>
                </a:cubicBezTo>
                <a:cubicBezTo>
                  <a:pt x="192" y="291"/>
                  <a:pt x="187" y="277"/>
                  <a:pt x="186" y="266"/>
                </a:cubicBezTo>
                <a:lnTo>
                  <a:pt x="184" y="255"/>
                </a:lnTo>
                <a:lnTo>
                  <a:pt x="173" y="254"/>
                </a:lnTo>
                <a:cubicBezTo>
                  <a:pt x="173" y="254"/>
                  <a:pt x="172" y="254"/>
                  <a:pt x="170" y="251"/>
                </a:cubicBezTo>
                <a:cubicBezTo>
                  <a:pt x="167" y="248"/>
                  <a:pt x="164" y="241"/>
                  <a:pt x="162" y="228"/>
                </a:cubicBezTo>
                <a:cubicBezTo>
                  <a:pt x="160" y="222"/>
                  <a:pt x="165" y="217"/>
                  <a:pt x="166" y="213"/>
                </a:cubicBezTo>
                <a:lnTo>
                  <a:pt x="175" y="208"/>
                </a:lnTo>
                <a:lnTo>
                  <a:pt x="172" y="199"/>
                </a:lnTo>
                <a:cubicBezTo>
                  <a:pt x="160" y="150"/>
                  <a:pt x="158" y="106"/>
                  <a:pt x="171" y="76"/>
                </a:cubicBezTo>
                <a:cubicBezTo>
                  <a:pt x="184" y="47"/>
                  <a:pt x="210" y="28"/>
                  <a:pt x="266" y="27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Message">
            <a:extLst>
              <a:ext uri="{FF2B5EF4-FFF2-40B4-BE49-F238E27FC236}">
                <a16:creationId xmlns:a16="http://schemas.microsoft.com/office/drawing/2014/main" id="{77B81B85-C4F3-8547-504B-6C2C760640F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183895" y="4274792"/>
            <a:ext cx="342219" cy="248277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Phone">
            <a:extLst>
              <a:ext uri="{FF2B5EF4-FFF2-40B4-BE49-F238E27FC236}">
                <a16:creationId xmlns:a16="http://schemas.microsoft.com/office/drawing/2014/main" id="{C9BA3F80-D218-9CFF-3683-3D40B7B0160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190006" y="4730140"/>
            <a:ext cx="342137" cy="338849"/>
          </a:xfrm>
          <a:custGeom>
            <a:avLst/>
            <a:gdLst>
              <a:gd name="T0" fmla="*/ 133 w 673"/>
              <a:gd name="T1" fmla="*/ 1 h 668"/>
              <a:gd name="T2" fmla="*/ 98 w 673"/>
              <a:gd name="T3" fmla="*/ 11 h 668"/>
              <a:gd name="T4" fmla="*/ 15 w 673"/>
              <a:gd name="T5" fmla="*/ 88 h 668"/>
              <a:gd name="T6" fmla="*/ 1 w 673"/>
              <a:gd name="T7" fmla="*/ 121 h 668"/>
              <a:gd name="T8" fmla="*/ 29 w 673"/>
              <a:gd name="T9" fmla="*/ 226 h 668"/>
              <a:gd name="T10" fmla="*/ 207 w 673"/>
              <a:gd name="T11" fmla="*/ 461 h 668"/>
              <a:gd name="T12" fmla="*/ 442 w 673"/>
              <a:gd name="T13" fmla="*/ 639 h 668"/>
              <a:gd name="T14" fmla="*/ 547 w 673"/>
              <a:gd name="T15" fmla="*/ 667 h 668"/>
              <a:gd name="T16" fmla="*/ 547 w 673"/>
              <a:gd name="T17" fmla="*/ 667 h 668"/>
              <a:gd name="T18" fmla="*/ 580 w 673"/>
              <a:gd name="T19" fmla="*/ 653 h 668"/>
              <a:gd name="T20" fmla="*/ 611 w 673"/>
              <a:gd name="T21" fmla="*/ 625 h 668"/>
              <a:gd name="T22" fmla="*/ 657 w 673"/>
              <a:gd name="T23" fmla="*/ 570 h 668"/>
              <a:gd name="T24" fmla="*/ 657 w 673"/>
              <a:gd name="T25" fmla="*/ 570 h 668"/>
              <a:gd name="T26" fmla="*/ 653 w 673"/>
              <a:gd name="T27" fmla="*/ 507 h 668"/>
              <a:gd name="T28" fmla="*/ 516 w 673"/>
              <a:gd name="T29" fmla="*/ 417 h 668"/>
              <a:gd name="T30" fmla="*/ 466 w 673"/>
              <a:gd name="T31" fmla="*/ 421 h 668"/>
              <a:gd name="T32" fmla="*/ 405 w 673"/>
              <a:gd name="T33" fmla="*/ 455 h 668"/>
              <a:gd name="T34" fmla="*/ 302 w 673"/>
              <a:gd name="T35" fmla="*/ 366 h 668"/>
              <a:gd name="T36" fmla="*/ 213 w 673"/>
              <a:gd name="T37" fmla="*/ 264 h 668"/>
              <a:gd name="T38" fmla="*/ 248 w 673"/>
              <a:gd name="T39" fmla="*/ 203 h 668"/>
              <a:gd name="T40" fmla="*/ 251 w 673"/>
              <a:gd name="T41" fmla="*/ 152 h 668"/>
              <a:gd name="T42" fmla="*/ 206 w 673"/>
              <a:gd name="T43" fmla="*/ 83 h 668"/>
              <a:gd name="T44" fmla="*/ 161 w 673"/>
              <a:gd name="T45" fmla="*/ 15 h 668"/>
              <a:gd name="T46" fmla="*/ 133 w 673"/>
              <a:gd name="T47" fmla="*/ 1 h 668"/>
              <a:gd name="T48" fmla="*/ 139 w 673"/>
              <a:gd name="T49" fmla="*/ 31 h 668"/>
              <a:gd name="T50" fmla="*/ 183 w 673"/>
              <a:gd name="T51" fmla="*/ 97 h 668"/>
              <a:gd name="T52" fmla="*/ 228 w 673"/>
              <a:gd name="T53" fmla="*/ 166 h 668"/>
              <a:gd name="T54" fmla="*/ 224 w 673"/>
              <a:gd name="T55" fmla="*/ 190 h 668"/>
              <a:gd name="T56" fmla="*/ 182 w 673"/>
              <a:gd name="T57" fmla="*/ 264 h 668"/>
              <a:gd name="T58" fmla="*/ 284 w 673"/>
              <a:gd name="T59" fmla="*/ 385 h 668"/>
              <a:gd name="T60" fmla="*/ 404 w 673"/>
              <a:gd name="T61" fmla="*/ 486 h 668"/>
              <a:gd name="T62" fmla="*/ 478 w 673"/>
              <a:gd name="T63" fmla="*/ 444 h 668"/>
              <a:gd name="T64" fmla="*/ 503 w 673"/>
              <a:gd name="T65" fmla="*/ 440 h 668"/>
              <a:gd name="T66" fmla="*/ 637 w 673"/>
              <a:gd name="T67" fmla="*/ 529 h 668"/>
              <a:gd name="T68" fmla="*/ 635 w 673"/>
              <a:gd name="T69" fmla="*/ 555 h 668"/>
              <a:gd name="T70" fmla="*/ 635 w 673"/>
              <a:gd name="T71" fmla="*/ 555 h 668"/>
              <a:gd name="T72" fmla="*/ 635 w 673"/>
              <a:gd name="T73" fmla="*/ 555 h 668"/>
              <a:gd name="T74" fmla="*/ 592 w 673"/>
              <a:gd name="T75" fmla="*/ 606 h 668"/>
              <a:gd name="T76" fmla="*/ 564 w 673"/>
              <a:gd name="T77" fmla="*/ 632 h 668"/>
              <a:gd name="T78" fmla="*/ 548 w 673"/>
              <a:gd name="T79" fmla="*/ 641 h 668"/>
              <a:gd name="T80" fmla="*/ 453 w 673"/>
              <a:gd name="T81" fmla="*/ 615 h 668"/>
              <a:gd name="T82" fmla="*/ 226 w 673"/>
              <a:gd name="T83" fmla="*/ 442 h 668"/>
              <a:gd name="T84" fmla="*/ 226 w 673"/>
              <a:gd name="T85" fmla="*/ 442 h 668"/>
              <a:gd name="T86" fmla="*/ 226 w 673"/>
              <a:gd name="T87" fmla="*/ 442 h 668"/>
              <a:gd name="T88" fmla="*/ 53 w 673"/>
              <a:gd name="T89" fmla="*/ 215 h 668"/>
              <a:gd name="T90" fmla="*/ 28 w 673"/>
              <a:gd name="T91" fmla="*/ 120 h 668"/>
              <a:gd name="T92" fmla="*/ 36 w 673"/>
              <a:gd name="T93" fmla="*/ 104 h 668"/>
              <a:gd name="T94" fmla="*/ 62 w 673"/>
              <a:gd name="T95" fmla="*/ 76 h 668"/>
              <a:gd name="T96" fmla="*/ 113 w 673"/>
              <a:gd name="T97" fmla="*/ 33 h 668"/>
              <a:gd name="T98" fmla="*/ 139 w 673"/>
              <a:gd name="T99" fmla="*/ 31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73" h="668">
                <a:moveTo>
                  <a:pt x="133" y="1"/>
                </a:moveTo>
                <a:cubicBezTo>
                  <a:pt x="122" y="0"/>
                  <a:pt x="110" y="3"/>
                  <a:pt x="98" y="11"/>
                </a:cubicBezTo>
                <a:cubicBezTo>
                  <a:pt x="67" y="36"/>
                  <a:pt x="37" y="58"/>
                  <a:pt x="15" y="88"/>
                </a:cubicBezTo>
                <a:cubicBezTo>
                  <a:pt x="7" y="98"/>
                  <a:pt x="0" y="108"/>
                  <a:pt x="1" y="121"/>
                </a:cubicBezTo>
                <a:cubicBezTo>
                  <a:pt x="1" y="133"/>
                  <a:pt x="3" y="170"/>
                  <a:pt x="29" y="226"/>
                </a:cubicBezTo>
                <a:cubicBezTo>
                  <a:pt x="55" y="283"/>
                  <a:pt x="107" y="360"/>
                  <a:pt x="207" y="461"/>
                </a:cubicBezTo>
                <a:cubicBezTo>
                  <a:pt x="308" y="561"/>
                  <a:pt x="386" y="613"/>
                  <a:pt x="442" y="639"/>
                </a:cubicBezTo>
                <a:cubicBezTo>
                  <a:pt x="498" y="666"/>
                  <a:pt x="535" y="667"/>
                  <a:pt x="547" y="667"/>
                </a:cubicBezTo>
                <a:lnTo>
                  <a:pt x="547" y="667"/>
                </a:lnTo>
                <a:cubicBezTo>
                  <a:pt x="560" y="668"/>
                  <a:pt x="570" y="661"/>
                  <a:pt x="580" y="653"/>
                </a:cubicBezTo>
                <a:cubicBezTo>
                  <a:pt x="590" y="646"/>
                  <a:pt x="601" y="635"/>
                  <a:pt x="611" y="625"/>
                </a:cubicBezTo>
                <a:cubicBezTo>
                  <a:pt x="632" y="604"/>
                  <a:pt x="650" y="581"/>
                  <a:pt x="657" y="570"/>
                </a:cubicBezTo>
                <a:lnTo>
                  <a:pt x="657" y="570"/>
                </a:lnTo>
                <a:cubicBezTo>
                  <a:pt x="673" y="547"/>
                  <a:pt x="670" y="520"/>
                  <a:pt x="653" y="507"/>
                </a:cubicBezTo>
                <a:cubicBezTo>
                  <a:pt x="607" y="478"/>
                  <a:pt x="563" y="446"/>
                  <a:pt x="516" y="417"/>
                </a:cubicBezTo>
                <a:cubicBezTo>
                  <a:pt x="501" y="408"/>
                  <a:pt x="482" y="412"/>
                  <a:pt x="466" y="421"/>
                </a:cubicBezTo>
                <a:cubicBezTo>
                  <a:pt x="452" y="428"/>
                  <a:pt x="414" y="450"/>
                  <a:pt x="405" y="455"/>
                </a:cubicBezTo>
                <a:cubicBezTo>
                  <a:pt x="398" y="451"/>
                  <a:pt x="367" y="431"/>
                  <a:pt x="302" y="366"/>
                </a:cubicBezTo>
                <a:cubicBezTo>
                  <a:pt x="237" y="301"/>
                  <a:pt x="218" y="270"/>
                  <a:pt x="213" y="264"/>
                </a:cubicBezTo>
                <a:cubicBezTo>
                  <a:pt x="219" y="254"/>
                  <a:pt x="240" y="216"/>
                  <a:pt x="248" y="203"/>
                </a:cubicBezTo>
                <a:cubicBezTo>
                  <a:pt x="258" y="184"/>
                  <a:pt x="259" y="165"/>
                  <a:pt x="251" y="152"/>
                </a:cubicBezTo>
                <a:cubicBezTo>
                  <a:pt x="234" y="126"/>
                  <a:pt x="220" y="104"/>
                  <a:pt x="206" y="83"/>
                </a:cubicBezTo>
                <a:cubicBezTo>
                  <a:pt x="185" y="52"/>
                  <a:pt x="166" y="22"/>
                  <a:pt x="161" y="15"/>
                </a:cubicBezTo>
                <a:cubicBezTo>
                  <a:pt x="155" y="7"/>
                  <a:pt x="145" y="1"/>
                  <a:pt x="133" y="1"/>
                </a:cubicBezTo>
                <a:close/>
                <a:moveTo>
                  <a:pt x="139" y="31"/>
                </a:moveTo>
                <a:cubicBezTo>
                  <a:pt x="142" y="34"/>
                  <a:pt x="163" y="66"/>
                  <a:pt x="183" y="97"/>
                </a:cubicBezTo>
                <a:cubicBezTo>
                  <a:pt x="204" y="128"/>
                  <a:pt x="225" y="160"/>
                  <a:pt x="228" y="166"/>
                </a:cubicBezTo>
                <a:cubicBezTo>
                  <a:pt x="231" y="176"/>
                  <a:pt x="228" y="182"/>
                  <a:pt x="224" y="190"/>
                </a:cubicBezTo>
                <a:cubicBezTo>
                  <a:pt x="210" y="216"/>
                  <a:pt x="195" y="242"/>
                  <a:pt x="182" y="264"/>
                </a:cubicBezTo>
                <a:cubicBezTo>
                  <a:pt x="224" y="325"/>
                  <a:pt x="242" y="342"/>
                  <a:pt x="284" y="385"/>
                </a:cubicBezTo>
                <a:cubicBezTo>
                  <a:pt x="321" y="421"/>
                  <a:pt x="359" y="459"/>
                  <a:pt x="404" y="486"/>
                </a:cubicBezTo>
                <a:cubicBezTo>
                  <a:pt x="429" y="472"/>
                  <a:pt x="453" y="458"/>
                  <a:pt x="478" y="444"/>
                </a:cubicBezTo>
                <a:cubicBezTo>
                  <a:pt x="486" y="439"/>
                  <a:pt x="495" y="440"/>
                  <a:pt x="503" y="440"/>
                </a:cubicBezTo>
                <a:cubicBezTo>
                  <a:pt x="513" y="447"/>
                  <a:pt x="630" y="524"/>
                  <a:pt x="637" y="529"/>
                </a:cubicBezTo>
                <a:cubicBezTo>
                  <a:pt x="639" y="530"/>
                  <a:pt x="645" y="541"/>
                  <a:pt x="635" y="555"/>
                </a:cubicBezTo>
                <a:lnTo>
                  <a:pt x="635" y="555"/>
                </a:lnTo>
                <a:lnTo>
                  <a:pt x="635" y="555"/>
                </a:lnTo>
                <a:cubicBezTo>
                  <a:pt x="630" y="563"/>
                  <a:pt x="611" y="586"/>
                  <a:pt x="592" y="606"/>
                </a:cubicBezTo>
                <a:cubicBezTo>
                  <a:pt x="582" y="616"/>
                  <a:pt x="572" y="626"/>
                  <a:pt x="564" y="632"/>
                </a:cubicBezTo>
                <a:cubicBezTo>
                  <a:pt x="556" y="638"/>
                  <a:pt x="548" y="641"/>
                  <a:pt x="548" y="641"/>
                </a:cubicBezTo>
                <a:cubicBezTo>
                  <a:pt x="535" y="640"/>
                  <a:pt x="506" y="640"/>
                  <a:pt x="453" y="615"/>
                </a:cubicBezTo>
                <a:cubicBezTo>
                  <a:pt x="400" y="590"/>
                  <a:pt x="325" y="541"/>
                  <a:pt x="226" y="442"/>
                </a:cubicBezTo>
                <a:lnTo>
                  <a:pt x="226" y="442"/>
                </a:lnTo>
                <a:lnTo>
                  <a:pt x="226" y="442"/>
                </a:lnTo>
                <a:cubicBezTo>
                  <a:pt x="127" y="343"/>
                  <a:pt x="78" y="268"/>
                  <a:pt x="53" y="215"/>
                </a:cubicBezTo>
                <a:cubicBezTo>
                  <a:pt x="28" y="162"/>
                  <a:pt x="28" y="133"/>
                  <a:pt x="28" y="120"/>
                </a:cubicBezTo>
                <a:cubicBezTo>
                  <a:pt x="28" y="120"/>
                  <a:pt x="30" y="113"/>
                  <a:pt x="36" y="104"/>
                </a:cubicBezTo>
                <a:cubicBezTo>
                  <a:pt x="43" y="96"/>
                  <a:pt x="52" y="86"/>
                  <a:pt x="62" y="76"/>
                </a:cubicBezTo>
                <a:cubicBezTo>
                  <a:pt x="82" y="57"/>
                  <a:pt x="105" y="39"/>
                  <a:pt x="113" y="33"/>
                </a:cubicBezTo>
                <a:cubicBezTo>
                  <a:pt x="123" y="26"/>
                  <a:pt x="132" y="24"/>
                  <a:pt x="139" y="31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64E3460-B6E1-B342-A483-2D834A0862A1}"/>
              </a:ext>
            </a:extLst>
          </p:cNvPr>
          <p:cNvSpPr/>
          <p:nvPr/>
        </p:nvSpPr>
        <p:spPr>
          <a:xfrm>
            <a:off x="2584706" y="5172876"/>
            <a:ext cx="1865086" cy="29398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인증번호 입력</a:t>
            </a:r>
          </a:p>
        </p:txBody>
      </p:sp>
      <p:sp>
        <p:nvSpPr>
          <p:cNvPr id="28" name="Button">
            <a:extLst>
              <a:ext uri="{FF2B5EF4-FFF2-40B4-BE49-F238E27FC236}">
                <a16:creationId xmlns:a16="http://schemas.microsoft.com/office/drawing/2014/main" id="{C83D3DA4-AE91-1690-EF4F-4CBF868D302B}"/>
              </a:ext>
            </a:extLst>
          </p:cNvPr>
          <p:cNvSpPr>
            <a:spLocks/>
          </p:cNvSpPr>
          <p:nvPr/>
        </p:nvSpPr>
        <p:spPr bwMode="auto">
          <a:xfrm>
            <a:off x="4233282" y="4776053"/>
            <a:ext cx="918017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인증번호 받기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Button">
            <a:extLst>
              <a:ext uri="{FF2B5EF4-FFF2-40B4-BE49-F238E27FC236}">
                <a16:creationId xmlns:a16="http://schemas.microsoft.com/office/drawing/2014/main" id="{D603B550-8306-183F-EB05-B1FFE1B4B49A}"/>
              </a:ext>
            </a:extLst>
          </p:cNvPr>
          <p:cNvSpPr>
            <a:spLocks/>
          </p:cNvSpPr>
          <p:nvPr/>
        </p:nvSpPr>
        <p:spPr bwMode="auto">
          <a:xfrm>
            <a:off x="4498717" y="2184218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중복확인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Button">
            <a:extLst>
              <a:ext uri="{FF2B5EF4-FFF2-40B4-BE49-F238E27FC236}">
                <a16:creationId xmlns:a16="http://schemas.microsoft.com/office/drawing/2014/main" id="{8F2AD9EA-D936-2E4E-CFAE-CE094DEEE714}"/>
              </a:ext>
            </a:extLst>
          </p:cNvPr>
          <p:cNvSpPr>
            <a:spLocks/>
          </p:cNvSpPr>
          <p:nvPr/>
        </p:nvSpPr>
        <p:spPr bwMode="auto">
          <a:xfrm>
            <a:off x="4498717" y="5187642"/>
            <a:ext cx="730270" cy="266194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인증완료</a:t>
            </a:r>
            <a:endParaRPr lang="en-US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Button">
            <a:extLst>
              <a:ext uri="{FF2B5EF4-FFF2-40B4-BE49-F238E27FC236}">
                <a16:creationId xmlns:a16="http://schemas.microsoft.com/office/drawing/2014/main" id="{A7E5DE5B-0BCC-F9C0-13E9-18A06E93AFCF}"/>
              </a:ext>
            </a:extLst>
          </p:cNvPr>
          <p:cNvSpPr>
            <a:spLocks/>
          </p:cNvSpPr>
          <p:nvPr/>
        </p:nvSpPr>
        <p:spPr bwMode="auto">
          <a:xfrm>
            <a:off x="3175695" y="5881390"/>
            <a:ext cx="1483412" cy="316293"/>
          </a:xfrm>
          <a:prstGeom prst="roundRect">
            <a:avLst>
              <a:gd name="adj" fmla="val 17054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11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Lock">
            <a:extLst>
              <a:ext uri="{FF2B5EF4-FFF2-40B4-BE49-F238E27FC236}">
                <a16:creationId xmlns:a16="http://schemas.microsoft.com/office/drawing/2014/main" id="{DF1D8C14-F4D3-6588-C4A3-E5E4BD80A5E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215799" y="3110142"/>
            <a:ext cx="257959" cy="342715"/>
          </a:xfrm>
          <a:custGeom>
            <a:avLst/>
            <a:gdLst>
              <a:gd name="T0" fmla="*/ 226 w 453"/>
              <a:gd name="T1" fmla="*/ 0 h 600"/>
              <a:gd name="T2" fmla="*/ 80 w 453"/>
              <a:gd name="T3" fmla="*/ 146 h 600"/>
              <a:gd name="T4" fmla="*/ 80 w 453"/>
              <a:gd name="T5" fmla="*/ 226 h 600"/>
              <a:gd name="T6" fmla="*/ 40 w 453"/>
              <a:gd name="T7" fmla="*/ 226 h 600"/>
              <a:gd name="T8" fmla="*/ 0 w 453"/>
              <a:gd name="T9" fmla="*/ 266 h 600"/>
              <a:gd name="T10" fmla="*/ 0 w 453"/>
              <a:gd name="T11" fmla="*/ 560 h 600"/>
              <a:gd name="T12" fmla="*/ 40 w 453"/>
              <a:gd name="T13" fmla="*/ 600 h 600"/>
              <a:gd name="T14" fmla="*/ 413 w 453"/>
              <a:gd name="T15" fmla="*/ 600 h 600"/>
              <a:gd name="T16" fmla="*/ 453 w 453"/>
              <a:gd name="T17" fmla="*/ 560 h 600"/>
              <a:gd name="T18" fmla="*/ 453 w 453"/>
              <a:gd name="T19" fmla="*/ 266 h 600"/>
              <a:gd name="T20" fmla="*/ 413 w 453"/>
              <a:gd name="T21" fmla="*/ 226 h 600"/>
              <a:gd name="T22" fmla="*/ 373 w 453"/>
              <a:gd name="T23" fmla="*/ 226 h 600"/>
              <a:gd name="T24" fmla="*/ 373 w 453"/>
              <a:gd name="T25" fmla="*/ 146 h 600"/>
              <a:gd name="T26" fmla="*/ 226 w 453"/>
              <a:gd name="T27" fmla="*/ 0 h 600"/>
              <a:gd name="T28" fmla="*/ 226 w 453"/>
              <a:gd name="T29" fmla="*/ 26 h 600"/>
              <a:gd name="T30" fmla="*/ 346 w 453"/>
              <a:gd name="T31" fmla="*/ 146 h 600"/>
              <a:gd name="T32" fmla="*/ 346 w 453"/>
              <a:gd name="T33" fmla="*/ 226 h 600"/>
              <a:gd name="T34" fmla="*/ 106 w 453"/>
              <a:gd name="T35" fmla="*/ 226 h 600"/>
              <a:gd name="T36" fmla="*/ 106 w 453"/>
              <a:gd name="T37" fmla="*/ 146 h 600"/>
              <a:gd name="T38" fmla="*/ 226 w 453"/>
              <a:gd name="T39" fmla="*/ 26 h 600"/>
              <a:gd name="T40" fmla="*/ 40 w 453"/>
              <a:gd name="T41" fmla="*/ 253 h 600"/>
              <a:gd name="T42" fmla="*/ 413 w 453"/>
              <a:gd name="T43" fmla="*/ 253 h 600"/>
              <a:gd name="T44" fmla="*/ 426 w 453"/>
              <a:gd name="T45" fmla="*/ 266 h 600"/>
              <a:gd name="T46" fmla="*/ 426 w 453"/>
              <a:gd name="T47" fmla="*/ 560 h 600"/>
              <a:gd name="T48" fmla="*/ 413 w 453"/>
              <a:gd name="T49" fmla="*/ 573 h 600"/>
              <a:gd name="T50" fmla="*/ 40 w 453"/>
              <a:gd name="T51" fmla="*/ 573 h 600"/>
              <a:gd name="T52" fmla="*/ 26 w 453"/>
              <a:gd name="T53" fmla="*/ 560 h 600"/>
              <a:gd name="T54" fmla="*/ 26 w 453"/>
              <a:gd name="T55" fmla="*/ 266 h 600"/>
              <a:gd name="T56" fmla="*/ 40 w 453"/>
              <a:gd name="T57" fmla="*/ 253 h 600"/>
              <a:gd name="T58" fmla="*/ 226 w 453"/>
              <a:gd name="T59" fmla="*/ 346 h 600"/>
              <a:gd name="T60" fmla="*/ 186 w 453"/>
              <a:gd name="T61" fmla="*/ 386 h 600"/>
              <a:gd name="T62" fmla="*/ 200 w 453"/>
              <a:gd name="T63" fmla="*/ 416 h 600"/>
              <a:gd name="T64" fmla="*/ 200 w 453"/>
              <a:gd name="T65" fmla="*/ 453 h 600"/>
              <a:gd name="T66" fmla="*/ 226 w 453"/>
              <a:gd name="T67" fmla="*/ 480 h 600"/>
              <a:gd name="T68" fmla="*/ 253 w 453"/>
              <a:gd name="T69" fmla="*/ 453 h 600"/>
              <a:gd name="T70" fmla="*/ 253 w 453"/>
              <a:gd name="T71" fmla="*/ 416 h 600"/>
              <a:gd name="T72" fmla="*/ 266 w 453"/>
              <a:gd name="T73" fmla="*/ 386 h 600"/>
              <a:gd name="T74" fmla="*/ 226 w 453"/>
              <a:gd name="T75" fmla="*/ 346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3" h="600">
                <a:moveTo>
                  <a:pt x="226" y="0"/>
                </a:moveTo>
                <a:cubicBezTo>
                  <a:pt x="146" y="0"/>
                  <a:pt x="80" y="65"/>
                  <a:pt x="80" y="146"/>
                </a:cubicBezTo>
                <a:lnTo>
                  <a:pt x="80" y="226"/>
                </a:lnTo>
                <a:lnTo>
                  <a:pt x="40" y="226"/>
                </a:lnTo>
                <a:cubicBezTo>
                  <a:pt x="18" y="226"/>
                  <a:pt x="0" y="244"/>
                  <a:pt x="0" y="266"/>
                </a:cubicBezTo>
                <a:lnTo>
                  <a:pt x="0" y="560"/>
                </a:lnTo>
                <a:cubicBezTo>
                  <a:pt x="0" y="582"/>
                  <a:pt x="18" y="600"/>
                  <a:pt x="40" y="600"/>
                </a:cubicBezTo>
                <a:lnTo>
                  <a:pt x="413" y="600"/>
                </a:lnTo>
                <a:cubicBezTo>
                  <a:pt x="435" y="600"/>
                  <a:pt x="453" y="582"/>
                  <a:pt x="453" y="560"/>
                </a:cubicBezTo>
                <a:lnTo>
                  <a:pt x="453" y="266"/>
                </a:lnTo>
                <a:cubicBezTo>
                  <a:pt x="453" y="244"/>
                  <a:pt x="435" y="226"/>
                  <a:pt x="413" y="226"/>
                </a:cubicBezTo>
                <a:lnTo>
                  <a:pt x="373" y="226"/>
                </a:lnTo>
                <a:lnTo>
                  <a:pt x="373" y="146"/>
                </a:lnTo>
                <a:cubicBezTo>
                  <a:pt x="373" y="65"/>
                  <a:pt x="307" y="0"/>
                  <a:pt x="226" y="0"/>
                </a:cubicBezTo>
                <a:close/>
                <a:moveTo>
                  <a:pt x="226" y="26"/>
                </a:moveTo>
                <a:cubicBezTo>
                  <a:pt x="293" y="26"/>
                  <a:pt x="346" y="80"/>
                  <a:pt x="346" y="146"/>
                </a:cubicBezTo>
                <a:lnTo>
                  <a:pt x="346" y="226"/>
                </a:lnTo>
                <a:lnTo>
                  <a:pt x="106" y="226"/>
                </a:lnTo>
                <a:lnTo>
                  <a:pt x="106" y="146"/>
                </a:lnTo>
                <a:cubicBezTo>
                  <a:pt x="106" y="80"/>
                  <a:pt x="160" y="26"/>
                  <a:pt x="226" y="26"/>
                </a:cubicBezTo>
                <a:close/>
                <a:moveTo>
                  <a:pt x="40" y="253"/>
                </a:moveTo>
                <a:lnTo>
                  <a:pt x="413" y="253"/>
                </a:lnTo>
                <a:cubicBezTo>
                  <a:pt x="421" y="253"/>
                  <a:pt x="426" y="259"/>
                  <a:pt x="426" y="266"/>
                </a:cubicBezTo>
                <a:lnTo>
                  <a:pt x="426" y="560"/>
                </a:lnTo>
                <a:cubicBezTo>
                  <a:pt x="426" y="567"/>
                  <a:pt x="421" y="573"/>
                  <a:pt x="413" y="573"/>
                </a:cubicBezTo>
                <a:lnTo>
                  <a:pt x="40" y="573"/>
                </a:lnTo>
                <a:cubicBezTo>
                  <a:pt x="32" y="573"/>
                  <a:pt x="26" y="567"/>
                  <a:pt x="26" y="560"/>
                </a:cubicBezTo>
                <a:lnTo>
                  <a:pt x="26" y="266"/>
                </a:lnTo>
                <a:cubicBezTo>
                  <a:pt x="26" y="259"/>
                  <a:pt x="32" y="253"/>
                  <a:pt x="40" y="253"/>
                </a:cubicBezTo>
                <a:close/>
                <a:moveTo>
                  <a:pt x="226" y="346"/>
                </a:moveTo>
                <a:cubicBezTo>
                  <a:pt x="204" y="346"/>
                  <a:pt x="186" y="364"/>
                  <a:pt x="186" y="386"/>
                </a:cubicBezTo>
                <a:cubicBezTo>
                  <a:pt x="186" y="398"/>
                  <a:pt x="192" y="409"/>
                  <a:pt x="200" y="416"/>
                </a:cubicBezTo>
                <a:lnTo>
                  <a:pt x="200" y="453"/>
                </a:lnTo>
                <a:cubicBezTo>
                  <a:pt x="200" y="468"/>
                  <a:pt x="212" y="480"/>
                  <a:pt x="226" y="480"/>
                </a:cubicBezTo>
                <a:cubicBezTo>
                  <a:pt x="241" y="480"/>
                  <a:pt x="253" y="468"/>
                  <a:pt x="253" y="453"/>
                </a:cubicBezTo>
                <a:lnTo>
                  <a:pt x="253" y="416"/>
                </a:lnTo>
                <a:cubicBezTo>
                  <a:pt x="261" y="409"/>
                  <a:pt x="266" y="398"/>
                  <a:pt x="266" y="386"/>
                </a:cubicBezTo>
                <a:cubicBezTo>
                  <a:pt x="266" y="364"/>
                  <a:pt x="249" y="346"/>
                  <a:pt x="226" y="346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 Box">
            <a:extLst>
              <a:ext uri="{FF2B5EF4-FFF2-40B4-BE49-F238E27FC236}">
                <a16:creationId xmlns:a16="http://schemas.microsoft.com/office/drawing/2014/main" id="{CC67CA76-55A2-E466-1D70-D76B263C27D9}"/>
              </a:ext>
            </a:extLst>
          </p:cNvPr>
          <p:cNvSpPr/>
          <p:nvPr/>
        </p:nvSpPr>
        <p:spPr>
          <a:xfrm>
            <a:off x="5346796" y="2282876"/>
            <a:ext cx="2456381" cy="241092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※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3~15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영문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숫자 조합으로 입력 해주세요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3FEBA0D-0D1B-1870-13D9-2E0DFC8F2D65}"/>
              </a:ext>
            </a:extLst>
          </p:cNvPr>
          <p:cNvSpPr/>
          <p:nvPr/>
        </p:nvSpPr>
        <p:spPr>
          <a:xfrm>
            <a:off x="5155494" y="2095564"/>
            <a:ext cx="267008" cy="2727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7" name="Text Box">
            <a:extLst>
              <a:ext uri="{FF2B5EF4-FFF2-40B4-BE49-F238E27FC236}">
                <a16:creationId xmlns:a16="http://schemas.microsoft.com/office/drawing/2014/main" id="{C0E0E2AC-B023-0D3C-0BFE-D873E2C88E13}"/>
              </a:ext>
            </a:extLst>
          </p:cNvPr>
          <p:cNvSpPr/>
          <p:nvPr/>
        </p:nvSpPr>
        <p:spPr>
          <a:xfrm>
            <a:off x="5346795" y="2676141"/>
            <a:ext cx="2537996" cy="241092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※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4~15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영문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숫자 조합으로 입력 해주세요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B1130E8-FDFF-B4A8-535B-9B1C4E89EE07}"/>
              </a:ext>
            </a:extLst>
          </p:cNvPr>
          <p:cNvSpPr/>
          <p:nvPr/>
        </p:nvSpPr>
        <p:spPr>
          <a:xfrm>
            <a:off x="5151299" y="2499542"/>
            <a:ext cx="267008" cy="2727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Text Box">
            <a:extLst>
              <a:ext uri="{FF2B5EF4-FFF2-40B4-BE49-F238E27FC236}">
                <a16:creationId xmlns:a16="http://schemas.microsoft.com/office/drawing/2014/main" id="{87897F31-6515-929D-7C0B-C9B35C9A9CDC}"/>
              </a:ext>
            </a:extLst>
          </p:cNvPr>
          <p:cNvSpPr/>
          <p:nvPr/>
        </p:nvSpPr>
        <p:spPr>
          <a:xfrm>
            <a:off x="5312378" y="3147267"/>
            <a:ext cx="2278395" cy="241092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※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동일한 비밀번호를 입력 해주세요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 Box">
            <a:extLst>
              <a:ext uri="{FF2B5EF4-FFF2-40B4-BE49-F238E27FC236}">
                <a16:creationId xmlns:a16="http://schemas.microsoft.com/office/drawing/2014/main" id="{AFFDBE3C-D620-93C4-B50A-AFFD578C5A96}"/>
              </a:ext>
            </a:extLst>
          </p:cNvPr>
          <p:cNvSpPr/>
          <p:nvPr/>
        </p:nvSpPr>
        <p:spPr>
          <a:xfrm>
            <a:off x="5390387" y="4183058"/>
            <a:ext cx="2051813" cy="379591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※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이미 가입된 메일 주소입니다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다른 메일 주소를 입력 해주세요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49CBA99-F080-FB12-CB90-A4069B16CB4D}"/>
              </a:ext>
            </a:extLst>
          </p:cNvPr>
          <p:cNvSpPr/>
          <p:nvPr/>
        </p:nvSpPr>
        <p:spPr>
          <a:xfrm>
            <a:off x="5178874" y="4154341"/>
            <a:ext cx="267008" cy="2727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3" name="Panel">
            <a:extLst>
              <a:ext uri="{FF2B5EF4-FFF2-40B4-BE49-F238E27FC236}">
                <a16:creationId xmlns:a16="http://schemas.microsoft.com/office/drawing/2014/main" id="{2D21E063-CBDE-BDED-1556-E283D07A24A5}"/>
              </a:ext>
            </a:extLst>
          </p:cNvPr>
          <p:cNvSpPr/>
          <p:nvPr/>
        </p:nvSpPr>
        <p:spPr>
          <a:xfrm>
            <a:off x="62912" y="946564"/>
            <a:ext cx="8498461" cy="41807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GNB</a:t>
            </a:r>
          </a:p>
        </p:txBody>
      </p:sp>
      <p:sp>
        <p:nvSpPr>
          <p:cNvPr id="44" name="Panel">
            <a:extLst>
              <a:ext uri="{FF2B5EF4-FFF2-40B4-BE49-F238E27FC236}">
                <a16:creationId xmlns:a16="http://schemas.microsoft.com/office/drawing/2014/main" id="{1E81FA25-5755-ABAE-9D5C-4D3177BE8C8A}"/>
              </a:ext>
            </a:extLst>
          </p:cNvPr>
          <p:cNvSpPr/>
          <p:nvPr/>
        </p:nvSpPr>
        <p:spPr>
          <a:xfrm>
            <a:off x="62911" y="6385487"/>
            <a:ext cx="8498461" cy="41807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FNB</a:t>
            </a:r>
          </a:p>
        </p:txBody>
      </p:sp>
      <p:sp>
        <p:nvSpPr>
          <p:cNvPr id="45" name="Arrow Down">
            <a:extLst>
              <a:ext uri="{FF2B5EF4-FFF2-40B4-BE49-F238E27FC236}">
                <a16:creationId xmlns:a16="http://schemas.microsoft.com/office/drawing/2014/main" id="{80EE6473-1CF5-1481-FF43-17885CDC5DE7}"/>
              </a:ext>
            </a:extLst>
          </p:cNvPr>
          <p:cNvSpPr>
            <a:spLocks noChangeAspect="1"/>
          </p:cNvSpPr>
          <p:nvPr/>
        </p:nvSpPr>
        <p:spPr bwMode="auto">
          <a:xfrm>
            <a:off x="6055518" y="3372644"/>
            <a:ext cx="80963" cy="112712"/>
          </a:xfrm>
          <a:custGeom>
            <a:avLst/>
            <a:gdLst>
              <a:gd name="T0" fmla="*/ 163 w 331"/>
              <a:gd name="T1" fmla="*/ 0 h 458"/>
              <a:gd name="T2" fmla="*/ 150 w 331"/>
              <a:gd name="T3" fmla="*/ 14 h 458"/>
              <a:gd name="T4" fmla="*/ 150 w 331"/>
              <a:gd name="T5" fmla="*/ 407 h 458"/>
              <a:gd name="T6" fmla="*/ 28 w 331"/>
              <a:gd name="T7" fmla="*/ 285 h 458"/>
              <a:gd name="T8" fmla="*/ 18 w 331"/>
              <a:gd name="T9" fmla="*/ 281 h 458"/>
              <a:gd name="T10" fmla="*/ 9 w 331"/>
              <a:gd name="T11" fmla="*/ 304 h 458"/>
              <a:gd name="T12" fmla="*/ 164 w 331"/>
              <a:gd name="T13" fmla="*/ 458 h 458"/>
              <a:gd name="T14" fmla="*/ 318 w 331"/>
              <a:gd name="T15" fmla="*/ 304 h 458"/>
              <a:gd name="T16" fmla="*/ 299 w 331"/>
              <a:gd name="T17" fmla="*/ 285 h 458"/>
              <a:gd name="T18" fmla="*/ 177 w 331"/>
              <a:gd name="T19" fmla="*/ 407 h 458"/>
              <a:gd name="T20" fmla="*/ 177 w 331"/>
              <a:gd name="T21" fmla="*/ 14 h 458"/>
              <a:gd name="T22" fmla="*/ 163 w 331"/>
              <a:gd name="T23" fmla="*/ 0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1" h="458">
                <a:moveTo>
                  <a:pt x="163" y="0"/>
                </a:moveTo>
                <a:cubicBezTo>
                  <a:pt x="156" y="0"/>
                  <a:pt x="150" y="6"/>
                  <a:pt x="150" y="14"/>
                </a:cubicBezTo>
                <a:lnTo>
                  <a:pt x="150" y="407"/>
                </a:lnTo>
                <a:lnTo>
                  <a:pt x="28" y="285"/>
                </a:lnTo>
                <a:cubicBezTo>
                  <a:pt x="25" y="282"/>
                  <a:pt x="22" y="281"/>
                  <a:pt x="18" y="281"/>
                </a:cubicBezTo>
                <a:cubicBezTo>
                  <a:pt x="6" y="281"/>
                  <a:pt x="0" y="295"/>
                  <a:pt x="9" y="304"/>
                </a:cubicBezTo>
                <a:lnTo>
                  <a:pt x="164" y="458"/>
                </a:lnTo>
                <a:lnTo>
                  <a:pt x="318" y="304"/>
                </a:lnTo>
                <a:cubicBezTo>
                  <a:pt x="331" y="291"/>
                  <a:pt x="312" y="272"/>
                  <a:pt x="299" y="285"/>
                </a:cubicBezTo>
                <a:lnTo>
                  <a:pt x="177" y="407"/>
                </a:lnTo>
                <a:lnTo>
                  <a:pt x="177" y="14"/>
                </a:lnTo>
                <a:cubicBezTo>
                  <a:pt x="177" y="6"/>
                  <a:pt x="171" y="0"/>
                  <a:pt x="163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 Box">
            <a:extLst>
              <a:ext uri="{FF2B5EF4-FFF2-40B4-BE49-F238E27FC236}">
                <a16:creationId xmlns:a16="http://schemas.microsoft.com/office/drawing/2014/main" id="{7CCC5C85-FD43-07ED-49C9-0A06BBAE220A}"/>
              </a:ext>
            </a:extLst>
          </p:cNvPr>
          <p:cNvSpPr/>
          <p:nvPr/>
        </p:nvSpPr>
        <p:spPr>
          <a:xfrm>
            <a:off x="5346795" y="5169064"/>
            <a:ext cx="1915777" cy="241092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※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인증되었습니다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25E2D85-91DD-EB62-0AC7-04093FC65266}"/>
              </a:ext>
            </a:extLst>
          </p:cNvPr>
          <p:cNvSpPr/>
          <p:nvPr/>
        </p:nvSpPr>
        <p:spPr>
          <a:xfrm>
            <a:off x="5171797" y="5006568"/>
            <a:ext cx="267008" cy="2727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9172851-6852-B982-9FC8-E43D2C0DC8A1}"/>
              </a:ext>
            </a:extLst>
          </p:cNvPr>
          <p:cNvGrpSpPr/>
          <p:nvPr/>
        </p:nvGrpSpPr>
        <p:grpSpPr>
          <a:xfrm>
            <a:off x="7371432" y="4051398"/>
            <a:ext cx="3071603" cy="2161114"/>
            <a:chOff x="7617783" y="4065916"/>
            <a:chExt cx="3071603" cy="1893354"/>
          </a:xfrm>
        </p:grpSpPr>
        <p:grpSp>
          <p:nvGrpSpPr>
            <p:cNvPr id="12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Gr9bItFvbF13l9SXCabrPvFstZddWMn1X1wn353XV5zr1zd19U07fr1fj1Iqvb03dtvmyKaimAz7Np/vXeGp9Uy7auyq/Z6fj0Ml+2ePk3TpbZIm9W9GEatv6Nk1/8GycpPav1pCym6bTMmkbafLlqqUGTPgr+fJI1ubyhL/LLdXGZtXl69iqbFdWTddtWy7SYVsuz5Xnlf/ZZulyX5eEt3vxuVi9pxF/v5dO6ruqv9+pPrPMGA42+fcP71TKX396/6/ZKf2u+xrvzOteO42/332fO+Ha2nJV5/d06W63ymkfvvX4yz6dv89nJPFte5DP/hWG0YmAnXYrcBrAHWviyuszrupjl6aSqyvRsWbRbZz5bQjbTpvPBKD07Xq1SwuOOA+ixLZ4J8fOY4fXfxosBMnhEELeOCd/29Txb5U2aeb/TEPKr1Pt2i6CMX+dlPm3zmXwkkD2cInjhKc7TLQ/2+KxhuJ0XB17Gc/duejybpR+d0dR+lE5Vm8Tbvtf00xAjc711FsL4/UMgdzyO8Z+z59kkLxkB+e2z3kyOaRj83RaP5dFHQ7AskPEXWX1RLBXZl9lsRtO21f16/Dw/b0e9t8ZvqlXk01fFxZxa7wwOxBv753W1XjEI+S0+pu4LW5vGxS2Gx+V/7Y0r+NiOK/hUx9X7/ElFiC3ST9L7m9Dq63gHKBwiTR613Th3HWBj5SACGgjCFP18JmKGP8Z47/3BKmOmnwjOt2L/sf/Hhi6jBmyYMtp8I3H6IG9NH331awH/2aRSxFIP04gbb6RQF9yt6cMvfg3AP5u0ibsiw+Qx7TdSKAL01kQy73498N8EqTabOfWBbrJ07+mRDNi6J10o72ftBIlb2Dsd1LDJ8yDFjUO/gZqHyBdsICKfv7/pEyDNN2L9Bhxrv4ueNOym8tsg3WJAB0RB58BKg/49/tKA+BpdeOLwHgx5G90xFEtsJNeekqsZpFcU7HsS7I2F8XU6+Vkk2WAItZFo924mWhzw+5LNg/L1OvrZI1380zpv1/Uybet1Hnnvl/Q/ykuTV/CfX7wR+nlGL90M3vvzl2wKLS+rYpY+LZpV1eRbwxEjorJbG7D0d5WY9hbB3m1Bji2KkaHfGko/iMfToRyG+h7scvvBvgfQjcN9DziDAw4/4HxArMuQdTThwSxzFtK84wdsVZOfptg/bfLlLK9H4ksc1xdNmg/zWJDfqQOFJHDSrAkadYaFifNf04lJf+Ev9KEZ5XDzfFkfkBksvUXk1cXgM/H6OoFYJJXBL9+yEyiNoZ768cxtOxuOlTb1140QbtvbUOSxqa+Il33b7jwfPuZOsyF6BcYlRvNzVrBUvURWBO22vu5/OKDG3zuVFqIUTaOZZ6BLPLdPq5lnAzA8/aiJ6X44FK+Yh+KWL7K3ROl1bchdQMQaMnBNW9Vkr7PzloS9mVdXRKq78wIOPf2JrjbDDkml87bVWzM5oV7GXzTVm7p43ZJGGy/w+zof8mfwRKz3wMeRj86LZVaWt+cRij9ouOX4FQ2AVPNJtfiS9WmHF2L43tYN8HW5CNPPB20uLzXGwTVKQj8ebwptIlopFukMCNTX6HBIF0ajhffrdmNEMthv3Nl+z55Dp/5Huvgb18WGxW0U9yON/P8pjZwv1wvnurjvu+qVnMNR+JG6cJ1P2dXqfGb8oVujokw1iI3VY52OnKLpfuHpgQEs7hJfPm7WC8qhXR+FH78uFquyOC8gr9NpTov3baXsmFbnabZMP2K0Pxp3wN3twzODnZYZwfFVwaP0TGKibFJ6YXpn6HZ1Wldd4yGXacWg04ImD7Mrf93ihSuZ2vd6J8fEv9cbv0jZ4r1eEi2z+57t996z/b1O+/CNAVYxX2Glu8jK4gfgF9bpj5ucZrzOzz/7yJvxj+4e0dQ0bbac5ul5TauA7Zw04iqfgtdmfcDCch6TWWQijIZHsy++SfENnv01uoiPJ6Ke2nnRjIXx6N+otgcBntF4XF9brq+uzuplBxTpSVWVqZqqG5G6yDttBtrh0cRWKBSeu9djfu+7DpO7b+Jd4elzuQcv4Obe58q1vc+VO/XzW9mA92Lgz/OWFBsZYPwET3KEOyPlVGbXZJ5p9QOfshtAH2dldfE1mZIjudDw4PnAGYbDs9nJucFbCnhj/JNFU5BKhlN6e09iuAM8yoM3Jl/MY53kLnP+UJDbvLCNx+IXCsgPBbtNy8p4LG49SfyhoHfDgm5PNs1DEvQ0P8/WZZteZuU6krjHc1tGivikzQ9Lopqrop3O0y0extePOqbkCHcG+mjzG3gGRPn2872Bs8wzLJS36+bZwBpL9xkSrm+2lw1i8s12NKnz7O0N7TqTrproZ3vebzuCD534W/LXj+addfz/X2b9tv182LTfkrf+3zzrxnT+aOJ/Nnr54Jm/JYfdZuJn4uncYqIpLVxdSaK0vlgvaGXg9N00X2EgWx99tWzWq1VVU4LMiy/Y7xh/9LOS3Pvg0IpyXhPKdVIayaSwfzbiLJOl7aXA8ET8rh9qtOUHwV/LJd8Yf+Pxw+n37oHl6ZZd3PuALr6+Z+wHAWblY9NSj3kGuB6PDZr+Xz4579HD/3vmZuN6mHl+NDm37OEbnptwxXDo1WGDEf/i/aP52wjyz2VUH+e920/b4aZ1wm88ZdCj5i1cjTjv326Et3XC4tz/DfdxCwesTymnpH6WSXVbN/L/vZTyVMb/92l12y5uQaqfLa9eaf3DdezVnb6silkq67T51s2rZSe0fl9v3bjmdUPU8NHLrG5owZDDgYviMl/6S4o8za+wtoYVxXNEF/gE8UXWkk1Z1XlDFMXLfdCrrG55FbsTabxXpKErqEybyOKf+9Vbc3wf2vW/g+lysOAvYClswFKIWY3Caevr/ocbzKXrc/zmesUdD0oVDxutIFaf19V6hSU8D8JJtaZpIRC7+IJWU8f8yldtUTZjihRfZItg5RRNZQH5o/e314wAw2/SC/x+1uaLhrSCh9Dn9vMNIgUyeAB0FfLrG+noFPjPDe/jAdPTql2bFjSg3UP68fgzb5RCafr4k09uWL7Bc4v+8DAthXqp39n3iu/fQn/i4SXuabZ8lROnN/lrBdXeTgPjuZF25rnlmPBYNn9PDj9et/LBjS5/95He7Ps3dhu0RNeiYGiOZ/nsVT5tiZnLr4vGt7PmTf6OVBgJ3zcVh3Sf95gNPN1Qz6g7q07GLxTZj8Q0prtDCmLoeU+M8IQYCSK3ZFv/6fP/+S29Nf/ZEC3Hnk4EvXdLsu790MhqMPr/NFnv3ZKs935oZDUY/X+HrO/R1FL/62jvZxTDkBVdvMdMvOcsALNgmWYDY2BxP0XDHwJndHD6/w5r4LFz3l2b2kBcXUT/YdG3j9n/R0kcLsttIDCvVv+wyNvF6v+jxO2tRm6gr1kX/mGROILb/3eofMumt2x2XiyzsvzZCTo6pHnPef2CUiTzrBwriJNq8eXkpykWEGu4KUfkP7cgww1Nbvj6VgS8BeEGh+sC0ZvGvAHTr502wzPNOHd/8uUXNomX5u8i0zkwTCRCnlcXF3k9Zk269dGzrCgp+ddWZKyLlhbCix9oDpY5paGPGwr6pnl6TpknWgMpiRL0Ak99M/5ohP4PhxYc4jk6PB+42P+K8m66zO+l677Imya7yJ9U7wR5JO0M/l836aZDCFtEyNv3wYbTNwOzM8h4Adwh3us6W+j7ZsLzmzEn55vDvgt6aAARb+b9xtCx19/cCELAQ/j33IX3w75vCr+5AfRgD40hZo/fbxhB7uKbG4EPdgj5Ttrk6+CtyYFvGu+9W+Bt8xJfB2+Nvr9pvO/dAm8b+N8Ob+9P/ZV+/JL/B/oonOwUWQAA&lt;/Code&gt;&lt;CodeSignature&gt;bHVvIBe/xGgEx0M8oiCg4rstsOtiCOor/WgbWE0aAsY9XXZKrU5wDsRSy9qBgW9o4Q9DAo3tq+JbBpuzOw1QWslHWDrIAg3VrhxbAIv35i716zryLq+5HcFRzVBthddBBIJnQasTr/zPtKml0C4rGrLtU1s6MAA5M9DUjmExWOLnV2KOPl1DcGQxs92pfzdEHigYeexiEBshbL+tycl2fulyNg4/nrUBUhxmnUMZIRvfrXjku0QuLn25kIjAn2DsQh/DQzcAW6lwFqiwF4J5cAXxaxDu0xTyFjoLH1BagTMBUcXbFRkLs4w6RrAoZXA1hHfic2nU44voVUpaTv9jdw==&lt;/CodeSignature&gt;&lt;/SmartOptions&gt;&lt;SmartResize enabled=&quot;True&quot; minWidth=&quot;190&quot; minHeight=&quot;110&quot; /&gt;&lt;/SmartSettings&gt;">
              <a:extLst>
                <a:ext uri="{FF2B5EF4-FFF2-40B4-BE49-F238E27FC236}">
                  <a16:creationId xmlns:a16="http://schemas.microsoft.com/office/drawing/2014/main" id="{C675E1FE-8358-871B-C8AF-E56B72063B57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7617783" y="4065916"/>
              <a:ext cx="3071603" cy="1893354"/>
              <a:chOff x="595686" y="1261242"/>
              <a:chExt cx="3222246" cy="1507358"/>
            </a:xfrm>
          </p:grpSpPr>
          <p:sp>
            <p:nvSpPr>
              <p:cNvPr id="16" name="Window Body">
                <a:extLst>
                  <a:ext uri="{FF2B5EF4-FFF2-40B4-BE49-F238E27FC236}">
                    <a16:creationId xmlns:a16="http://schemas.microsoft.com/office/drawing/2014/main" id="{3F021978-D4BE-0D26-7A77-D6A1AE01FD3D}"/>
                  </a:ext>
                </a:extLst>
              </p:cNvPr>
              <p:cNvSpPr/>
              <p:nvPr/>
            </p:nvSpPr>
            <p:spPr>
              <a:xfrm>
                <a:off x="595686" y="1498986"/>
                <a:ext cx="3222246" cy="126961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Text">
                <a:extLst>
                  <a:ext uri="{FF2B5EF4-FFF2-40B4-BE49-F238E27FC236}">
                    <a16:creationId xmlns:a16="http://schemas.microsoft.com/office/drawing/2014/main" id="{EE6AB5C8-59A0-E4F0-FBA5-81E2E8AC7504}"/>
                  </a:ext>
                </a:extLst>
              </p:cNvPr>
              <p:cNvSpPr txBox="1"/>
              <p:nvPr/>
            </p:nvSpPr>
            <p:spPr>
              <a:xfrm>
                <a:off x="1331598" y="1870252"/>
                <a:ext cx="1863605" cy="589884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회원가입이 완료되었습니다</a:t>
                </a:r>
                <a:r>
                  <a:rPr lang="en-US" altLang="ko-KR" sz="9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Title Bar">
                <a:extLst>
                  <a:ext uri="{FF2B5EF4-FFF2-40B4-BE49-F238E27FC236}">
                    <a16:creationId xmlns:a16="http://schemas.microsoft.com/office/drawing/2014/main" id="{44E017EF-9C2E-3437-019E-16021B04EBD3}"/>
                  </a:ext>
                </a:extLst>
              </p:cNvPr>
              <p:cNvSpPr/>
              <p:nvPr/>
            </p:nvSpPr>
            <p:spPr>
              <a:xfrm>
                <a:off x="595686" y="1261242"/>
                <a:ext cx="3222246" cy="23774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Alert</a:t>
                </a:r>
              </a:p>
            </p:txBody>
          </p:sp>
          <p:sp>
            <p:nvSpPr>
              <p:cNvPr id="34" name="Close Button">
                <a:extLst>
                  <a:ext uri="{FF2B5EF4-FFF2-40B4-BE49-F238E27FC236}">
                    <a16:creationId xmlns:a16="http://schemas.microsoft.com/office/drawing/2014/main" id="{A8E6AB17-AFAB-BA8A-1A63-5AA4F8E3A8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07048" y="1332489"/>
                <a:ext cx="98425" cy="95250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36" name="Icons">
                <a:extLst>
                  <a:ext uri="{FF2B5EF4-FFF2-40B4-BE49-F238E27FC236}">
                    <a16:creationId xmlns:a16="http://schemas.microsoft.com/office/drawing/2014/main" id="{0E054CCC-2B66-B320-20CA-31E830BEAE23}"/>
                  </a:ext>
                </a:extLst>
              </p:cNvPr>
              <p:cNvGrpSpPr/>
              <p:nvPr/>
            </p:nvGrpSpPr>
            <p:grpSpPr>
              <a:xfrm>
                <a:off x="773534" y="1669713"/>
                <a:ext cx="457200" cy="396875"/>
                <a:chOff x="773534" y="1669713"/>
                <a:chExt cx="457200" cy="396875"/>
              </a:xfrm>
            </p:grpSpPr>
            <p:sp>
              <p:nvSpPr>
                <p:cNvPr id="49" name="Warning Icon" hidden="1">
                  <a:extLst>
                    <a:ext uri="{FF2B5EF4-FFF2-40B4-BE49-F238E27FC236}">
                      <a16:creationId xmlns:a16="http://schemas.microsoft.com/office/drawing/2014/main" id="{76590272-A5EF-F0B0-26F3-3719114B333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73534" y="1670507"/>
                  <a:ext cx="457200" cy="395287"/>
                </a:xfrm>
                <a:custGeom>
                  <a:avLst/>
                  <a:gdLst>
                    <a:gd name="T0" fmla="*/ 1270 w 1270"/>
                    <a:gd name="T1" fmla="*/ 1101 h 1101"/>
                    <a:gd name="T2" fmla="*/ 0 w 1270"/>
                    <a:gd name="T3" fmla="*/ 1101 h 1101"/>
                    <a:gd name="T4" fmla="*/ 635 w 1270"/>
                    <a:gd name="T5" fmla="*/ 0 h 1101"/>
                    <a:gd name="T6" fmla="*/ 1270 w 1270"/>
                    <a:gd name="T7" fmla="*/ 1101 h 1101"/>
                    <a:gd name="T8" fmla="*/ 579 w 1270"/>
                    <a:gd name="T9" fmla="*/ 320 h 1101"/>
                    <a:gd name="T10" fmla="*/ 579 w 1270"/>
                    <a:gd name="T11" fmla="*/ 716 h 1101"/>
                    <a:gd name="T12" fmla="*/ 691 w 1270"/>
                    <a:gd name="T13" fmla="*/ 716 h 1101"/>
                    <a:gd name="T14" fmla="*/ 691 w 1270"/>
                    <a:gd name="T15" fmla="*/ 320 h 1101"/>
                    <a:gd name="T16" fmla="*/ 579 w 1270"/>
                    <a:gd name="T17" fmla="*/ 320 h 1101"/>
                    <a:gd name="T18" fmla="*/ 635 w 1270"/>
                    <a:gd name="T19" fmla="*/ 799 h 1101"/>
                    <a:gd name="T20" fmla="*/ 564 w 1270"/>
                    <a:gd name="T21" fmla="*/ 870 h 1101"/>
                    <a:gd name="T22" fmla="*/ 635 w 1270"/>
                    <a:gd name="T23" fmla="*/ 940 h 1101"/>
                    <a:gd name="T24" fmla="*/ 706 w 1270"/>
                    <a:gd name="T25" fmla="*/ 870 h 1101"/>
                    <a:gd name="T26" fmla="*/ 635 w 1270"/>
                    <a:gd name="T27" fmla="*/ 79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70" h="1101">
                      <a:moveTo>
                        <a:pt x="1270" y="1101"/>
                      </a:moveTo>
                      <a:lnTo>
                        <a:pt x="0" y="1101"/>
                      </a:lnTo>
                      <a:lnTo>
                        <a:pt x="635" y="0"/>
                      </a:lnTo>
                      <a:lnTo>
                        <a:pt x="1270" y="1101"/>
                      </a:lnTo>
                      <a:close/>
                      <a:moveTo>
                        <a:pt x="579" y="320"/>
                      </a:moveTo>
                      <a:lnTo>
                        <a:pt x="579" y="716"/>
                      </a:lnTo>
                      <a:lnTo>
                        <a:pt x="691" y="716"/>
                      </a:lnTo>
                      <a:lnTo>
                        <a:pt x="691" y="320"/>
                      </a:lnTo>
                      <a:lnTo>
                        <a:pt x="579" y="320"/>
                      </a:lnTo>
                      <a:close/>
                      <a:moveTo>
                        <a:pt x="635" y="799"/>
                      </a:moveTo>
                      <a:cubicBezTo>
                        <a:pt x="596" y="799"/>
                        <a:pt x="564" y="831"/>
                        <a:pt x="564" y="870"/>
                      </a:cubicBezTo>
                      <a:cubicBezTo>
                        <a:pt x="564" y="909"/>
                        <a:pt x="596" y="940"/>
                        <a:pt x="635" y="940"/>
                      </a:cubicBezTo>
                      <a:cubicBezTo>
                        <a:pt x="674" y="940"/>
                        <a:pt x="706" y="909"/>
                        <a:pt x="706" y="870"/>
                      </a:cubicBezTo>
                      <a:cubicBezTo>
                        <a:pt x="706" y="831"/>
                        <a:pt x="674" y="799"/>
                        <a:pt x="635" y="799"/>
                      </a:cubicBez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0" name="Error Icon" hidden="1">
                  <a:extLst>
                    <a:ext uri="{FF2B5EF4-FFF2-40B4-BE49-F238E27FC236}">
                      <a16:creationId xmlns:a16="http://schemas.microsoft.com/office/drawing/2014/main" id="{A9F5684A-4F35-EC63-9783-133908565457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02903" y="1670507"/>
                  <a:ext cx="398463" cy="395287"/>
                </a:xfrm>
                <a:custGeom>
                  <a:avLst/>
                  <a:gdLst>
                    <a:gd name="T0" fmla="*/ 1101 w 1101"/>
                    <a:gd name="T1" fmla="*/ 778 h 1100"/>
                    <a:gd name="T2" fmla="*/ 778 w 1101"/>
                    <a:gd name="T3" fmla="*/ 1100 h 1100"/>
                    <a:gd name="T4" fmla="*/ 322 w 1101"/>
                    <a:gd name="T5" fmla="*/ 1100 h 1100"/>
                    <a:gd name="T6" fmla="*/ 0 w 1101"/>
                    <a:gd name="T7" fmla="*/ 778 h 1100"/>
                    <a:gd name="T8" fmla="*/ 0 w 1101"/>
                    <a:gd name="T9" fmla="*/ 322 h 1100"/>
                    <a:gd name="T10" fmla="*/ 322 w 1101"/>
                    <a:gd name="T11" fmla="*/ 0 h 1100"/>
                    <a:gd name="T12" fmla="*/ 778 w 1101"/>
                    <a:gd name="T13" fmla="*/ 0 h 1100"/>
                    <a:gd name="T14" fmla="*/ 1101 w 1101"/>
                    <a:gd name="T15" fmla="*/ 322 h 1100"/>
                    <a:gd name="T16" fmla="*/ 1101 w 1101"/>
                    <a:gd name="T17" fmla="*/ 778 h 1100"/>
                    <a:gd name="T18" fmla="*/ 380 w 1101"/>
                    <a:gd name="T19" fmla="*/ 300 h 1100"/>
                    <a:gd name="T20" fmla="*/ 301 w 1101"/>
                    <a:gd name="T21" fmla="*/ 380 h 1100"/>
                    <a:gd name="T22" fmla="*/ 470 w 1101"/>
                    <a:gd name="T23" fmla="*/ 550 h 1100"/>
                    <a:gd name="T24" fmla="*/ 301 w 1101"/>
                    <a:gd name="T25" fmla="*/ 719 h 1100"/>
                    <a:gd name="T26" fmla="*/ 380 w 1101"/>
                    <a:gd name="T27" fmla="*/ 799 h 1100"/>
                    <a:gd name="T28" fmla="*/ 550 w 1101"/>
                    <a:gd name="T29" fmla="*/ 629 h 1100"/>
                    <a:gd name="T30" fmla="*/ 720 w 1101"/>
                    <a:gd name="T31" fmla="*/ 799 h 1100"/>
                    <a:gd name="T32" fmla="*/ 800 w 1101"/>
                    <a:gd name="T33" fmla="*/ 719 h 1100"/>
                    <a:gd name="T34" fmla="*/ 630 w 1101"/>
                    <a:gd name="T35" fmla="*/ 550 h 1100"/>
                    <a:gd name="T36" fmla="*/ 800 w 1101"/>
                    <a:gd name="T37" fmla="*/ 380 h 1100"/>
                    <a:gd name="T38" fmla="*/ 720 w 1101"/>
                    <a:gd name="T39" fmla="*/ 300 h 1100"/>
                    <a:gd name="T40" fmla="*/ 550 w 1101"/>
                    <a:gd name="T41" fmla="*/ 470 h 1100"/>
                    <a:gd name="T42" fmla="*/ 380 w 1101"/>
                    <a:gd name="T43" fmla="*/ 300 h 1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1" h="1100">
                      <a:moveTo>
                        <a:pt x="1101" y="778"/>
                      </a:moveTo>
                      <a:lnTo>
                        <a:pt x="778" y="1100"/>
                      </a:lnTo>
                      <a:lnTo>
                        <a:pt x="322" y="1100"/>
                      </a:lnTo>
                      <a:lnTo>
                        <a:pt x="0" y="778"/>
                      </a:lnTo>
                      <a:lnTo>
                        <a:pt x="0" y="322"/>
                      </a:lnTo>
                      <a:lnTo>
                        <a:pt x="322" y="0"/>
                      </a:lnTo>
                      <a:lnTo>
                        <a:pt x="778" y="0"/>
                      </a:lnTo>
                      <a:lnTo>
                        <a:pt x="1101" y="322"/>
                      </a:lnTo>
                      <a:lnTo>
                        <a:pt x="1101" y="778"/>
                      </a:lnTo>
                      <a:close/>
                      <a:moveTo>
                        <a:pt x="380" y="300"/>
                      </a:moveTo>
                      <a:lnTo>
                        <a:pt x="301" y="380"/>
                      </a:lnTo>
                      <a:lnTo>
                        <a:pt x="470" y="550"/>
                      </a:lnTo>
                      <a:lnTo>
                        <a:pt x="301" y="719"/>
                      </a:lnTo>
                      <a:lnTo>
                        <a:pt x="380" y="799"/>
                      </a:lnTo>
                      <a:lnTo>
                        <a:pt x="550" y="629"/>
                      </a:lnTo>
                      <a:lnTo>
                        <a:pt x="720" y="799"/>
                      </a:lnTo>
                      <a:lnTo>
                        <a:pt x="800" y="719"/>
                      </a:lnTo>
                      <a:lnTo>
                        <a:pt x="630" y="550"/>
                      </a:lnTo>
                      <a:lnTo>
                        <a:pt x="800" y="380"/>
                      </a:lnTo>
                      <a:lnTo>
                        <a:pt x="720" y="300"/>
                      </a:lnTo>
                      <a:lnTo>
                        <a:pt x="550" y="470"/>
                      </a:lnTo>
                      <a:lnTo>
                        <a:pt x="380" y="300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1" name="Question Icon" hidden="1">
                  <a:extLst>
                    <a:ext uri="{FF2B5EF4-FFF2-40B4-BE49-F238E27FC236}">
                      <a16:creationId xmlns:a16="http://schemas.microsoft.com/office/drawing/2014/main" id="{0304340C-D190-06AB-FECD-BD3C4787B182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02903" y="1669713"/>
                  <a:ext cx="398463" cy="396875"/>
                </a:xfrm>
                <a:custGeom>
                  <a:avLst/>
                  <a:gdLst>
                    <a:gd name="T0" fmla="*/ 1101 w 1101"/>
                    <a:gd name="T1" fmla="*/ 551 h 1101"/>
                    <a:gd name="T2" fmla="*/ 550 w 1101"/>
                    <a:gd name="T3" fmla="*/ 1101 h 1101"/>
                    <a:gd name="T4" fmla="*/ 0 w 1101"/>
                    <a:gd name="T5" fmla="*/ 551 h 1101"/>
                    <a:gd name="T6" fmla="*/ 550 w 1101"/>
                    <a:gd name="T7" fmla="*/ 0 h 1101"/>
                    <a:gd name="T8" fmla="*/ 1101 w 1101"/>
                    <a:gd name="T9" fmla="*/ 551 h 1101"/>
                    <a:gd name="T10" fmla="*/ 596 w 1101"/>
                    <a:gd name="T11" fmla="*/ 685 h 1101"/>
                    <a:gd name="T12" fmla="*/ 509 w 1101"/>
                    <a:gd name="T13" fmla="*/ 685 h 1101"/>
                    <a:gd name="T14" fmla="*/ 509 w 1101"/>
                    <a:gd name="T15" fmla="*/ 625 h 1101"/>
                    <a:gd name="T16" fmla="*/ 521 w 1101"/>
                    <a:gd name="T17" fmla="*/ 577 h 1101"/>
                    <a:gd name="T18" fmla="*/ 575 w 1101"/>
                    <a:gd name="T19" fmla="*/ 527 h 1101"/>
                    <a:gd name="T20" fmla="*/ 638 w 1101"/>
                    <a:gd name="T21" fmla="*/ 424 h 1101"/>
                    <a:gd name="T22" fmla="*/ 614 w 1101"/>
                    <a:gd name="T23" fmla="*/ 359 h 1101"/>
                    <a:gd name="T24" fmla="*/ 549 w 1101"/>
                    <a:gd name="T25" fmla="*/ 334 h 1101"/>
                    <a:gd name="T26" fmla="*/ 440 w 1101"/>
                    <a:gd name="T27" fmla="*/ 462 h 1101"/>
                    <a:gd name="T28" fmla="*/ 343 w 1101"/>
                    <a:gd name="T29" fmla="*/ 445 h 1101"/>
                    <a:gd name="T30" fmla="*/ 413 w 1101"/>
                    <a:gd name="T31" fmla="*/ 295 h 1101"/>
                    <a:gd name="T32" fmla="*/ 561 w 1101"/>
                    <a:gd name="T33" fmla="*/ 241 h 1101"/>
                    <a:gd name="T34" fmla="*/ 702 w 1101"/>
                    <a:gd name="T35" fmla="*/ 291 h 1101"/>
                    <a:gd name="T36" fmla="*/ 758 w 1101"/>
                    <a:gd name="T37" fmla="*/ 418 h 1101"/>
                    <a:gd name="T38" fmla="*/ 743 w 1101"/>
                    <a:gd name="T39" fmla="*/ 489 h 1101"/>
                    <a:gd name="T40" fmla="*/ 707 w 1101"/>
                    <a:gd name="T41" fmla="*/ 541 h 1101"/>
                    <a:gd name="T42" fmla="*/ 624 w 1101"/>
                    <a:gd name="T43" fmla="*/ 606 h 1101"/>
                    <a:gd name="T44" fmla="*/ 601 w 1101"/>
                    <a:gd name="T45" fmla="*/ 632 h 1101"/>
                    <a:gd name="T46" fmla="*/ 596 w 1101"/>
                    <a:gd name="T47" fmla="*/ 685 h 1101"/>
                    <a:gd name="T48" fmla="*/ 614 w 1101"/>
                    <a:gd name="T49" fmla="*/ 749 h 1101"/>
                    <a:gd name="T50" fmla="*/ 614 w 1101"/>
                    <a:gd name="T51" fmla="*/ 861 h 1101"/>
                    <a:gd name="T52" fmla="*/ 509 w 1101"/>
                    <a:gd name="T53" fmla="*/ 861 h 1101"/>
                    <a:gd name="T54" fmla="*/ 509 w 1101"/>
                    <a:gd name="T55" fmla="*/ 749 h 1101"/>
                    <a:gd name="T56" fmla="*/ 614 w 1101"/>
                    <a:gd name="T57" fmla="*/ 749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01" h="1101">
                      <a:moveTo>
                        <a:pt x="1101" y="551"/>
                      </a:moveTo>
                      <a:cubicBezTo>
                        <a:pt x="1101" y="854"/>
                        <a:pt x="854" y="1101"/>
                        <a:pt x="550" y="1101"/>
                      </a:cubicBezTo>
                      <a:cubicBezTo>
                        <a:pt x="246" y="1101"/>
                        <a:pt x="0" y="854"/>
                        <a:pt x="0" y="551"/>
                      </a:cubicBezTo>
                      <a:cubicBezTo>
                        <a:pt x="0" y="247"/>
                        <a:pt x="246" y="0"/>
                        <a:pt x="550" y="0"/>
                      </a:cubicBezTo>
                      <a:cubicBezTo>
                        <a:pt x="854" y="0"/>
                        <a:pt x="1101" y="247"/>
                        <a:pt x="1101" y="551"/>
                      </a:cubicBezTo>
                      <a:close/>
                      <a:moveTo>
                        <a:pt x="596" y="685"/>
                      </a:moveTo>
                      <a:lnTo>
                        <a:pt x="509" y="685"/>
                      </a:lnTo>
                      <a:lnTo>
                        <a:pt x="509" y="625"/>
                      </a:lnTo>
                      <a:cubicBezTo>
                        <a:pt x="509" y="605"/>
                        <a:pt x="513" y="589"/>
                        <a:pt x="521" y="577"/>
                      </a:cubicBezTo>
                      <a:cubicBezTo>
                        <a:pt x="529" y="565"/>
                        <a:pt x="547" y="549"/>
                        <a:pt x="575" y="527"/>
                      </a:cubicBezTo>
                      <a:cubicBezTo>
                        <a:pt x="617" y="495"/>
                        <a:pt x="638" y="460"/>
                        <a:pt x="638" y="424"/>
                      </a:cubicBezTo>
                      <a:cubicBezTo>
                        <a:pt x="638" y="397"/>
                        <a:pt x="630" y="375"/>
                        <a:pt x="614" y="359"/>
                      </a:cubicBezTo>
                      <a:cubicBezTo>
                        <a:pt x="597" y="343"/>
                        <a:pt x="576" y="334"/>
                        <a:pt x="549" y="334"/>
                      </a:cubicBezTo>
                      <a:cubicBezTo>
                        <a:pt x="488" y="334"/>
                        <a:pt x="451" y="377"/>
                        <a:pt x="440" y="462"/>
                      </a:cubicBezTo>
                      <a:lnTo>
                        <a:pt x="343" y="445"/>
                      </a:lnTo>
                      <a:cubicBezTo>
                        <a:pt x="349" y="381"/>
                        <a:pt x="372" y="331"/>
                        <a:pt x="413" y="295"/>
                      </a:cubicBezTo>
                      <a:cubicBezTo>
                        <a:pt x="454" y="259"/>
                        <a:pt x="503" y="241"/>
                        <a:pt x="561" y="241"/>
                      </a:cubicBezTo>
                      <a:cubicBezTo>
                        <a:pt x="618" y="241"/>
                        <a:pt x="665" y="257"/>
                        <a:pt x="702" y="291"/>
                      </a:cubicBezTo>
                      <a:cubicBezTo>
                        <a:pt x="739" y="325"/>
                        <a:pt x="758" y="367"/>
                        <a:pt x="758" y="418"/>
                      </a:cubicBezTo>
                      <a:cubicBezTo>
                        <a:pt x="758" y="443"/>
                        <a:pt x="753" y="467"/>
                        <a:pt x="743" y="489"/>
                      </a:cubicBezTo>
                      <a:cubicBezTo>
                        <a:pt x="732" y="512"/>
                        <a:pt x="721" y="529"/>
                        <a:pt x="707" y="541"/>
                      </a:cubicBezTo>
                      <a:cubicBezTo>
                        <a:pt x="694" y="554"/>
                        <a:pt x="667" y="575"/>
                        <a:pt x="624" y="606"/>
                      </a:cubicBezTo>
                      <a:cubicBezTo>
                        <a:pt x="612" y="615"/>
                        <a:pt x="605" y="624"/>
                        <a:pt x="601" y="632"/>
                      </a:cubicBezTo>
                      <a:cubicBezTo>
                        <a:pt x="598" y="640"/>
                        <a:pt x="596" y="658"/>
                        <a:pt x="596" y="685"/>
                      </a:cubicBezTo>
                      <a:close/>
                      <a:moveTo>
                        <a:pt x="614" y="749"/>
                      </a:moveTo>
                      <a:lnTo>
                        <a:pt x="614" y="861"/>
                      </a:lnTo>
                      <a:lnTo>
                        <a:pt x="509" y="861"/>
                      </a:lnTo>
                      <a:lnTo>
                        <a:pt x="509" y="749"/>
                      </a:lnTo>
                      <a:lnTo>
                        <a:pt x="614" y="749"/>
                      </a:lnTo>
                      <a:close/>
                    </a:path>
                  </a:pathLst>
                </a:custGeom>
                <a:noFill/>
                <a:ln w="6350" cap="rnd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8" name="Button 1">
                <a:extLst>
                  <a:ext uri="{FF2B5EF4-FFF2-40B4-BE49-F238E27FC236}">
                    <a16:creationId xmlns:a16="http://schemas.microsoft.com/office/drawing/2014/main" id="{35066717-01B6-793B-FFD6-9216D2041E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225" y="2387486"/>
                <a:ext cx="839169" cy="26556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로그인하기</a:t>
                </a:r>
                <a:endParaRPr lang="en-US" sz="9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2" name="Accept">
              <a:extLst>
                <a:ext uri="{FF2B5EF4-FFF2-40B4-BE49-F238E27FC236}">
                  <a16:creationId xmlns:a16="http://schemas.microsoft.com/office/drawing/2014/main" id="{D45C8BAF-1903-043F-98DB-4A8721B1896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983614" y="4544293"/>
              <a:ext cx="325258" cy="364543"/>
            </a:xfrm>
            <a:custGeom>
              <a:avLst/>
              <a:gdLst>
                <a:gd name="T0" fmla="*/ 504 w 525"/>
                <a:gd name="T1" fmla="*/ 3 h 467"/>
                <a:gd name="T2" fmla="*/ 495 w 525"/>
                <a:gd name="T3" fmla="*/ 9 h 467"/>
                <a:gd name="T4" fmla="*/ 223 w 525"/>
                <a:gd name="T5" fmla="*/ 431 h 467"/>
                <a:gd name="T6" fmla="*/ 35 w 525"/>
                <a:gd name="T7" fmla="*/ 262 h 467"/>
                <a:gd name="T8" fmla="*/ 18 w 525"/>
                <a:gd name="T9" fmla="*/ 282 h 467"/>
                <a:gd name="T10" fmla="*/ 217 w 525"/>
                <a:gd name="T11" fmla="*/ 462 h 467"/>
                <a:gd name="T12" fmla="*/ 237 w 525"/>
                <a:gd name="T13" fmla="*/ 459 h 467"/>
                <a:gd name="T14" fmla="*/ 518 w 525"/>
                <a:gd name="T15" fmla="*/ 23 h 467"/>
                <a:gd name="T16" fmla="*/ 504 w 525"/>
                <a:gd name="T17" fmla="*/ 3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5" h="467">
                  <a:moveTo>
                    <a:pt x="504" y="3"/>
                  </a:moveTo>
                  <a:cubicBezTo>
                    <a:pt x="500" y="3"/>
                    <a:pt x="497" y="6"/>
                    <a:pt x="495" y="9"/>
                  </a:cubicBezTo>
                  <a:lnTo>
                    <a:pt x="223" y="431"/>
                  </a:lnTo>
                  <a:lnTo>
                    <a:pt x="35" y="262"/>
                  </a:lnTo>
                  <a:cubicBezTo>
                    <a:pt x="22" y="245"/>
                    <a:pt x="0" y="271"/>
                    <a:pt x="18" y="282"/>
                  </a:cubicBezTo>
                  <a:lnTo>
                    <a:pt x="217" y="462"/>
                  </a:lnTo>
                  <a:cubicBezTo>
                    <a:pt x="223" y="467"/>
                    <a:pt x="232" y="466"/>
                    <a:pt x="237" y="459"/>
                  </a:cubicBezTo>
                  <a:lnTo>
                    <a:pt x="518" y="23"/>
                  </a:lnTo>
                  <a:cubicBezTo>
                    <a:pt x="525" y="13"/>
                    <a:pt x="515" y="0"/>
                    <a:pt x="504" y="3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18A2EC0-6B66-3A51-2B68-8A4110D9B348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4659107" y="5187642"/>
            <a:ext cx="2700810" cy="85189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DEE0C76E-41A9-FFA7-1043-EACF85B00948}"/>
              </a:ext>
            </a:extLst>
          </p:cNvPr>
          <p:cNvSpPr/>
          <p:nvPr/>
        </p:nvSpPr>
        <p:spPr>
          <a:xfrm>
            <a:off x="7175192" y="3858370"/>
            <a:ext cx="267008" cy="2727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683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마이페이지</a:t>
            </a:r>
            <a:r>
              <a:rPr lang="en-US" altLang="ko-KR" dirty="0"/>
              <a:t>_</a:t>
            </a:r>
            <a:r>
              <a:rPr lang="ko-KR" altLang="en-US" dirty="0"/>
              <a:t>회원정보 수정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Intel Certification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5"/>
          <a:ext cx="3384376" cy="273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회원정보 수정 페이지 화면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조회시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기존 비밀번호 입력 창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22" name="Panel">
            <a:extLst>
              <a:ext uri="{FF2B5EF4-FFF2-40B4-BE49-F238E27FC236}">
                <a16:creationId xmlns:a16="http://schemas.microsoft.com/office/drawing/2014/main" id="{B234F11D-7419-8919-5D95-2A9F33F52293}"/>
              </a:ext>
            </a:extLst>
          </p:cNvPr>
          <p:cNvSpPr/>
          <p:nvPr/>
        </p:nvSpPr>
        <p:spPr>
          <a:xfrm>
            <a:off x="64788" y="6381912"/>
            <a:ext cx="8496585" cy="41807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FNB</a:t>
            </a:r>
          </a:p>
        </p:txBody>
      </p:sp>
      <p:sp>
        <p:nvSpPr>
          <p:cNvPr id="23" name="Modal Dialog Overlay">
            <a:extLst>
              <a:ext uri="{FF2B5EF4-FFF2-40B4-BE49-F238E27FC236}">
                <a16:creationId xmlns:a16="http://schemas.microsoft.com/office/drawing/2014/main" id="{6ED7A399-53BB-B862-3D3D-77F8D60278BF}"/>
              </a:ext>
            </a:extLst>
          </p:cNvPr>
          <p:cNvSpPr>
            <a:spLocks/>
          </p:cNvSpPr>
          <p:nvPr/>
        </p:nvSpPr>
        <p:spPr bwMode="auto">
          <a:xfrm>
            <a:off x="64788" y="1344780"/>
            <a:ext cx="1081792" cy="5029757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 Box">
            <a:extLst>
              <a:ext uri="{FF2B5EF4-FFF2-40B4-BE49-F238E27FC236}">
                <a16:creationId xmlns:a16="http://schemas.microsoft.com/office/drawing/2014/main" id="{89FB317A-5B3A-FAF1-6D73-1EA0A0F11D55}"/>
              </a:ext>
            </a:extLst>
          </p:cNvPr>
          <p:cNvSpPr/>
          <p:nvPr/>
        </p:nvSpPr>
        <p:spPr>
          <a:xfrm>
            <a:off x="64788" y="1529133"/>
            <a:ext cx="1061953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회원정보 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 Box">
            <a:extLst>
              <a:ext uri="{FF2B5EF4-FFF2-40B4-BE49-F238E27FC236}">
                <a16:creationId xmlns:a16="http://schemas.microsoft.com/office/drawing/2014/main" id="{F059B34B-D38A-70BA-6BC3-2180C4F768F0}"/>
              </a:ext>
            </a:extLst>
          </p:cNvPr>
          <p:cNvSpPr/>
          <p:nvPr/>
        </p:nvSpPr>
        <p:spPr>
          <a:xfrm>
            <a:off x="56723" y="1867243"/>
            <a:ext cx="1058244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나의 </a:t>
            </a:r>
            <a:r>
              <a:rPr lang="ko-KR" altLang="en-US" sz="9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강의장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 Box">
            <a:extLst>
              <a:ext uri="{FF2B5EF4-FFF2-40B4-BE49-F238E27FC236}">
                <a16:creationId xmlns:a16="http://schemas.microsoft.com/office/drawing/2014/main" id="{B0ECB697-C8DC-6C86-0353-CCE49A055052}"/>
              </a:ext>
            </a:extLst>
          </p:cNvPr>
          <p:cNvSpPr/>
          <p:nvPr/>
        </p:nvSpPr>
        <p:spPr>
          <a:xfrm>
            <a:off x="2689295" y="3389635"/>
            <a:ext cx="874317" cy="241092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 Box">
            <a:extLst>
              <a:ext uri="{FF2B5EF4-FFF2-40B4-BE49-F238E27FC236}">
                <a16:creationId xmlns:a16="http://schemas.microsoft.com/office/drawing/2014/main" id="{8C397678-6A3F-A219-A13A-28CD7546301A}"/>
              </a:ext>
            </a:extLst>
          </p:cNvPr>
          <p:cNvSpPr/>
          <p:nvPr/>
        </p:nvSpPr>
        <p:spPr>
          <a:xfrm>
            <a:off x="2820618" y="3948439"/>
            <a:ext cx="708395" cy="241092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 Box">
            <a:extLst>
              <a:ext uri="{FF2B5EF4-FFF2-40B4-BE49-F238E27FC236}">
                <a16:creationId xmlns:a16="http://schemas.microsoft.com/office/drawing/2014/main" id="{417A5DCB-CC4F-94A9-CA69-9678CE8C1DE9}"/>
              </a:ext>
            </a:extLst>
          </p:cNvPr>
          <p:cNvSpPr/>
          <p:nvPr/>
        </p:nvSpPr>
        <p:spPr>
          <a:xfrm>
            <a:off x="3563612" y="3419970"/>
            <a:ext cx="1513213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 Box">
            <a:extLst>
              <a:ext uri="{FF2B5EF4-FFF2-40B4-BE49-F238E27FC236}">
                <a16:creationId xmlns:a16="http://schemas.microsoft.com/office/drawing/2014/main" id="{D0687C89-79E5-A05D-905C-152F13FB95DB}"/>
              </a:ext>
            </a:extLst>
          </p:cNvPr>
          <p:cNvSpPr/>
          <p:nvPr/>
        </p:nvSpPr>
        <p:spPr>
          <a:xfrm>
            <a:off x="3563612" y="3948439"/>
            <a:ext cx="1513213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" name="Line">
            <a:extLst>
              <a:ext uri="{FF2B5EF4-FFF2-40B4-BE49-F238E27FC236}">
                <a16:creationId xmlns:a16="http://schemas.microsoft.com/office/drawing/2014/main" id="{BE286EEF-A02F-4DF1-6161-15737F2EE1B1}"/>
              </a:ext>
            </a:extLst>
          </p:cNvPr>
          <p:cNvCxnSpPr>
            <a:cxnSpLocks/>
          </p:cNvCxnSpPr>
          <p:nvPr/>
        </p:nvCxnSpPr>
        <p:spPr bwMode="auto">
          <a:xfrm>
            <a:off x="2611836" y="2971800"/>
            <a:ext cx="2760264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">
            <a:extLst>
              <a:ext uri="{FF2B5EF4-FFF2-40B4-BE49-F238E27FC236}">
                <a16:creationId xmlns:a16="http://schemas.microsoft.com/office/drawing/2014/main" id="{10F5DE26-1D01-B767-1D95-96DF45943114}"/>
              </a:ext>
            </a:extLst>
          </p:cNvPr>
          <p:cNvSpPr/>
          <p:nvPr/>
        </p:nvSpPr>
        <p:spPr>
          <a:xfrm>
            <a:off x="2611836" y="2636516"/>
            <a:ext cx="1081792" cy="241092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회원정보 입력</a:t>
            </a:r>
            <a:endParaRPr lang="en-US" altLang="ko-KR" sz="9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Button">
            <a:extLst>
              <a:ext uri="{FF2B5EF4-FFF2-40B4-BE49-F238E27FC236}">
                <a16:creationId xmlns:a16="http://schemas.microsoft.com/office/drawing/2014/main" id="{99C104DE-573B-EA97-7F3C-F7323A72DA49}"/>
              </a:ext>
            </a:extLst>
          </p:cNvPr>
          <p:cNvSpPr>
            <a:spLocks/>
          </p:cNvSpPr>
          <p:nvPr/>
        </p:nvSpPr>
        <p:spPr bwMode="auto">
          <a:xfrm>
            <a:off x="4034318" y="4993067"/>
            <a:ext cx="89963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">
            <a:extLst>
              <a:ext uri="{FF2B5EF4-FFF2-40B4-BE49-F238E27FC236}">
                <a16:creationId xmlns:a16="http://schemas.microsoft.com/office/drawing/2014/main" id="{8DA485A9-982D-60D5-497F-55AACD2EFB55}"/>
              </a:ext>
            </a:extLst>
          </p:cNvPr>
          <p:cNvSpPr/>
          <p:nvPr/>
        </p:nvSpPr>
        <p:spPr>
          <a:xfrm>
            <a:off x="5927751" y="2864517"/>
            <a:ext cx="1482200" cy="101919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About">
            <a:extLst>
              <a:ext uri="{FF2B5EF4-FFF2-40B4-BE49-F238E27FC236}">
                <a16:creationId xmlns:a16="http://schemas.microsoft.com/office/drawing/2014/main" id="{E769EB00-D137-38ED-9ED2-56DF7D0B9FA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80320" y="2994798"/>
            <a:ext cx="305968" cy="314903"/>
          </a:xfrm>
          <a:custGeom>
            <a:avLst/>
            <a:gdLst>
              <a:gd name="T0" fmla="*/ 333 w 665"/>
              <a:gd name="T1" fmla="*/ 0 h 643"/>
              <a:gd name="T2" fmla="*/ 0 w 665"/>
              <a:gd name="T3" fmla="*/ 296 h 643"/>
              <a:gd name="T4" fmla="*/ 96 w 665"/>
              <a:gd name="T5" fmla="*/ 503 h 643"/>
              <a:gd name="T6" fmla="*/ 47 w 665"/>
              <a:gd name="T7" fmla="*/ 569 h 643"/>
              <a:gd name="T8" fmla="*/ 17 w 665"/>
              <a:gd name="T9" fmla="*/ 593 h 643"/>
              <a:gd name="T10" fmla="*/ 2 w 665"/>
              <a:gd name="T11" fmla="*/ 621 h 643"/>
              <a:gd name="T12" fmla="*/ 9 w 665"/>
              <a:gd name="T13" fmla="*/ 632 h 643"/>
              <a:gd name="T14" fmla="*/ 71 w 665"/>
              <a:gd name="T15" fmla="*/ 642 h 643"/>
              <a:gd name="T16" fmla="*/ 144 w 665"/>
              <a:gd name="T17" fmla="*/ 628 h 643"/>
              <a:gd name="T18" fmla="*/ 260 w 665"/>
              <a:gd name="T19" fmla="*/ 585 h 643"/>
              <a:gd name="T20" fmla="*/ 332 w 665"/>
              <a:gd name="T21" fmla="*/ 593 h 643"/>
              <a:gd name="T22" fmla="*/ 665 w 665"/>
              <a:gd name="T23" fmla="*/ 297 h 643"/>
              <a:gd name="T24" fmla="*/ 333 w 665"/>
              <a:gd name="T25" fmla="*/ 0 h 643"/>
              <a:gd name="T26" fmla="*/ 333 w 665"/>
              <a:gd name="T27" fmla="*/ 27 h 643"/>
              <a:gd name="T28" fmla="*/ 639 w 665"/>
              <a:gd name="T29" fmla="*/ 297 h 643"/>
              <a:gd name="T30" fmla="*/ 332 w 665"/>
              <a:gd name="T31" fmla="*/ 567 h 643"/>
              <a:gd name="T32" fmla="*/ 257 w 665"/>
              <a:gd name="T33" fmla="*/ 558 h 643"/>
              <a:gd name="T34" fmla="*/ 137 w 665"/>
              <a:gd name="T35" fmla="*/ 602 h 643"/>
              <a:gd name="T36" fmla="*/ 69 w 665"/>
              <a:gd name="T37" fmla="*/ 615 h 643"/>
              <a:gd name="T38" fmla="*/ 38 w 665"/>
              <a:gd name="T39" fmla="*/ 611 h 643"/>
              <a:gd name="T40" fmla="*/ 64 w 665"/>
              <a:gd name="T41" fmla="*/ 589 h 643"/>
              <a:gd name="T42" fmla="*/ 127 w 665"/>
              <a:gd name="T43" fmla="*/ 495 h 643"/>
              <a:gd name="T44" fmla="*/ 27 w 665"/>
              <a:gd name="T45" fmla="*/ 296 h 643"/>
              <a:gd name="T46" fmla="*/ 333 w 665"/>
              <a:gd name="T47" fmla="*/ 27 h 643"/>
              <a:gd name="T48" fmla="*/ 317 w 665"/>
              <a:gd name="T49" fmla="*/ 157 h 643"/>
              <a:gd name="T50" fmla="*/ 312 w 665"/>
              <a:gd name="T51" fmla="*/ 163 h 643"/>
              <a:gd name="T52" fmla="*/ 312 w 665"/>
              <a:gd name="T53" fmla="*/ 197 h 643"/>
              <a:gd name="T54" fmla="*/ 317 w 665"/>
              <a:gd name="T55" fmla="*/ 203 h 643"/>
              <a:gd name="T56" fmla="*/ 349 w 665"/>
              <a:gd name="T57" fmla="*/ 203 h 643"/>
              <a:gd name="T58" fmla="*/ 355 w 665"/>
              <a:gd name="T59" fmla="*/ 197 h 643"/>
              <a:gd name="T60" fmla="*/ 355 w 665"/>
              <a:gd name="T61" fmla="*/ 163 h 643"/>
              <a:gd name="T62" fmla="*/ 349 w 665"/>
              <a:gd name="T63" fmla="*/ 157 h 643"/>
              <a:gd name="T64" fmla="*/ 317 w 665"/>
              <a:gd name="T65" fmla="*/ 157 h 643"/>
              <a:gd name="T66" fmla="*/ 319 w 665"/>
              <a:gd name="T67" fmla="*/ 255 h 643"/>
              <a:gd name="T68" fmla="*/ 313 w 665"/>
              <a:gd name="T69" fmla="*/ 260 h 643"/>
              <a:gd name="T70" fmla="*/ 313 w 665"/>
              <a:gd name="T71" fmla="*/ 439 h 643"/>
              <a:gd name="T72" fmla="*/ 319 w 665"/>
              <a:gd name="T73" fmla="*/ 445 h 643"/>
              <a:gd name="T74" fmla="*/ 349 w 665"/>
              <a:gd name="T75" fmla="*/ 445 h 643"/>
              <a:gd name="T76" fmla="*/ 355 w 665"/>
              <a:gd name="T77" fmla="*/ 440 h 643"/>
              <a:gd name="T78" fmla="*/ 355 w 665"/>
              <a:gd name="T79" fmla="*/ 260 h 643"/>
              <a:gd name="T80" fmla="*/ 349 w 665"/>
              <a:gd name="T81" fmla="*/ 255 h 643"/>
              <a:gd name="T82" fmla="*/ 319 w 665"/>
              <a:gd name="T83" fmla="*/ 255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65" h="643">
                <a:moveTo>
                  <a:pt x="333" y="0"/>
                </a:moveTo>
                <a:cubicBezTo>
                  <a:pt x="150" y="0"/>
                  <a:pt x="0" y="132"/>
                  <a:pt x="0" y="296"/>
                </a:cubicBezTo>
                <a:cubicBezTo>
                  <a:pt x="0" y="377"/>
                  <a:pt x="37" y="449"/>
                  <a:pt x="96" y="503"/>
                </a:cubicBezTo>
                <a:cubicBezTo>
                  <a:pt x="87" y="530"/>
                  <a:pt x="67" y="552"/>
                  <a:pt x="47" y="569"/>
                </a:cubicBezTo>
                <a:cubicBezTo>
                  <a:pt x="36" y="578"/>
                  <a:pt x="26" y="585"/>
                  <a:pt x="17" y="593"/>
                </a:cubicBezTo>
                <a:cubicBezTo>
                  <a:pt x="6" y="601"/>
                  <a:pt x="2" y="609"/>
                  <a:pt x="2" y="621"/>
                </a:cubicBezTo>
                <a:cubicBezTo>
                  <a:pt x="3" y="625"/>
                  <a:pt x="6" y="630"/>
                  <a:pt x="9" y="632"/>
                </a:cubicBezTo>
                <a:cubicBezTo>
                  <a:pt x="27" y="641"/>
                  <a:pt x="48" y="643"/>
                  <a:pt x="71" y="642"/>
                </a:cubicBezTo>
                <a:cubicBezTo>
                  <a:pt x="94" y="640"/>
                  <a:pt x="119" y="635"/>
                  <a:pt x="144" y="628"/>
                </a:cubicBezTo>
                <a:cubicBezTo>
                  <a:pt x="192" y="615"/>
                  <a:pt x="237" y="596"/>
                  <a:pt x="260" y="585"/>
                </a:cubicBezTo>
                <a:cubicBezTo>
                  <a:pt x="284" y="590"/>
                  <a:pt x="307" y="593"/>
                  <a:pt x="332" y="593"/>
                </a:cubicBezTo>
                <a:cubicBezTo>
                  <a:pt x="516" y="593"/>
                  <a:pt x="665" y="461"/>
                  <a:pt x="665" y="297"/>
                </a:cubicBezTo>
                <a:cubicBezTo>
                  <a:pt x="665" y="133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4" y="27"/>
                  <a:pt x="639" y="149"/>
                  <a:pt x="639" y="297"/>
                </a:cubicBezTo>
                <a:cubicBezTo>
                  <a:pt x="639" y="445"/>
                  <a:pt x="503" y="567"/>
                  <a:pt x="332" y="567"/>
                </a:cubicBezTo>
                <a:cubicBezTo>
                  <a:pt x="305" y="566"/>
                  <a:pt x="280" y="563"/>
                  <a:pt x="257" y="558"/>
                </a:cubicBezTo>
                <a:cubicBezTo>
                  <a:pt x="215" y="575"/>
                  <a:pt x="174" y="592"/>
                  <a:pt x="137" y="602"/>
                </a:cubicBezTo>
                <a:cubicBezTo>
                  <a:pt x="113" y="609"/>
                  <a:pt x="89" y="614"/>
                  <a:pt x="69" y="615"/>
                </a:cubicBezTo>
                <a:cubicBezTo>
                  <a:pt x="55" y="616"/>
                  <a:pt x="47" y="613"/>
                  <a:pt x="38" y="611"/>
                </a:cubicBezTo>
                <a:cubicBezTo>
                  <a:pt x="44" y="605"/>
                  <a:pt x="53" y="598"/>
                  <a:pt x="64" y="589"/>
                </a:cubicBezTo>
                <a:cubicBezTo>
                  <a:pt x="96" y="559"/>
                  <a:pt x="116" y="539"/>
                  <a:pt x="127" y="495"/>
                </a:cubicBezTo>
                <a:cubicBezTo>
                  <a:pt x="52" y="430"/>
                  <a:pt x="26" y="362"/>
                  <a:pt x="27" y="296"/>
                </a:cubicBezTo>
                <a:cubicBezTo>
                  <a:pt x="27" y="148"/>
                  <a:pt x="162" y="27"/>
                  <a:pt x="333" y="27"/>
                </a:cubicBezTo>
                <a:close/>
                <a:moveTo>
                  <a:pt x="317" y="157"/>
                </a:moveTo>
                <a:cubicBezTo>
                  <a:pt x="313" y="157"/>
                  <a:pt x="312" y="160"/>
                  <a:pt x="312" y="163"/>
                </a:cubicBezTo>
                <a:lnTo>
                  <a:pt x="312" y="197"/>
                </a:lnTo>
                <a:cubicBezTo>
                  <a:pt x="312" y="201"/>
                  <a:pt x="315" y="203"/>
                  <a:pt x="317" y="203"/>
                </a:cubicBezTo>
                <a:lnTo>
                  <a:pt x="349" y="203"/>
                </a:lnTo>
                <a:cubicBezTo>
                  <a:pt x="353" y="203"/>
                  <a:pt x="355" y="200"/>
                  <a:pt x="355" y="197"/>
                </a:cubicBezTo>
                <a:lnTo>
                  <a:pt x="355" y="163"/>
                </a:lnTo>
                <a:cubicBezTo>
                  <a:pt x="355" y="159"/>
                  <a:pt x="352" y="157"/>
                  <a:pt x="349" y="157"/>
                </a:cubicBezTo>
                <a:lnTo>
                  <a:pt x="317" y="157"/>
                </a:lnTo>
                <a:close/>
                <a:moveTo>
                  <a:pt x="319" y="255"/>
                </a:moveTo>
                <a:cubicBezTo>
                  <a:pt x="315" y="255"/>
                  <a:pt x="313" y="257"/>
                  <a:pt x="313" y="260"/>
                </a:cubicBezTo>
                <a:lnTo>
                  <a:pt x="313" y="439"/>
                </a:lnTo>
                <a:cubicBezTo>
                  <a:pt x="313" y="443"/>
                  <a:pt x="315" y="445"/>
                  <a:pt x="319" y="445"/>
                </a:cubicBezTo>
                <a:lnTo>
                  <a:pt x="349" y="445"/>
                </a:lnTo>
                <a:cubicBezTo>
                  <a:pt x="353" y="445"/>
                  <a:pt x="355" y="443"/>
                  <a:pt x="355" y="440"/>
                </a:cubicBezTo>
                <a:lnTo>
                  <a:pt x="355" y="260"/>
                </a:lnTo>
                <a:cubicBezTo>
                  <a:pt x="355" y="256"/>
                  <a:pt x="352" y="255"/>
                  <a:pt x="349" y="255"/>
                </a:cubicBezTo>
                <a:lnTo>
                  <a:pt x="319" y="255"/>
                </a:ln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56B02F-7CEC-48EF-7253-CE1CB8D25097}"/>
              </a:ext>
            </a:extLst>
          </p:cNvPr>
          <p:cNvSpPr txBox="1"/>
          <p:nvPr/>
        </p:nvSpPr>
        <p:spPr>
          <a:xfrm>
            <a:off x="5910272" y="3381264"/>
            <a:ext cx="1517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회원정보가 일치하지 않습니다</a:t>
            </a:r>
          </a:p>
        </p:txBody>
      </p:sp>
      <p:sp>
        <p:nvSpPr>
          <p:cNvPr id="49" name="Rectangle">
            <a:extLst>
              <a:ext uri="{FF2B5EF4-FFF2-40B4-BE49-F238E27FC236}">
                <a16:creationId xmlns:a16="http://schemas.microsoft.com/office/drawing/2014/main" id="{C45889CA-3E8F-A4DE-25CD-4C8C48600277}"/>
              </a:ext>
            </a:extLst>
          </p:cNvPr>
          <p:cNvSpPr/>
          <p:nvPr/>
        </p:nvSpPr>
        <p:spPr>
          <a:xfrm>
            <a:off x="5910272" y="4127906"/>
            <a:ext cx="1482200" cy="101919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About">
            <a:extLst>
              <a:ext uri="{FF2B5EF4-FFF2-40B4-BE49-F238E27FC236}">
                <a16:creationId xmlns:a16="http://schemas.microsoft.com/office/drawing/2014/main" id="{05EB1BAC-4541-F0A0-7733-D0DCD0A3A19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62841" y="4258187"/>
            <a:ext cx="305968" cy="314903"/>
          </a:xfrm>
          <a:custGeom>
            <a:avLst/>
            <a:gdLst>
              <a:gd name="T0" fmla="*/ 333 w 665"/>
              <a:gd name="T1" fmla="*/ 0 h 643"/>
              <a:gd name="T2" fmla="*/ 0 w 665"/>
              <a:gd name="T3" fmla="*/ 296 h 643"/>
              <a:gd name="T4" fmla="*/ 96 w 665"/>
              <a:gd name="T5" fmla="*/ 503 h 643"/>
              <a:gd name="T6" fmla="*/ 47 w 665"/>
              <a:gd name="T7" fmla="*/ 569 h 643"/>
              <a:gd name="T8" fmla="*/ 17 w 665"/>
              <a:gd name="T9" fmla="*/ 593 h 643"/>
              <a:gd name="T10" fmla="*/ 2 w 665"/>
              <a:gd name="T11" fmla="*/ 621 h 643"/>
              <a:gd name="T12" fmla="*/ 9 w 665"/>
              <a:gd name="T13" fmla="*/ 632 h 643"/>
              <a:gd name="T14" fmla="*/ 71 w 665"/>
              <a:gd name="T15" fmla="*/ 642 h 643"/>
              <a:gd name="T16" fmla="*/ 144 w 665"/>
              <a:gd name="T17" fmla="*/ 628 h 643"/>
              <a:gd name="T18" fmla="*/ 260 w 665"/>
              <a:gd name="T19" fmla="*/ 585 h 643"/>
              <a:gd name="T20" fmla="*/ 332 w 665"/>
              <a:gd name="T21" fmla="*/ 593 h 643"/>
              <a:gd name="T22" fmla="*/ 665 w 665"/>
              <a:gd name="T23" fmla="*/ 297 h 643"/>
              <a:gd name="T24" fmla="*/ 333 w 665"/>
              <a:gd name="T25" fmla="*/ 0 h 643"/>
              <a:gd name="T26" fmla="*/ 333 w 665"/>
              <a:gd name="T27" fmla="*/ 27 h 643"/>
              <a:gd name="T28" fmla="*/ 639 w 665"/>
              <a:gd name="T29" fmla="*/ 297 h 643"/>
              <a:gd name="T30" fmla="*/ 332 w 665"/>
              <a:gd name="T31" fmla="*/ 567 h 643"/>
              <a:gd name="T32" fmla="*/ 257 w 665"/>
              <a:gd name="T33" fmla="*/ 558 h 643"/>
              <a:gd name="T34" fmla="*/ 137 w 665"/>
              <a:gd name="T35" fmla="*/ 602 h 643"/>
              <a:gd name="T36" fmla="*/ 69 w 665"/>
              <a:gd name="T37" fmla="*/ 615 h 643"/>
              <a:gd name="T38" fmla="*/ 38 w 665"/>
              <a:gd name="T39" fmla="*/ 611 h 643"/>
              <a:gd name="T40" fmla="*/ 64 w 665"/>
              <a:gd name="T41" fmla="*/ 589 h 643"/>
              <a:gd name="T42" fmla="*/ 127 w 665"/>
              <a:gd name="T43" fmla="*/ 495 h 643"/>
              <a:gd name="T44" fmla="*/ 27 w 665"/>
              <a:gd name="T45" fmla="*/ 296 h 643"/>
              <a:gd name="T46" fmla="*/ 333 w 665"/>
              <a:gd name="T47" fmla="*/ 27 h 643"/>
              <a:gd name="T48" fmla="*/ 317 w 665"/>
              <a:gd name="T49" fmla="*/ 157 h 643"/>
              <a:gd name="T50" fmla="*/ 312 w 665"/>
              <a:gd name="T51" fmla="*/ 163 h 643"/>
              <a:gd name="T52" fmla="*/ 312 w 665"/>
              <a:gd name="T53" fmla="*/ 197 h 643"/>
              <a:gd name="T54" fmla="*/ 317 w 665"/>
              <a:gd name="T55" fmla="*/ 203 h 643"/>
              <a:gd name="T56" fmla="*/ 349 w 665"/>
              <a:gd name="T57" fmla="*/ 203 h 643"/>
              <a:gd name="T58" fmla="*/ 355 w 665"/>
              <a:gd name="T59" fmla="*/ 197 h 643"/>
              <a:gd name="T60" fmla="*/ 355 w 665"/>
              <a:gd name="T61" fmla="*/ 163 h 643"/>
              <a:gd name="T62" fmla="*/ 349 w 665"/>
              <a:gd name="T63" fmla="*/ 157 h 643"/>
              <a:gd name="T64" fmla="*/ 317 w 665"/>
              <a:gd name="T65" fmla="*/ 157 h 643"/>
              <a:gd name="T66" fmla="*/ 319 w 665"/>
              <a:gd name="T67" fmla="*/ 255 h 643"/>
              <a:gd name="T68" fmla="*/ 313 w 665"/>
              <a:gd name="T69" fmla="*/ 260 h 643"/>
              <a:gd name="T70" fmla="*/ 313 w 665"/>
              <a:gd name="T71" fmla="*/ 439 h 643"/>
              <a:gd name="T72" fmla="*/ 319 w 665"/>
              <a:gd name="T73" fmla="*/ 445 h 643"/>
              <a:gd name="T74" fmla="*/ 349 w 665"/>
              <a:gd name="T75" fmla="*/ 445 h 643"/>
              <a:gd name="T76" fmla="*/ 355 w 665"/>
              <a:gd name="T77" fmla="*/ 440 h 643"/>
              <a:gd name="T78" fmla="*/ 355 w 665"/>
              <a:gd name="T79" fmla="*/ 260 h 643"/>
              <a:gd name="T80" fmla="*/ 349 w 665"/>
              <a:gd name="T81" fmla="*/ 255 h 643"/>
              <a:gd name="T82" fmla="*/ 319 w 665"/>
              <a:gd name="T83" fmla="*/ 255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65" h="643">
                <a:moveTo>
                  <a:pt x="333" y="0"/>
                </a:moveTo>
                <a:cubicBezTo>
                  <a:pt x="150" y="0"/>
                  <a:pt x="0" y="132"/>
                  <a:pt x="0" y="296"/>
                </a:cubicBezTo>
                <a:cubicBezTo>
                  <a:pt x="0" y="377"/>
                  <a:pt x="37" y="449"/>
                  <a:pt x="96" y="503"/>
                </a:cubicBezTo>
                <a:cubicBezTo>
                  <a:pt x="87" y="530"/>
                  <a:pt x="67" y="552"/>
                  <a:pt x="47" y="569"/>
                </a:cubicBezTo>
                <a:cubicBezTo>
                  <a:pt x="36" y="578"/>
                  <a:pt x="26" y="585"/>
                  <a:pt x="17" y="593"/>
                </a:cubicBezTo>
                <a:cubicBezTo>
                  <a:pt x="6" y="601"/>
                  <a:pt x="2" y="609"/>
                  <a:pt x="2" y="621"/>
                </a:cubicBezTo>
                <a:cubicBezTo>
                  <a:pt x="3" y="625"/>
                  <a:pt x="6" y="630"/>
                  <a:pt x="9" y="632"/>
                </a:cubicBezTo>
                <a:cubicBezTo>
                  <a:pt x="27" y="641"/>
                  <a:pt x="48" y="643"/>
                  <a:pt x="71" y="642"/>
                </a:cubicBezTo>
                <a:cubicBezTo>
                  <a:pt x="94" y="640"/>
                  <a:pt x="119" y="635"/>
                  <a:pt x="144" y="628"/>
                </a:cubicBezTo>
                <a:cubicBezTo>
                  <a:pt x="192" y="615"/>
                  <a:pt x="237" y="596"/>
                  <a:pt x="260" y="585"/>
                </a:cubicBezTo>
                <a:cubicBezTo>
                  <a:pt x="284" y="590"/>
                  <a:pt x="307" y="593"/>
                  <a:pt x="332" y="593"/>
                </a:cubicBezTo>
                <a:cubicBezTo>
                  <a:pt x="516" y="593"/>
                  <a:pt x="665" y="461"/>
                  <a:pt x="665" y="297"/>
                </a:cubicBezTo>
                <a:cubicBezTo>
                  <a:pt x="665" y="133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4" y="27"/>
                  <a:pt x="639" y="149"/>
                  <a:pt x="639" y="297"/>
                </a:cubicBezTo>
                <a:cubicBezTo>
                  <a:pt x="639" y="445"/>
                  <a:pt x="503" y="567"/>
                  <a:pt x="332" y="567"/>
                </a:cubicBezTo>
                <a:cubicBezTo>
                  <a:pt x="305" y="566"/>
                  <a:pt x="280" y="563"/>
                  <a:pt x="257" y="558"/>
                </a:cubicBezTo>
                <a:cubicBezTo>
                  <a:pt x="215" y="575"/>
                  <a:pt x="174" y="592"/>
                  <a:pt x="137" y="602"/>
                </a:cubicBezTo>
                <a:cubicBezTo>
                  <a:pt x="113" y="609"/>
                  <a:pt x="89" y="614"/>
                  <a:pt x="69" y="615"/>
                </a:cubicBezTo>
                <a:cubicBezTo>
                  <a:pt x="55" y="616"/>
                  <a:pt x="47" y="613"/>
                  <a:pt x="38" y="611"/>
                </a:cubicBezTo>
                <a:cubicBezTo>
                  <a:pt x="44" y="605"/>
                  <a:pt x="53" y="598"/>
                  <a:pt x="64" y="589"/>
                </a:cubicBezTo>
                <a:cubicBezTo>
                  <a:pt x="96" y="559"/>
                  <a:pt x="116" y="539"/>
                  <a:pt x="127" y="495"/>
                </a:cubicBezTo>
                <a:cubicBezTo>
                  <a:pt x="52" y="430"/>
                  <a:pt x="26" y="362"/>
                  <a:pt x="27" y="296"/>
                </a:cubicBezTo>
                <a:cubicBezTo>
                  <a:pt x="27" y="148"/>
                  <a:pt x="162" y="27"/>
                  <a:pt x="333" y="27"/>
                </a:cubicBezTo>
                <a:close/>
                <a:moveTo>
                  <a:pt x="317" y="157"/>
                </a:moveTo>
                <a:cubicBezTo>
                  <a:pt x="313" y="157"/>
                  <a:pt x="312" y="160"/>
                  <a:pt x="312" y="163"/>
                </a:cubicBezTo>
                <a:lnTo>
                  <a:pt x="312" y="197"/>
                </a:lnTo>
                <a:cubicBezTo>
                  <a:pt x="312" y="201"/>
                  <a:pt x="315" y="203"/>
                  <a:pt x="317" y="203"/>
                </a:cubicBezTo>
                <a:lnTo>
                  <a:pt x="349" y="203"/>
                </a:lnTo>
                <a:cubicBezTo>
                  <a:pt x="353" y="203"/>
                  <a:pt x="355" y="200"/>
                  <a:pt x="355" y="197"/>
                </a:cubicBezTo>
                <a:lnTo>
                  <a:pt x="355" y="163"/>
                </a:lnTo>
                <a:cubicBezTo>
                  <a:pt x="355" y="159"/>
                  <a:pt x="352" y="157"/>
                  <a:pt x="349" y="157"/>
                </a:cubicBezTo>
                <a:lnTo>
                  <a:pt x="317" y="157"/>
                </a:lnTo>
                <a:close/>
                <a:moveTo>
                  <a:pt x="319" y="255"/>
                </a:moveTo>
                <a:cubicBezTo>
                  <a:pt x="315" y="255"/>
                  <a:pt x="313" y="257"/>
                  <a:pt x="313" y="260"/>
                </a:cubicBezTo>
                <a:lnTo>
                  <a:pt x="313" y="439"/>
                </a:lnTo>
                <a:cubicBezTo>
                  <a:pt x="313" y="443"/>
                  <a:pt x="315" y="445"/>
                  <a:pt x="319" y="445"/>
                </a:cubicBezTo>
                <a:lnTo>
                  <a:pt x="349" y="445"/>
                </a:lnTo>
                <a:cubicBezTo>
                  <a:pt x="353" y="445"/>
                  <a:pt x="355" y="443"/>
                  <a:pt x="355" y="440"/>
                </a:cubicBezTo>
                <a:lnTo>
                  <a:pt x="355" y="260"/>
                </a:lnTo>
                <a:cubicBezTo>
                  <a:pt x="355" y="256"/>
                  <a:pt x="352" y="255"/>
                  <a:pt x="349" y="255"/>
                </a:cubicBezTo>
                <a:lnTo>
                  <a:pt x="319" y="255"/>
                </a:ln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F829FA-523E-6A9D-DBEF-8C702672697B}"/>
              </a:ext>
            </a:extLst>
          </p:cNvPr>
          <p:cNvSpPr txBox="1"/>
          <p:nvPr/>
        </p:nvSpPr>
        <p:spPr>
          <a:xfrm>
            <a:off x="5892793" y="4644653"/>
            <a:ext cx="1517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비밀번호가 일치하지 않습니다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E9CA7C37-81AA-9D62-10FC-796CD0114258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5085912" y="3374116"/>
            <a:ext cx="841839" cy="18144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2D34942-C7D4-8F00-F44C-84EDDDEF65DA}"/>
              </a:ext>
            </a:extLst>
          </p:cNvPr>
          <p:cNvCxnSpPr>
            <a:cxnSpLocks/>
          </p:cNvCxnSpPr>
          <p:nvPr/>
        </p:nvCxnSpPr>
        <p:spPr>
          <a:xfrm>
            <a:off x="5094304" y="4075670"/>
            <a:ext cx="798489" cy="39280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F6513F3-7ECC-AE07-EDEF-0EF7DE83E714}"/>
              </a:ext>
            </a:extLst>
          </p:cNvPr>
          <p:cNvGrpSpPr/>
          <p:nvPr/>
        </p:nvGrpSpPr>
        <p:grpSpPr>
          <a:xfrm>
            <a:off x="44949" y="934083"/>
            <a:ext cx="8516424" cy="418071"/>
            <a:chOff x="162962" y="1010348"/>
            <a:chExt cx="8285579" cy="418071"/>
          </a:xfrm>
        </p:grpSpPr>
        <p:sp>
          <p:nvSpPr>
            <p:cNvPr id="21" name="Panel">
              <a:extLst>
                <a:ext uri="{FF2B5EF4-FFF2-40B4-BE49-F238E27FC236}">
                  <a16:creationId xmlns:a16="http://schemas.microsoft.com/office/drawing/2014/main" id="{6D1FD0AE-4810-6E37-767E-72F327FCC523}"/>
                </a:ext>
              </a:extLst>
            </p:cNvPr>
            <p:cNvSpPr/>
            <p:nvPr/>
          </p:nvSpPr>
          <p:spPr>
            <a:xfrm>
              <a:off x="162962" y="1010348"/>
              <a:ext cx="8285579" cy="4180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GNB</a:t>
              </a:r>
            </a:p>
          </p:txBody>
        </p:sp>
        <p:sp>
          <p:nvSpPr>
            <p:cNvPr id="28" name="Text Box">
              <a:extLst>
                <a:ext uri="{FF2B5EF4-FFF2-40B4-BE49-F238E27FC236}">
                  <a16:creationId xmlns:a16="http://schemas.microsoft.com/office/drawing/2014/main" id="{BB401DF5-6C28-7E47-D975-920DF6D96D8C}"/>
                </a:ext>
              </a:extLst>
            </p:cNvPr>
            <p:cNvSpPr/>
            <p:nvPr/>
          </p:nvSpPr>
          <p:spPr>
            <a:xfrm>
              <a:off x="7480566" y="1109135"/>
              <a:ext cx="795535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마이페이지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ext Box">
              <a:extLst>
                <a:ext uri="{FF2B5EF4-FFF2-40B4-BE49-F238E27FC236}">
                  <a16:creationId xmlns:a16="http://schemas.microsoft.com/office/drawing/2014/main" id="{BA8AA655-0F7A-5975-02E9-7AFF6D46489C}"/>
                </a:ext>
              </a:extLst>
            </p:cNvPr>
            <p:cNvSpPr/>
            <p:nvPr/>
          </p:nvSpPr>
          <p:spPr>
            <a:xfrm>
              <a:off x="6794276" y="1109135"/>
              <a:ext cx="654750" cy="241092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OOO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님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Text Box">
              <a:extLst>
                <a:ext uri="{FF2B5EF4-FFF2-40B4-BE49-F238E27FC236}">
                  <a16:creationId xmlns:a16="http://schemas.microsoft.com/office/drawing/2014/main" id="{3F34986B-1C08-BF7E-DE0B-0E8D24EF779C}"/>
                </a:ext>
              </a:extLst>
            </p:cNvPr>
            <p:cNvSpPr/>
            <p:nvPr/>
          </p:nvSpPr>
          <p:spPr>
            <a:xfrm>
              <a:off x="284383" y="1079762"/>
              <a:ext cx="852437" cy="27186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Intel </a:t>
              </a:r>
              <a:r>
                <a:rPr lang="ko-KR" altLang="en-US" sz="11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로고</a:t>
              </a:r>
              <a:endParaRPr lang="en-US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1961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마이페이지</a:t>
            </a:r>
            <a:r>
              <a:rPr lang="en-US" altLang="ko-KR" dirty="0"/>
              <a:t>_</a:t>
            </a:r>
            <a:r>
              <a:rPr lang="ko-KR" altLang="en-US" dirty="0"/>
              <a:t>회원정보 수정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Intel Certification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5"/>
          <a:ext cx="3384376" cy="273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회원정보 수정페이지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해당화면 전 기존 비밀번호 입력 후 개인정보 변경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비밀번호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변경시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자리 이하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영문 숫자 모두 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+mn-ea"/>
                        </a:rPr>
                        <a:t>비밀번호 재확인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377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마우스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오버시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색 변경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21" name="Panel">
            <a:extLst>
              <a:ext uri="{FF2B5EF4-FFF2-40B4-BE49-F238E27FC236}">
                <a16:creationId xmlns:a16="http://schemas.microsoft.com/office/drawing/2014/main" id="{6D1FD0AE-4810-6E37-767E-72F327FCC523}"/>
              </a:ext>
            </a:extLst>
          </p:cNvPr>
          <p:cNvSpPr/>
          <p:nvPr/>
        </p:nvSpPr>
        <p:spPr>
          <a:xfrm>
            <a:off x="62483" y="937571"/>
            <a:ext cx="8498890" cy="41807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GNB</a:t>
            </a:r>
          </a:p>
        </p:txBody>
      </p:sp>
      <p:sp>
        <p:nvSpPr>
          <p:cNvPr id="22" name="Panel">
            <a:extLst>
              <a:ext uri="{FF2B5EF4-FFF2-40B4-BE49-F238E27FC236}">
                <a16:creationId xmlns:a16="http://schemas.microsoft.com/office/drawing/2014/main" id="{B234F11D-7419-8919-5D95-2A9F33F52293}"/>
              </a:ext>
            </a:extLst>
          </p:cNvPr>
          <p:cNvSpPr/>
          <p:nvPr/>
        </p:nvSpPr>
        <p:spPr>
          <a:xfrm>
            <a:off x="157783" y="6338931"/>
            <a:ext cx="8329203" cy="41807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FNB</a:t>
            </a:r>
          </a:p>
        </p:txBody>
      </p:sp>
      <p:sp>
        <p:nvSpPr>
          <p:cNvPr id="28" name="Text Box">
            <a:extLst>
              <a:ext uri="{FF2B5EF4-FFF2-40B4-BE49-F238E27FC236}">
                <a16:creationId xmlns:a16="http://schemas.microsoft.com/office/drawing/2014/main" id="{BB401DF5-6C28-7E47-D975-920DF6D96D8C}"/>
              </a:ext>
            </a:extLst>
          </p:cNvPr>
          <p:cNvSpPr/>
          <p:nvPr/>
        </p:nvSpPr>
        <p:spPr>
          <a:xfrm>
            <a:off x="9982708" y="4848338"/>
            <a:ext cx="795535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마이페이지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 Box">
            <a:extLst>
              <a:ext uri="{FF2B5EF4-FFF2-40B4-BE49-F238E27FC236}">
                <a16:creationId xmlns:a16="http://schemas.microsoft.com/office/drawing/2014/main" id="{BA8AA655-0F7A-5975-02E9-7AFF6D46489C}"/>
              </a:ext>
            </a:extLst>
          </p:cNvPr>
          <p:cNvSpPr/>
          <p:nvPr/>
        </p:nvSpPr>
        <p:spPr>
          <a:xfrm>
            <a:off x="7464435" y="1036811"/>
            <a:ext cx="654750" cy="241092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OOO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님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5" name="Line">
            <a:extLst>
              <a:ext uri="{FF2B5EF4-FFF2-40B4-BE49-F238E27FC236}">
                <a16:creationId xmlns:a16="http://schemas.microsoft.com/office/drawing/2014/main" id="{A68B5433-08C1-E5F4-0C19-8B5BCCF0788E}"/>
              </a:ext>
            </a:extLst>
          </p:cNvPr>
          <p:cNvCxnSpPr>
            <a:cxnSpLocks/>
          </p:cNvCxnSpPr>
          <p:nvPr/>
        </p:nvCxnSpPr>
        <p:spPr bwMode="auto">
          <a:xfrm>
            <a:off x="2048644" y="2594933"/>
            <a:ext cx="3047231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">
            <a:extLst>
              <a:ext uri="{FF2B5EF4-FFF2-40B4-BE49-F238E27FC236}">
                <a16:creationId xmlns:a16="http://schemas.microsoft.com/office/drawing/2014/main" id="{119445FB-694C-BFB4-D979-CB078273A2B2}"/>
              </a:ext>
            </a:extLst>
          </p:cNvPr>
          <p:cNvSpPr/>
          <p:nvPr/>
        </p:nvSpPr>
        <p:spPr>
          <a:xfrm>
            <a:off x="2048644" y="2748841"/>
            <a:ext cx="551682" cy="241092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이름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 Box">
            <a:extLst>
              <a:ext uri="{FF2B5EF4-FFF2-40B4-BE49-F238E27FC236}">
                <a16:creationId xmlns:a16="http://schemas.microsoft.com/office/drawing/2014/main" id="{0EB93A59-FA44-55DB-0F1A-291347A8462D}"/>
              </a:ext>
            </a:extLst>
          </p:cNvPr>
          <p:cNvSpPr/>
          <p:nvPr/>
        </p:nvSpPr>
        <p:spPr>
          <a:xfrm>
            <a:off x="3277862" y="2760383"/>
            <a:ext cx="1194553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 Box">
            <a:extLst>
              <a:ext uri="{FF2B5EF4-FFF2-40B4-BE49-F238E27FC236}">
                <a16:creationId xmlns:a16="http://schemas.microsoft.com/office/drawing/2014/main" id="{1510F5C3-518C-5D52-1F78-0A604F84C7AA}"/>
              </a:ext>
            </a:extLst>
          </p:cNvPr>
          <p:cNvSpPr/>
          <p:nvPr/>
        </p:nvSpPr>
        <p:spPr>
          <a:xfrm>
            <a:off x="2048644" y="3202534"/>
            <a:ext cx="551682" cy="241092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 Box">
            <a:extLst>
              <a:ext uri="{FF2B5EF4-FFF2-40B4-BE49-F238E27FC236}">
                <a16:creationId xmlns:a16="http://schemas.microsoft.com/office/drawing/2014/main" id="{2A7DC4B8-052A-EC2A-7028-FEF38540D564}"/>
              </a:ext>
            </a:extLst>
          </p:cNvPr>
          <p:cNvSpPr/>
          <p:nvPr/>
        </p:nvSpPr>
        <p:spPr>
          <a:xfrm>
            <a:off x="3275035" y="3202534"/>
            <a:ext cx="1194553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 Box">
            <a:extLst>
              <a:ext uri="{FF2B5EF4-FFF2-40B4-BE49-F238E27FC236}">
                <a16:creationId xmlns:a16="http://schemas.microsoft.com/office/drawing/2014/main" id="{F8BBA622-1959-CAB7-5E1C-67F7D5A8F658}"/>
              </a:ext>
            </a:extLst>
          </p:cNvPr>
          <p:cNvSpPr/>
          <p:nvPr/>
        </p:nvSpPr>
        <p:spPr>
          <a:xfrm>
            <a:off x="2048643" y="3689687"/>
            <a:ext cx="704082" cy="241092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 Box">
            <a:extLst>
              <a:ext uri="{FF2B5EF4-FFF2-40B4-BE49-F238E27FC236}">
                <a16:creationId xmlns:a16="http://schemas.microsoft.com/office/drawing/2014/main" id="{D458D6B7-D7D2-3ACB-9C73-56ACF8517324}"/>
              </a:ext>
            </a:extLst>
          </p:cNvPr>
          <p:cNvSpPr/>
          <p:nvPr/>
        </p:nvSpPr>
        <p:spPr>
          <a:xfrm>
            <a:off x="3275035" y="3689687"/>
            <a:ext cx="1194553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 Box">
            <a:extLst>
              <a:ext uri="{FF2B5EF4-FFF2-40B4-BE49-F238E27FC236}">
                <a16:creationId xmlns:a16="http://schemas.microsoft.com/office/drawing/2014/main" id="{67B917E9-8D7E-CAA9-6895-D9AC6F23659D}"/>
              </a:ext>
            </a:extLst>
          </p:cNvPr>
          <p:cNvSpPr/>
          <p:nvPr/>
        </p:nvSpPr>
        <p:spPr>
          <a:xfrm>
            <a:off x="2048644" y="3202534"/>
            <a:ext cx="551682" cy="241092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 Box">
            <a:extLst>
              <a:ext uri="{FF2B5EF4-FFF2-40B4-BE49-F238E27FC236}">
                <a16:creationId xmlns:a16="http://schemas.microsoft.com/office/drawing/2014/main" id="{B21DC5A2-8FBD-DB7D-A4BC-39C55EE9D05C}"/>
              </a:ext>
            </a:extLst>
          </p:cNvPr>
          <p:cNvSpPr/>
          <p:nvPr/>
        </p:nvSpPr>
        <p:spPr>
          <a:xfrm>
            <a:off x="2048643" y="4157678"/>
            <a:ext cx="1025092" cy="241092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 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 Box">
            <a:extLst>
              <a:ext uri="{FF2B5EF4-FFF2-40B4-BE49-F238E27FC236}">
                <a16:creationId xmlns:a16="http://schemas.microsoft.com/office/drawing/2014/main" id="{2F42193D-412A-043A-F24F-7AE75967CE91}"/>
              </a:ext>
            </a:extLst>
          </p:cNvPr>
          <p:cNvSpPr/>
          <p:nvPr/>
        </p:nvSpPr>
        <p:spPr>
          <a:xfrm>
            <a:off x="3275035" y="4157678"/>
            <a:ext cx="1194553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ext Box">
            <a:extLst>
              <a:ext uri="{FF2B5EF4-FFF2-40B4-BE49-F238E27FC236}">
                <a16:creationId xmlns:a16="http://schemas.microsoft.com/office/drawing/2014/main" id="{C39E12CB-A31F-4494-649D-2C2F9A16DD09}"/>
              </a:ext>
            </a:extLst>
          </p:cNvPr>
          <p:cNvSpPr/>
          <p:nvPr/>
        </p:nvSpPr>
        <p:spPr>
          <a:xfrm>
            <a:off x="2048643" y="4619227"/>
            <a:ext cx="1025092" cy="241092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휴대폰 번호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 Box">
            <a:extLst>
              <a:ext uri="{FF2B5EF4-FFF2-40B4-BE49-F238E27FC236}">
                <a16:creationId xmlns:a16="http://schemas.microsoft.com/office/drawing/2014/main" id="{3525446F-A936-07EC-DDBC-1F3FC62C8604}"/>
              </a:ext>
            </a:extLst>
          </p:cNvPr>
          <p:cNvSpPr/>
          <p:nvPr/>
        </p:nvSpPr>
        <p:spPr>
          <a:xfrm>
            <a:off x="3275035" y="4619227"/>
            <a:ext cx="534965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 Box">
            <a:extLst>
              <a:ext uri="{FF2B5EF4-FFF2-40B4-BE49-F238E27FC236}">
                <a16:creationId xmlns:a16="http://schemas.microsoft.com/office/drawing/2014/main" id="{9B6AEADF-6C4A-8F61-8DD9-C4893BD3842B}"/>
              </a:ext>
            </a:extLst>
          </p:cNvPr>
          <p:cNvSpPr/>
          <p:nvPr/>
        </p:nvSpPr>
        <p:spPr>
          <a:xfrm>
            <a:off x="3915137" y="4619227"/>
            <a:ext cx="534965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 Box">
            <a:extLst>
              <a:ext uri="{FF2B5EF4-FFF2-40B4-BE49-F238E27FC236}">
                <a16:creationId xmlns:a16="http://schemas.microsoft.com/office/drawing/2014/main" id="{5947D857-694F-7EC8-3314-8AA3970B0345}"/>
              </a:ext>
            </a:extLst>
          </p:cNvPr>
          <p:cNvSpPr/>
          <p:nvPr/>
        </p:nvSpPr>
        <p:spPr>
          <a:xfrm>
            <a:off x="4555239" y="4619227"/>
            <a:ext cx="534965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Text Box">
            <a:extLst>
              <a:ext uri="{FF2B5EF4-FFF2-40B4-BE49-F238E27FC236}">
                <a16:creationId xmlns:a16="http://schemas.microsoft.com/office/drawing/2014/main" id="{B84F50C6-612A-8650-C612-B9BA652E48A0}"/>
              </a:ext>
            </a:extLst>
          </p:cNvPr>
          <p:cNvSpPr/>
          <p:nvPr/>
        </p:nvSpPr>
        <p:spPr>
          <a:xfrm>
            <a:off x="4511648" y="3705076"/>
            <a:ext cx="2201659" cy="225703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영문과 숫자 </a:t>
            </a:r>
            <a:r>
              <a:rPr lang="en-US" altLang="ko-KR" sz="8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ko-KR" altLang="en-US" sz="8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자리 이하만 가능합니다</a:t>
            </a:r>
            <a:r>
              <a:rPr lang="en-US" altLang="ko-KR" sz="8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8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 Box">
            <a:extLst>
              <a:ext uri="{FF2B5EF4-FFF2-40B4-BE49-F238E27FC236}">
                <a16:creationId xmlns:a16="http://schemas.microsoft.com/office/drawing/2014/main" id="{0DE3AB48-4A76-CCD9-E869-72C265889CA9}"/>
              </a:ext>
            </a:extLst>
          </p:cNvPr>
          <p:cNvSpPr/>
          <p:nvPr/>
        </p:nvSpPr>
        <p:spPr>
          <a:xfrm>
            <a:off x="4502017" y="4165372"/>
            <a:ext cx="2201659" cy="225703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비밀번호를 한번 더 입력해주세요</a:t>
            </a:r>
            <a:r>
              <a:rPr lang="en-US" altLang="ko-KR" sz="8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8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Button">
            <a:extLst>
              <a:ext uri="{FF2B5EF4-FFF2-40B4-BE49-F238E27FC236}">
                <a16:creationId xmlns:a16="http://schemas.microsoft.com/office/drawing/2014/main" id="{8CB8F055-74DB-9D32-C61F-6755BE174C8C}"/>
              </a:ext>
            </a:extLst>
          </p:cNvPr>
          <p:cNvSpPr>
            <a:spLocks/>
          </p:cNvSpPr>
          <p:nvPr/>
        </p:nvSpPr>
        <p:spPr bwMode="auto">
          <a:xfrm>
            <a:off x="3735151" y="5420604"/>
            <a:ext cx="89963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변경하기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FD5C8D3-D7D6-FD9F-0108-3999BB86DD12}"/>
              </a:ext>
            </a:extLst>
          </p:cNvPr>
          <p:cNvSpPr/>
          <p:nvPr/>
        </p:nvSpPr>
        <p:spPr>
          <a:xfrm>
            <a:off x="3187253" y="3587421"/>
            <a:ext cx="175564" cy="1636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2CC1097F-0AAE-0C28-0065-A55447E28DE2}"/>
              </a:ext>
            </a:extLst>
          </p:cNvPr>
          <p:cNvSpPr/>
          <p:nvPr/>
        </p:nvSpPr>
        <p:spPr>
          <a:xfrm>
            <a:off x="3168111" y="4058943"/>
            <a:ext cx="175564" cy="1636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grpSp>
        <p:nvGrpSpPr>
          <p:cNvPr id="17" name="Placeholder">
            <a:extLst>
              <a:ext uri="{FF2B5EF4-FFF2-40B4-BE49-F238E27FC236}">
                <a16:creationId xmlns:a16="http://schemas.microsoft.com/office/drawing/2014/main" id="{E5D96830-4B26-BC05-236B-B701D34D94FF}"/>
              </a:ext>
            </a:extLst>
          </p:cNvPr>
          <p:cNvGrpSpPr>
            <a:grpSpLocks noChangeAspect="1"/>
          </p:cNvGrpSpPr>
          <p:nvPr/>
        </p:nvGrpSpPr>
        <p:grpSpPr>
          <a:xfrm>
            <a:off x="8177298" y="1014092"/>
            <a:ext cx="240975" cy="269092"/>
            <a:chOff x="6827020" y="2346996"/>
            <a:chExt cx="902776" cy="1008112"/>
          </a:xfrm>
          <a:solidFill>
            <a:srgbClr val="FFFFFF"/>
          </a:solidFill>
        </p:grpSpPr>
        <p:sp>
          <p:nvSpPr>
            <p:cNvPr id="18" name="Border">
              <a:extLst>
                <a:ext uri="{FF2B5EF4-FFF2-40B4-BE49-F238E27FC236}">
                  <a16:creationId xmlns:a16="http://schemas.microsoft.com/office/drawing/2014/main" id="{46FCA459-F63D-620F-A41F-96F04773B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7020" y="2346996"/>
              <a:ext cx="902776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User">
              <a:extLst>
                <a:ext uri="{FF2B5EF4-FFF2-40B4-BE49-F238E27FC236}">
                  <a16:creationId xmlns:a16="http://schemas.microsoft.com/office/drawing/2014/main" id="{36A9D165-8C18-CA45-EF8E-737C8C169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7763" y="2522893"/>
              <a:ext cx="721288" cy="721647"/>
            </a:xfrm>
            <a:custGeom>
              <a:avLst/>
              <a:gdLst>
                <a:gd name="connsiteX0" fmla="*/ 784055 w 813926"/>
                <a:gd name="connsiteY0" fmla="*/ 619999 h 814331"/>
                <a:gd name="connsiteX1" fmla="*/ 611757 w 813926"/>
                <a:gd name="connsiteY1" fmla="*/ 531394 h 814331"/>
                <a:gd name="connsiteX2" fmla="*/ 501982 w 813926"/>
                <a:gd name="connsiteY2" fmla="*/ 482454 h 814331"/>
                <a:gd name="connsiteX3" fmla="*/ 572540 w 813926"/>
                <a:gd name="connsiteY3" fmla="*/ 288932 h 814331"/>
                <a:gd name="connsiteX4" fmla="*/ 473533 w 813926"/>
                <a:gd name="connsiteY4" fmla="*/ 15443 h 814331"/>
                <a:gd name="connsiteX5" fmla="*/ 249000 w 813926"/>
                <a:gd name="connsiteY5" fmla="*/ 99089 h 814331"/>
                <a:gd name="connsiteX6" fmla="*/ 301718 w 813926"/>
                <a:gd name="connsiteY6" fmla="*/ 446788 h 814331"/>
                <a:gd name="connsiteX7" fmla="*/ 184388 w 813926"/>
                <a:gd name="connsiteY7" fmla="*/ 533953 h 814331"/>
                <a:gd name="connsiteX8" fmla="*/ 31217 w 813926"/>
                <a:gd name="connsiteY8" fmla="*/ 605604 h 814331"/>
                <a:gd name="connsiteX9" fmla="*/ 679 w 813926"/>
                <a:gd name="connsiteY9" fmla="*/ 759302 h 814331"/>
                <a:gd name="connsiteX10" fmla="*/ 38610 w 813926"/>
                <a:gd name="connsiteY10" fmla="*/ 812881 h 814331"/>
                <a:gd name="connsiteX11" fmla="*/ 787591 w 813926"/>
                <a:gd name="connsiteY11" fmla="*/ 813201 h 814331"/>
                <a:gd name="connsiteX12" fmla="*/ 784055 w 813926"/>
                <a:gd name="connsiteY12" fmla="*/ 619999 h 81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3926" h="814331">
                  <a:moveTo>
                    <a:pt x="784055" y="619999"/>
                  </a:moveTo>
                  <a:cubicBezTo>
                    <a:pt x="758018" y="568179"/>
                    <a:pt x="669779" y="558903"/>
                    <a:pt x="611757" y="531394"/>
                  </a:cubicBezTo>
                  <a:cubicBezTo>
                    <a:pt x="574630" y="516520"/>
                    <a:pt x="537663" y="501007"/>
                    <a:pt x="501982" y="482454"/>
                  </a:cubicBezTo>
                  <a:cubicBezTo>
                    <a:pt x="483659" y="435113"/>
                    <a:pt x="532520" y="397368"/>
                    <a:pt x="572540" y="288932"/>
                  </a:cubicBezTo>
                  <a:cubicBezTo>
                    <a:pt x="596489" y="212963"/>
                    <a:pt x="585559" y="69181"/>
                    <a:pt x="473533" y="15443"/>
                  </a:cubicBezTo>
                  <a:cubicBezTo>
                    <a:pt x="392688" y="-22782"/>
                    <a:pt x="279698" y="11764"/>
                    <a:pt x="249000" y="99089"/>
                  </a:cubicBezTo>
                  <a:cubicBezTo>
                    <a:pt x="178120" y="257905"/>
                    <a:pt x="287574" y="380575"/>
                    <a:pt x="301718" y="446788"/>
                  </a:cubicBezTo>
                  <a:cubicBezTo>
                    <a:pt x="312808" y="509003"/>
                    <a:pt x="224569" y="508204"/>
                    <a:pt x="184388" y="533953"/>
                  </a:cubicBezTo>
                  <a:cubicBezTo>
                    <a:pt x="132634" y="555705"/>
                    <a:pt x="76702" y="572338"/>
                    <a:pt x="31217" y="605604"/>
                  </a:cubicBezTo>
                  <a:cubicBezTo>
                    <a:pt x="-6554" y="649747"/>
                    <a:pt x="8876" y="696288"/>
                    <a:pt x="679" y="759302"/>
                  </a:cubicBezTo>
                  <a:cubicBezTo>
                    <a:pt x="-2054" y="792889"/>
                    <a:pt x="2125" y="817199"/>
                    <a:pt x="38610" y="812881"/>
                  </a:cubicBezTo>
                  <a:cubicBezTo>
                    <a:pt x="292074" y="812881"/>
                    <a:pt x="507286" y="815920"/>
                    <a:pt x="787591" y="813201"/>
                  </a:cubicBezTo>
                  <a:cubicBezTo>
                    <a:pt x="844006" y="812721"/>
                    <a:pt x="793699" y="644949"/>
                    <a:pt x="784055" y="619999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0" name="Text Box">
            <a:extLst>
              <a:ext uri="{FF2B5EF4-FFF2-40B4-BE49-F238E27FC236}">
                <a16:creationId xmlns:a16="http://schemas.microsoft.com/office/drawing/2014/main" id="{FFEFE580-C176-77DF-FB52-118221290454}"/>
              </a:ext>
            </a:extLst>
          </p:cNvPr>
          <p:cNvSpPr/>
          <p:nvPr/>
        </p:nvSpPr>
        <p:spPr>
          <a:xfrm>
            <a:off x="119336" y="1021422"/>
            <a:ext cx="852437" cy="27186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Intel </a:t>
            </a:r>
            <a:r>
              <a:rPr lang="ko-KR" altLang="en-US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로고</a:t>
            </a:r>
            <a:endParaRPr lang="en-US" sz="11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Rectangle">
            <a:extLst>
              <a:ext uri="{FF2B5EF4-FFF2-40B4-BE49-F238E27FC236}">
                <a16:creationId xmlns:a16="http://schemas.microsoft.com/office/drawing/2014/main" id="{058DA58C-9269-376E-CF0D-C4D3629CDC91}"/>
              </a:ext>
            </a:extLst>
          </p:cNvPr>
          <p:cNvSpPr/>
          <p:nvPr/>
        </p:nvSpPr>
        <p:spPr>
          <a:xfrm>
            <a:off x="62483" y="1352412"/>
            <a:ext cx="8498890" cy="577741"/>
          </a:xfrm>
          <a:prstGeom prst="rect">
            <a:avLst/>
          </a:prstGeom>
          <a:solidFill>
            <a:schemeClr val="bg2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 Box">
            <a:extLst>
              <a:ext uri="{FF2B5EF4-FFF2-40B4-BE49-F238E27FC236}">
                <a16:creationId xmlns:a16="http://schemas.microsoft.com/office/drawing/2014/main" id="{5699AB3E-CF67-C05E-7041-884E3CC80F66}"/>
              </a:ext>
            </a:extLst>
          </p:cNvPr>
          <p:cNvSpPr/>
          <p:nvPr/>
        </p:nvSpPr>
        <p:spPr>
          <a:xfrm>
            <a:off x="157783" y="1468613"/>
            <a:ext cx="1136307" cy="348813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 정보</a:t>
            </a:r>
            <a:endParaRPr lang="en-US" sz="16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Box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3E462C56-7F03-2AF7-E88D-6419DC40C95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674188" y="1324855"/>
            <a:ext cx="887185" cy="107420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200"/>
              </a:spcAft>
            </a:pPr>
            <a:r>
              <a:rPr lang="ko-KR" altLang="en-US" sz="1000" noProof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내 정보</a:t>
            </a:r>
            <a:endParaRPr lang="en-US" altLang="ko-KR" sz="1000" noProof="1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200"/>
              </a:spcAft>
            </a:pPr>
            <a:r>
              <a:rPr lang="ko-KR" altLang="en-US" sz="10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내 수강내역</a:t>
            </a:r>
            <a:endParaRPr lang="en-US" altLang="ko-KR" sz="10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200"/>
              </a:spcAft>
            </a:pPr>
            <a:r>
              <a:rPr lang="ko-KR" altLang="en-US" sz="10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altLang="ko-KR" sz="10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200"/>
              </a:spcAft>
            </a:pPr>
            <a:endParaRPr lang="en-US" sz="10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267A9DCF-5A65-58EF-A21A-3DF71D9C4102}"/>
              </a:ext>
            </a:extLst>
          </p:cNvPr>
          <p:cNvSpPr/>
          <p:nvPr/>
        </p:nvSpPr>
        <p:spPr>
          <a:xfrm>
            <a:off x="7552799" y="1260900"/>
            <a:ext cx="175564" cy="1636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87346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마이페이지</a:t>
            </a:r>
            <a:r>
              <a:rPr lang="en-US" altLang="ko-KR" dirty="0"/>
              <a:t>_</a:t>
            </a:r>
            <a:r>
              <a:rPr lang="ko-KR" altLang="en-US" dirty="0"/>
              <a:t>내 수강내역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Intel Certification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5"/>
          <a:ext cx="3384376" cy="273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수강내역 확인 페이지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마우스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오버시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색 변경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21" name="Panel">
            <a:extLst>
              <a:ext uri="{FF2B5EF4-FFF2-40B4-BE49-F238E27FC236}">
                <a16:creationId xmlns:a16="http://schemas.microsoft.com/office/drawing/2014/main" id="{6D1FD0AE-4810-6E37-767E-72F327FCC523}"/>
              </a:ext>
            </a:extLst>
          </p:cNvPr>
          <p:cNvSpPr/>
          <p:nvPr/>
        </p:nvSpPr>
        <p:spPr>
          <a:xfrm>
            <a:off x="69122" y="933051"/>
            <a:ext cx="8492251" cy="41807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GNB</a:t>
            </a:r>
          </a:p>
        </p:txBody>
      </p:sp>
      <p:sp>
        <p:nvSpPr>
          <p:cNvPr id="22" name="Panel">
            <a:extLst>
              <a:ext uri="{FF2B5EF4-FFF2-40B4-BE49-F238E27FC236}">
                <a16:creationId xmlns:a16="http://schemas.microsoft.com/office/drawing/2014/main" id="{B234F11D-7419-8919-5D95-2A9F33F52293}"/>
              </a:ext>
            </a:extLst>
          </p:cNvPr>
          <p:cNvSpPr/>
          <p:nvPr/>
        </p:nvSpPr>
        <p:spPr>
          <a:xfrm>
            <a:off x="157783" y="6338931"/>
            <a:ext cx="8329203" cy="41807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FNB</a:t>
            </a:r>
          </a:p>
        </p:txBody>
      </p:sp>
      <p:sp>
        <p:nvSpPr>
          <p:cNvPr id="28" name="Text Box">
            <a:extLst>
              <a:ext uri="{FF2B5EF4-FFF2-40B4-BE49-F238E27FC236}">
                <a16:creationId xmlns:a16="http://schemas.microsoft.com/office/drawing/2014/main" id="{BB401DF5-6C28-7E47-D975-920DF6D96D8C}"/>
              </a:ext>
            </a:extLst>
          </p:cNvPr>
          <p:cNvSpPr/>
          <p:nvPr/>
        </p:nvSpPr>
        <p:spPr>
          <a:xfrm>
            <a:off x="8761970" y="3351840"/>
            <a:ext cx="795535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마이페이지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 Box">
            <a:extLst>
              <a:ext uri="{FF2B5EF4-FFF2-40B4-BE49-F238E27FC236}">
                <a16:creationId xmlns:a16="http://schemas.microsoft.com/office/drawing/2014/main" id="{BA8AA655-0F7A-5975-02E9-7AFF6D46489C}"/>
              </a:ext>
            </a:extLst>
          </p:cNvPr>
          <p:cNvSpPr/>
          <p:nvPr/>
        </p:nvSpPr>
        <p:spPr>
          <a:xfrm>
            <a:off x="7455438" y="1026184"/>
            <a:ext cx="654750" cy="241092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OOO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님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Placeholder">
            <a:extLst>
              <a:ext uri="{FF2B5EF4-FFF2-40B4-BE49-F238E27FC236}">
                <a16:creationId xmlns:a16="http://schemas.microsoft.com/office/drawing/2014/main" id="{22F9F840-1A41-51B2-EEFE-1400D5034CE2}"/>
              </a:ext>
            </a:extLst>
          </p:cNvPr>
          <p:cNvGrpSpPr>
            <a:grpSpLocks noChangeAspect="1"/>
          </p:cNvGrpSpPr>
          <p:nvPr/>
        </p:nvGrpSpPr>
        <p:grpSpPr>
          <a:xfrm>
            <a:off x="8157352" y="1007540"/>
            <a:ext cx="240975" cy="269092"/>
            <a:chOff x="6827020" y="2346996"/>
            <a:chExt cx="902776" cy="1008112"/>
          </a:xfrm>
          <a:solidFill>
            <a:srgbClr val="FFFFFF"/>
          </a:solidFill>
        </p:grpSpPr>
        <p:sp>
          <p:nvSpPr>
            <p:cNvPr id="17" name="Border">
              <a:extLst>
                <a:ext uri="{FF2B5EF4-FFF2-40B4-BE49-F238E27FC236}">
                  <a16:creationId xmlns:a16="http://schemas.microsoft.com/office/drawing/2014/main" id="{9C8C7EB5-462F-75CE-DD07-4E65167D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7020" y="2346996"/>
              <a:ext cx="902776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User">
              <a:extLst>
                <a:ext uri="{FF2B5EF4-FFF2-40B4-BE49-F238E27FC236}">
                  <a16:creationId xmlns:a16="http://schemas.microsoft.com/office/drawing/2014/main" id="{824C5114-44C7-CE12-24FE-A41D3ACB8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7763" y="2522893"/>
              <a:ext cx="721288" cy="721647"/>
            </a:xfrm>
            <a:custGeom>
              <a:avLst/>
              <a:gdLst>
                <a:gd name="connsiteX0" fmla="*/ 784055 w 813926"/>
                <a:gd name="connsiteY0" fmla="*/ 619999 h 814331"/>
                <a:gd name="connsiteX1" fmla="*/ 611757 w 813926"/>
                <a:gd name="connsiteY1" fmla="*/ 531394 h 814331"/>
                <a:gd name="connsiteX2" fmla="*/ 501982 w 813926"/>
                <a:gd name="connsiteY2" fmla="*/ 482454 h 814331"/>
                <a:gd name="connsiteX3" fmla="*/ 572540 w 813926"/>
                <a:gd name="connsiteY3" fmla="*/ 288932 h 814331"/>
                <a:gd name="connsiteX4" fmla="*/ 473533 w 813926"/>
                <a:gd name="connsiteY4" fmla="*/ 15443 h 814331"/>
                <a:gd name="connsiteX5" fmla="*/ 249000 w 813926"/>
                <a:gd name="connsiteY5" fmla="*/ 99089 h 814331"/>
                <a:gd name="connsiteX6" fmla="*/ 301718 w 813926"/>
                <a:gd name="connsiteY6" fmla="*/ 446788 h 814331"/>
                <a:gd name="connsiteX7" fmla="*/ 184388 w 813926"/>
                <a:gd name="connsiteY7" fmla="*/ 533953 h 814331"/>
                <a:gd name="connsiteX8" fmla="*/ 31217 w 813926"/>
                <a:gd name="connsiteY8" fmla="*/ 605604 h 814331"/>
                <a:gd name="connsiteX9" fmla="*/ 679 w 813926"/>
                <a:gd name="connsiteY9" fmla="*/ 759302 h 814331"/>
                <a:gd name="connsiteX10" fmla="*/ 38610 w 813926"/>
                <a:gd name="connsiteY10" fmla="*/ 812881 h 814331"/>
                <a:gd name="connsiteX11" fmla="*/ 787591 w 813926"/>
                <a:gd name="connsiteY11" fmla="*/ 813201 h 814331"/>
                <a:gd name="connsiteX12" fmla="*/ 784055 w 813926"/>
                <a:gd name="connsiteY12" fmla="*/ 619999 h 81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3926" h="814331">
                  <a:moveTo>
                    <a:pt x="784055" y="619999"/>
                  </a:moveTo>
                  <a:cubicBezTo>
                    <a:pt x="758018" y="568179"/>
                    <a:pt x="669779" y="558903"/>
                    <a:pt x="611757" y="531394"/>
                  </a:cubicBezTo>
                  <a:cubicBezTo>
                    <a:pt x="574630" y="516520"/>
                    <a:pt x="537663" y="501007"/>
                    <a:pt x="501982" y="482454"/>
                  </a:cubicBezTo>
                  <a:cubicBezTo>
                    <a:pt x="483659" y="435113"/>
                    <a:pt x="532520" y="397368"/>
                    <a:pt x="572540" y="288932"/>
                  </a:cubicBezTo>
                  <a:cubicBezTo>
                    <a:pt x="596489" y="212963"/>
                    <a:pt x="585559" y="69181"/>
                    <a:pt x="473533" y="15443"/>
                  </a:cubicBezTo>
                  <a:cubicBezTo>
                    <a:pt x="392688" y="-22782"/>
                    <a:pt x="279698" y="11764"/>
                    <a:pt x="249000" y="99089"/>
                  </a:cubicBezTo>
                  <a:cubicBezTo>
                    <a:pt x="178120" y="257905"/>
                    <a:pt x="287574" y="380575"/>
                    <a:pt x="301718" y="446788"/>
                  </a:cubicBezTo>
                  <a:cubicBezTo>
                    <a:pt x="312808" y="509003"/>
                    <a:pt x="224569" y="508204"/>
                    <a:pt x="184388" y="533953"/>
                  </a:cubicBezTo>
                  <a:cubicBezTo>
                    <a:pt x="132634" y="555705"/>
                    <a:pt x="76702" y="572338"/>
                    <a:pt x="31217" y="605604"/>
                  </a:cubicBezTo>
                  <a:cubicBezTo>
                    <a:pt x="-6554" y="649747"/>
                    <a:pt x="8876" y="696288"/>
                    <a:pt x="679" y="759302"/>
                  </a:cubicBezTo>
                  <a:cubicBezTo>
                    <a:pt x="-2054" y="792889"/>
                    <a:pt x="2125" y="817199"/>
                    <a:pt x="38610" y="812881"/>
                  </a:cubicBezTo>
                  <a:cubicBezTo>
                    <a:pt x="292074" y="812881"/>
                    <a:pt x="507286" y="815920"/>
                    <a:pt x="787591" y="813201"/>
                  </a:cubicBezTo>
                  <a:cubicBezTo>
                    <a:pt x="844006" y="812721"/>
                    <a:pt x="793699" y="644949"/>
                    <a:pt x="784055" y="619999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3" name="Text Box">
            <a:extLst>
              <a:ext uri="{FF2B5EF4-FFF2-40B4-BE49-F238E27FC236}">
                <a16:creationId xmlns:a16="http://schemas.microsoft.com/office/drawing/2014/main" id="{0A9774EA-EEE7-D61C-7AFF-CEA7D19BED20}"/>
              </a:ext>
            </a:extLst>
          </p:cNvPr>
          <p:cNvSpPr/>
          <p:nvPr/>
        </p:nvSpPr>
        <p:spPr>
          <a:xfrm>
            <a:off x="159791" y="1007540"/>
            <a:ext cx="852437" cy="27186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Intel </a:t>
            </a:r>
            <a:r>
              <a:rPr lang="ko-KR" altLang="en-US" sz="11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로고</a:t>
            </a:r>
            <a:endParaRPr lang="en-US" sz="11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">
            <a:extLst>
              <a:ext uri="{FF2B5EF4-FFF2-40B4-BE49-F238E27FC236}">
                <a16:creationId xmlns:a16="http://schemas.microsoft.com/office/drawing/2014/main" id="{18D2B428-07D9-0866-AFB8-C2BE6210A71B}"/>
              </a:ext>
            </a:extLst>
          </p:cNvPr>
          <p:cNvSpPr/>
          <p:nvPr/>
        </p:nvSpPr>
        <p:spPr>
          <a:xfrm>
            <a:off x="69125" y="1363459"/>
            <a:ext cx="8492248" cy="441378"/>
          </a:xfrm>
          <a:prstGeom prst="rect">
            <a:avLst/>
          </a:prstGeom>
          <a:solidFill>
            <a:schemeClr val="bg2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 Box">
            <a:extLst>
              <a:ext uri="{FF2B5EF4-FFF2-40B4-BE49-F238E27FC236}">
                <a16:creationId xmlns:a16="http://schemas.microsoft.com/office/drawing/2014/main" id="{FADEC9E2-FBEC-6DEC-2274-B819977F4751}"/>
              </a:ext>
            </a:extLst>
          </p:cNvPr>
          <p:cNvSpPr/>
          <p:nvPr/>
        </p:nvSpPr>
        <p:spPr>
          <a:xfrm>
            <a:off x="69122" y="1409741"/>
            <a:ext cx="1294928" cy="348813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내 수강내역</a:t>
            </a:r>
            <a:endParaRPr lang="en-US" sz="16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Box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E751B20-A7A7-3BBB-E6B6-715C0E25EBC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666595" y="1369765"/>
            <a:ext cx="887185" cy="107420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200"/>
              </a:spcAft>
            </a:pPr>
            <a:r>
              <a:rPr lang="ko-KR" altLang="en-US" sz="1000" noProof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내 정보</a:t>
            </a:r>
            <a:endParaRPr lang="en-US" altLang="ko-KR" sz="1000" noProof="1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200"/>
              </a:spcAft>
            </a:pPr>
            <a:r>
              <a:rPr lang="ko-KR" altLang="en-US" sz="10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내 수강내역</a:t>
            </a:r>
            <a:endParaRPr lang="en-US" altLang="ko-KR" sz="10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200"/>
              </a:spcAft>
            </a:pPr>
            <a:r>
              <a:rPr lang="ko-KR" altLang="en-US" sz="10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altLang="ko-KR" sz="10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200"/>
              </a:spcAft>
            </a:pPr>
            <a:endParaRPr lang="en-US" sz="10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AE4B941-2620-495D-D1D0-2F35E42970A7}"/>
              </a:ext>
            </a:extLst>
          </p:cNvPr>
          <p:cNvSpPr/>
          <p:nvPr/>
        </p:nvSpPr>
        <p:spPr>
          <a:xfrm>
            <a:off x="7512729" y="1341408"/>
            <a:ext cx="175564" cy="1636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cxnSp>
        <p:nvCxnSpPr>
          <p:cNvPr id="36" name="Line">
            <a:extLst>
              <a:ext uri="{FF2B5EF4-FFF2-40B4-BE49-F238E27FC236}">
                <a16:creationId xmlns:a16="http://schemas.microsoft.com/office/drawing/2014/main" id="{12F70DA9-BF70-1724-FF1F-3C3BFAA0A474}"/>
              </a:ext>
            </a:extLst>
          </p:cNvPr>
          <p:cNvCxnSpPr>
            <a:cxnSpLocks/>
          </p:cNvCxnSpPr>
          <p:nvPr/>
        </p:nvCxnSpPr>
        <p:spPr bwMode="auto">
          <a:xfrm>
            <a:off x="1502229" y="3212977"/>
            <a:ext cx="5867568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DBFE354B-3F48-CD68-F622-D14A0682D18F}"/>
              </a:ext>
            </a:extLst>
          </p:cNvPr>
          <p:cNvGraphicFramePr>
            <a:graphicFrameLocks noGrp="1"/>
          </p:cNvGraphicFramePr>
          <p:nvPr/>
        </p:nvGraphicFramePr>
        <p:xfrm>
          <a:off x="1502229" y="3466796"/>
          <a:ext cx="5867568" cy="2015808"/>
        </p:xfrm>
        <a:graphic>
          <a:graphicData uri="http://schemas.openxmlformats.org/drawingml/2006/table">
            <a:tbl>
              <a:tblPr firstRow="1" bandRow="1"/>
              <a:tblGrid>
                <a:gridCol w="2331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6789">
                  <a:extLst>
                    <a:ext uri="{9D8B030D-6E8A-4147-A177-3AD203B41FA5}">
                      <a16:colId xmlns:a16="http://schemas.microsoft.com/office/drawing/2014/main" val="3299274046"/>
                    </a:ext>
                  </a:extLst>
                </a:gridCol>
              </a:tblGrid>
              <a:tr h="36878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강좌명</a:t>
                      </a:r>
                      <a:endParaRPr lang="en-US" sz="11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13069" marR="113069" marT="56535" marB="56535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강사</a:t>
                      </a:r>
                    </a:p>
                  </a:txBody>
                  <a:tcPr marL="113069" marR="113069" marT="56535" marB="5653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수강기간</a:t>
                      </a:r>
                      <a:endParaRPr lang="en-US" sz="11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13069" marR="113069" marT="56535" marB="5653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756">
                <a:tc>
                  <a:txBody>
                    <a:bodyPr/>
                    <a:lstStyle/>
                    <a:p>
                      <a:r>
                        <a:rPr 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Alfreds Futterkiste</a:t>
                      </a:r>
                    </a:p>
                  </a:txBody>
                  <a:tcPr marL="113069" marR="113069" marT="56535" marB="56535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Berlin</a:t>
                      </a:r>
                    </a:p>
                  </a:txBody>
                  <a:tcPr marL="113069" marR="113069" marT="56535" marB="5653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2023.01.01~2023.12.31</a:t>
                      </a:r>
                    </a:p>
                  </a:txBody>
                  <a:tcPr marL="113069" marR="113069" marT="56535" marB="5653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756">
                <a:tc>
                  <a:txBody>
                    <a:bodyPr/>
                    <a:lstStyle/>
                    <a:p>
                      <a:r>
                        <a:rPr 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Antonio Moreno Taquería</a:t>
                      </a:r>
                    </a:p>
                  </a:txBody>
                  <a:tcPr marL="113069" marR="113069" marT="56535" marB="56535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México D.F.</a:t>
                      </a:r>
                    </a:p>
                  </a:txBody>
                  <a:tcPr marL="113069" marR="113069" marT="56535" marB="5653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13069" marR="113069" marT="56535" marB="5653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756">
                <a:tc>
                  <a:txBody>
                    <a:bodyPr/>
                    <a:lstStyle/>
                    <a:p>
                      <a:r>
                        <a:rPr 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Around the Horn</a:t>
                      </a:r>
                    </a:p>
                  </a:txBody>
                  <a:tcPr marL="113069" marR="113069" marT="56535" marB="56535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London</a:t>
                      </a:r>
                    </a:p>
                  </a:txBody>
                  <a:tcPr marL="113069" marR="113069" marT="56535" marB="5653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13069" marR="113069" marT="56535" marB="5653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756">
                <a:tc>
                  <a:txBody>
                    <a:bodyPr/>
                    <a:lstStyle/>
                    <a:p>
                      <a:r>
                        <a:rPr 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Berglunds snabbköp</a:t>
                      </a:r>
                    </a:p>
                  </a:txBody>
                  <a:tcPr marL="113069" marR="113069" marT="56535" marB="56535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Luleå</a:t>
                      </a:r>
                    </a:p>
                  </a:txBody>
                  <a:tcPr marL="113069" marR="113069" marT="56535" marB="5653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13069" marR="113069" marT="56535" marB="5653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4817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iCPcBciJSuT3YS/PyKxI0+nAoAdZBcdnM4Bzsb1u7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Thg0O+dJSRfQjtfbw/IzDZWahZ0BzS4i1/XP2hcJ/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iCPcBciJSuT3YS/PyKxI0+nAoAdZBcdnM4Bzsb1u7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Thg0O+dJSRfQjtfbw/IzDZWahZ0BzS4i1/XP2hcJ/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iCPcBciJSuT3YS/PyKxI0+nAoAdZBcdnM4Bzsb1u7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rURmXEkznL8vM+dIgmFWecIsYkRz2E8ifMc9jRVOog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Thg0O+dJSRfQjtfbw/IzDZWahZ0BzS4i1/XP2hcJ/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rURmXEkznL8vM+dIgmFWecIsYkRz2E8ifMc9jRVOog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674</Words>
  <Application>Microsoft Office PowerPoint</Application>
  <PresentationFormat>와이드스크린</PresentationFormat>
  <Paragraphs>283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Yonsei_MIDaS</dc:creator>
  <cp:lastModifiedBy>양성일</cp:lastModifiedBy>
  <cp:revision>7</cp:revision>
  <dcterms:created xsi:type="dcterms:W3CDTF">2023-03-28T01:27:25Z</dcterms:created>
  <dcterms:modified xsi:type="dcterms:W3CDTF">2023-03-28T23:41:54Z</dcterms:modified>
</cp:coreProperties>
</file>