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25AD-20D1-4D1F-BA56-BD55A4465606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D85C-2703-4551-B605-9FF80C8F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798" y="4313909"/>
            <a:ext cx="1811383" cy="8360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5951" y="4313908"/>
            <a:ext cx="1872074" cy="8360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75516" y="4313908"/>
            <a:ext cx="1811383" cy="83602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3688072" y="2563487"/>
            <a:ext cx="836023" cy="931817"/>
          </a:xfrm>
          <a:prstGeom prst="can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6628" y="220247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riginal fingerprint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vice, lineart, smartphone, tech, technolog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2" y="2672410"/>
            <a:ext cx="883786" cy="8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618185" y="2881349"/>
            <a:ext cx="1881051" cy="465909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Crowdsource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 vectors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11" idx="4"/>
            <a:endCxn id="4" idx="0"/>
          </p:cNvCxnSpPr>
          <p:nvPr/>
        </p:nvCxnSpPr>
        <p:spPr>
          <a:xfrm flipH="1">
            <a:off x="1419490" y="3347258"/>
            <a:ext cx="139221" cy="9666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4" idx="0"/>
          </p:cNvCxnSpPr>
          <p:nvPr/>
        </p:nvCxnSpPr>
        <p:spPr>
          <a:xfrm flipH="1">
            <a:off x="1419490" y="3029396"/>
            <a:ext cx="2268582" cy="128451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flipV="1">
            <a:off x="2325181" y="4727953"/>
            <a:ext cx="505100" cy="39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19393" y="4362193"/>
            <a:ext cx="1881051" cy="73152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calibrated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rowdsource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 vectors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7" idx="4"/>
            <a:endCxn id="5" idx="0"/>
          </p:cNvCxnSpPr>
          <p:nvPr/>
        </p:nvCxnSpPr>
        <p:spPr>
          <a:xfrm>
            <a:off x="4524095" y="3029396"/>
            <a:ext cx="1597893" cy="12845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17855" y="4723987"/>
            <a:ext cx="476801" cy="396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3"/>
          </p:cNvCxnSpPr>
          <p:nvPr/>
        </p:nvCxnSpPr>
        <p:spPr>
          <a:xfrm>
            <a:off x="7058025" y="4731920"/>
            <a:ext cx="435705" cy="3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82842" y="4366547"/>
            <a:ext cx="1881051" cy="73152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rowdsource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 vectors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381304" y="4728341"/>
            <a:ext cx="476801" cy="396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4"/>
            <a:endCxn id="6" idx="0"/>
          </p:cNvCxnSpPr>
          <p:nvPr/>
        </p:nvCxnSpPr>
        <p:spPr>
          <a:xfrm>
            <a:off x="4524095" y="3029396"/>
            <a:ext cx="6257113" cy="12845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/>
          <p:nvPr/>
        </p:nvCxnSpPr>
        <p:spPr>
          <a:xfrm rot="5400000" flipH="1" flipV="1">
            <a:off x="10895594" y="3766636"/>
            <a:ext cx="1774007" cy="156572"/>
          </a:xfrm>
          <a:prstGeom prst="bentConnector3">
            <a:avLst>
              <a:gd name="adj1" fmla="val -113"/>
            </a:avLst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9744451" y="2624379"/>
            <a:ext cx="836023" cy="931817"/>
          </a:xfrm>
          <a:prstGeom prst="can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106982" y="226336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9" name="Straight Connector 1038"/>
          <p:cNvCxnSpPr/>
          <p:nvPr/>
        </p:nvCxnSpPr>
        <p:spPr>
          <a:xfrm flipH="1" flipV="1">
            <a:off x="10575003" y="2950592"/>
            <a:ext cx="1285880" cy="7326"/>
          </a:xfrm>
          <a:prstGeom prst="line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/>
          <p:cNvCxnSpPr/>
          <p:nvPr/>
        </p:nvCxnSpPr>
        <p:spPr>
          <a:xfrm flipH="1" flipV="1">
            <a:off x="4524095" y="2881349"/>
            <a:ext cx="5220357" cy="43839"/>
          </a:xfrm>
          <a:prstGeom prst="straightConnector1">
            <a:avLst/>
          </a:prstGeom>
          <a:ln w="2222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48511" y="922204"/>
            <a:ext cx="456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Crowdsource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System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Bo</dc:creator>
  <cp:lastModifiedBy>Yang Bo</cp:lastModifiedBy>
  <cp:revision>5</cp:revision>
  <dcterms:created xsi:type="dcterms:W3CDTF">2016-07-19T03:19:02Z</dcterms:created>
  <dcterms:modified xsi:type="dcterms:W3CDTF">2016-07-19T04:29:13Z</dcterms:modified>
</cp:coreProperties>
</file>