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F53"/>
    <a:srgbClr val="CBD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1748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75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9507-541F-2F48-AAED-03061445739A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8ADD-A568-494D-9A64-C2742FB7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1050"/>
            <a:ext cx="7772400" cy="1470025"/>
          </a:xfrm>
        </p:spPr>
        <p:txBody>
          <a:bodyPr/>
          <a:lstStyle/>
          <a:p>
            <a:r>
              <a:rPr lang="en-US" dirty="0" err="1" smtClean="0"/>
              <a:t>Floradex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Wireframe Draft</a:t>
            </a:r>
          </a:p>
          <a:p>
            <a:endParaRPr lang="en-US" dirty="0" smtClean="0"/>
          </a:p>
          <a:p>
            <a:r>
              <a:rPr lang="en-US" sz="2000" dirty="0" smtClean="0"/>
              <a:t>Siyao</a:t>
            </a:r>
          </a:p>
          <a:p>
            <a:r>
              <a:rPr lang="en-US" sz="2000" dirty="0" smtClean="0"/>
              <a:t>Oct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6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88358" y="3510548"/>
            <a:ext cx="1173578" cy="668421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Answer Questions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988357" y="2481492"/>
            <a:ext cx="1173580" cy="668421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Floradex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30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75324" y="2387748"/>
            <a:ext cx="1542288" cy="324266"/>
          </a:xfrm>
          <a:prstGeom prst="round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It might be called….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5324" y="2884822"/>
            <a:ext cx="1542288" cy="324266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D9D9D9"/>
                </a:solidFill>
              </a:rPr>
              <a:t>Where do you see it</a:t>
            </a:r>
            <a:r>
              <a:rPr lang="en-US" sz="1000" dirty="0" smtClean="0">
                <a:solidFill>
                  <a:srgbClr val="D9D9D9"/>
                </a:solidFill>
              </a:rPr>
              <a:t>?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75324" y="3861859"/>
            <a:ext cx="1542288" cy="535901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D9D9D9"/>
                </a:solidFill>
              </a:rPr>
              <a:t>Describe it!</a:t>
            </a:r>
            <a:endParaRPr lang="en-US" sz="1000" dirty="0">
              <a:solidFill>
                <a:srgbClr val="D9D9D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775324" y="3386438"/>
            <a:ext cx="1542288" cy="313661"/>
          </a:xfrm>
          <a:prstGeom prst="roundRect">
            <a:avLst/>
          </a:prstGeom>
          <a:solidFill>
            <a:schemeClr val="accent3">
              <a:alpha val="5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D9D9D9"/>
                </a:solidFill>
              </a:rPr>
              <a:t>It is green, purple, red….</a:t>
            </a:r>
            <a:endParaRPr lang="en-US" sz="10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Questions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5014452" y="1982836"/>
            <a:ext cx="42278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Skip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668807" y="2265206"/>
            <a:ext cx="69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Is it a…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60839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53936" y="2687484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653936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52645" y="3629743"/>
            <a:ext cx="721032" cy="721032"/>
          </a:xfrm>
          <a:prstGeom prst="round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7336" y="3162295"/>
            <a:ext cx="419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Tree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336" y="41045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Bush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2211" y="410577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Other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4853" y="317171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Flower</a:t>
            </a: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436" y="2773465"/>
            <a:ext cx="557545" cy="395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658" y="2767807"/>
            <a:ext cx="431048" cy="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57758" y="4097891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57758" y="2228645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smtClean="0"/>
              <a:t> 90% match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57758" y="3474809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57758" y="2851727"/>
            <a:ext cx="2002535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76% match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                   My Plants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0099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68736" y="2228645"/>
            <a:ext cx="1984247" cy="2318774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85194" y="2336799"/>
            <a:ext cx="549667" cy="565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72962" y="2260596"/>
            <a:ext cx="690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Plant 1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61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286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17513" y="2586316"/>
            <a:ext cx="307232" cy="316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8589" y="2914281"/>
            <a:ext cx="1952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ipsum</a:t>
            </a:r>
            <a:r>
              <a:rPr lang="en-US" sz="1000" dirty="0">
                <a:solidFill>
                  <a:srgbClr val="FFFFFF"/>
                </a:solidFill>
              </a:rPr>
              <a:t> dolor sit </a:t>
            </a:r>
            <a:r>
              <a:rPr lang="en-US" sz="1000" dirty="0" err="1">
                <a:solidFill>
                  <a:srgbClr val="FFFFFF"/>
                </a:solidFill>
              </a:rPr>
              <a:t>amet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consectetur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adipiscing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elit</a:t>
            </a:r>
            <a:r>
              <a:rPr lang="en-US" sz="1000" dirty="0">
                <a:solidFill>
                  <a:srgbClr val="FFFFFF"/>
                </a:solidFill>
              </a:rPr>
              <a:t>. Nam </a:t>
            </a:r>
            <a:r>
              <a:rPr lang="en-US" sz="1000" dirty="0" err="1">
                <a:solidFill>
                  <a:srgbClr val="FFFFFF"/>
                </a:solidFill>
              </a:rPr>
              <a:t>lorem</a:t>
            </a:r>
            <a:r>
              <a:rPr lang="en-US" sz="1000" dirty="0">
                <a:solidFill>
                  <a:srgbClr val="FFFFFF"/>
                </a:solidFill>
              </a:rPr>
              <a:t> nisi, </a:t>
            </a:r>
            <a:r>
              <a:rPr lang="en-US" sz="1000" dirty="0" err="1">
                <a:solidFill>
                  <a:srgbClr val="FFFFFF"/>
                </a:solidFill>
              </a:rPr>
              <a:t>viverra</a:t>
            </a:r>
            <a:r>
              <a:rPr lang="en-US" sz="1000" dirty="0">
                <a:solidFill>
                  <a:srgbClr val="FFFFFF"/>
                </a:solidFill>
              </a:rPr>
              <a:t> ac </a:t>
            </a:r>
            <a:r>
              <a:rPr lang="en-US" sz="1000" dirty="0" err="1">
                <a:solidFill>
                  <a:srgbClr val="FFFFFF"/>
                </a:solidFill>
              </a:rPr>
              <a:t>lobortis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vel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sed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justo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et </a:t>
            </a:r>
            <a:r>
              <a:rPr lang="en-US" sz="1000" dirty="0" err="1">
                <a:solidFill>
                  <a:srgbClr val="FFFFFF"/>
                </a:solidFill>
              </a:rPr>
              <a:t>ullamcorper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leo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Etiam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sagittis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libero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quis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volutpat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eu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molestie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risus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bibendum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Phasellus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felis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lectus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lacinia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auctor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ut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eleifend</a:t>
            </a:r>
            <a:r>
              <a:rPr lang="en-US" sz="1000" dirty="0">
                <a:solidFill>
                  <a:srgbClr val="FFFFFF"/>
                </a:solidFill>
              </a:rPr>
              <a:t> id </a:t>
            </a:r>
            <a:r>
              <a:rPr lang="en-US" sz="1000" dirty="0" err="1">
                <a:solidFill>
                  <a:srgbClr val="FFFFFF"/>
                </a:solidFill>
              </a:rPr>
              <a:t>tortor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  <a:r>
              <a:rPr lang="en-US" sz="1000" dirty="0" err="1">
                <a:solidFill>
                  <a:srgbClr val="FFFFFF"/>
                </a:solidFill>
              </a:rPr>
              <a:t>Nulla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smtClean="0">
                <a:solidFill>
                  <a:srgbClr val="FFFFFF"/>
                </a:solidFill>
              </a:rPr>
              <a:t>id.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04250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Heart 8"/>
          <p:cNvSpPr/>
          <p:nvPr/>
        </p:nvSpPr>
        <p:spPr>
          <a:xfrm>
            <a:off x="5157980" y="2019481"/>
            <a:ext cx="128238" cy="128238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 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066800"/>
            <a:ext cx="2828544" cy="4700016"/>
          </a:xfrm>
          <a:prstGeom prst="rect">
            <a:avLst/>
          </a:prstGeom>
        </p:spPr>
      </p:pic>
      <p:pic>
        <p:nvPicPr>
          <p:cNvPr id="6" name="Picture 5" descr="j0316742.jp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514" y="2402772"/>
            <a:ext cx="2923500" cy="1990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49118" y="4097891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1905" y="4547419"/>
            <a:ext cx="1990718" cy="3124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</a:t>
            </a:r>
            <a:r>
              <a:rPr lang="en-US" sz="1200" dirty="0" smtClean="0"/>
              <a:t>  My Plants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561905" y="1936380"/>
            <a:ext cx="1990718" cy="2922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Plants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685195" y="1982836"/>
            <a:ext cx="427966" cy="196645"/>
          </a:xfrm>
          <a:prstGeom prst="roundRect">
            <a:avLst/>
          </a:prstGeom>
          <a:solidFill>
            <a:srgbClr val="CBDF14">
              <a:alpha val="72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3549118" y="2228645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1</a:t>
            </a:r>
          </a:p>
          <a:p>
            <a:pPr lvl="1"/>
            <a:r>
              <a:rPr lang="en-US" sz="1100" dirty="0" smtClean="0"/>
              <a:t>  Oct 8 2012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583678" y="2851727"/>
            <a:ext cx="1947671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49118" y="3474809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5195" y="2336799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49118" y="2851727"/>
            <a:ext cx="2020823" cy="623082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/>
              <a:t>  Plant 2</a:t>
            </a:r>
          </a:p>
          <a:p>
            <a:pPr lvl="1"/>
            <a:r>
              <a:rPr lang="en-US" sz="1100" dirty="0" smtClean="0"/>
              <a:t>  Oct 1 2012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685195" y="2959881"/>
            <a:ext cx="427966" cy="430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33954" y="4547419"/>
            <a:ext cx="1010095" cy="31246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22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165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Floradex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Pomona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Xie</dc:creator>
  <cp:lastModifiedBy>Siyao Xie</cp:lastModifiedBy>
  <cp:revision>13</cp:revision>
  <dcterms:created xsi:type="dcterms:W3CDTF">2012-10-11T06:18:43Z</dcterms:created>
  <dcterms:modified xsi:type="dcterms:W3CDTF">2012-10-11T23:17:46Z</dcterms:modified>
</cp:coreProperties>
</file>