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54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6A91-0171-4B01-A253-88E0AFB9A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EB1D2-3C7E-43AC-B8D2-325E1F0B4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A9C58-1BEC-40CE-89BF-47F2D88A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9677-8BA9-4746-99F9-B62EE14416A9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B85AC-83E2-43A3-8034-D81177A94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29420-3AFE-4A2F-8603-D1921772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9603-A8A0-4E70-B01C-5D6E5E60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4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F60D-72F6-4E75-92EC-656EF328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E4C56-471D-4446-A860-3AED72A5A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D2705-1C91-4257-B1B9-F84B08E2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9677-8BA9-4746-99F9-B62EE14416A9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4A7E9-BFD7-49FD-AEC4-C753ECDE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68AD-C214-483C-9FED-1143EF16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9603-A8A0-4E70-B01C-5D6E5E60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4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B8091-80BB-4FAE-A163-E144B91BB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1AF96-B1A6-43A1-8749-E47E33734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498BC-2C81-455C-8279-0353CF4A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9677-8BA9-4746-99F9-B62EE14416A9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54B1D-8FDE-44AA-8970-098BA953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BEDAD-C34B-4CD0-A12A-3B5267E6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9603-A8A0-4E70-B01C-5D6E5E60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AA6E-584A-4CA0-920E-C6BA4B93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1D577-4A28-43D5-AD90-77098DF39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151FA-433C-43D4-ABDE-EE9F18504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9677-8BA9-4746-99F9-B62EE14416A9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9E92A-F033-435F-8D11-3445CBEF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FBDDD-6A4C-49C4-BADE-04308C54B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9603-A8A0-4E70-B01C-5D6E5E60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4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B688-4530-44B7-9936-F28223958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E7DD0-AC62-426A-A9B4-BBBDB6EAE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5214F-DEAF-4A40-9248-FCDC3BE4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9677-8BA9-4746-99F9-B62EE14416A9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CE201-4D7C-41D7-8A82-648C0FE4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8CB50-9F8C-4D81-8022-307B0115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9603-A8A0-4E70-B01C-5D6E5E60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0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2412-9D6E-497B-9E9E-A1FF1302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48750-A531-45FD-A83B-BCBCA6C7A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2D4EA-C108-4878-BCDF-6DFB14992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F9AFF-E5D6-49F6-B3C8-925552842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9677-8BA9-4746-99F9-B62EE14416A9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23A57-3D41-4574-BA99-5802045F4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6AEC5-4BE8-4CA0-9C96-060589704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9603-A8A0-4E70-B01C-5D6E5E60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6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CF0C-4079-4F58-8F6B-26EBE86A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0486F-FB0B-42C7-8457-2B860F1C9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1C6DA-2717-4DB5-A1D3-2383A95FC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5507D5-00EE-4FED-8BE2-21E9D454E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2F6EE-30EA-4EBE-BC20-62D3BD5EB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C1A991-A4B1-4355-B4F3-5563834D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9677-8BA9-4746-99F9-B62EE14416A9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30896-EB7A-4A44-9D1D-62E5026B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8483E3-0D7C-4BBE-8CE7-952F8C85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9603-A8A0-4E70-B01C-5D6E5E60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9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CB62-0A2C-429F-A9F9-61B336D63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C2D5F-6DF0-476B-92A5-82BC1872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9677-8BA9-4746-99F9-B62EE14416A9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3C6EA-75C5-4F39-9FFD-645CAE22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4A9AB-0F75-4304-9819-B636172F2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9603-A8A0-4E70-B01C-5D6E5E60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0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409466-2BA8-4EB9-82E6-EF8BFF41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9677-8BA9-4746-99F9-B62EE14416A9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EBEEE-59D0-4E14-878F-50377B95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50A16-6D98-40EA-9DA5-CD1A0A4E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9603-A8A0-4E70-B01C-5D6E5E60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7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0923-D32A-46EE-835C-D50BAA04E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D65B-EC00-4306-95F2-F01E4007E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FF56D-78AC-47EA-A2D1-D4DB8F791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1B183-0669-4094-AD8B-A98D7915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9677-8BA9-4746-99F9-B62EE14416A9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CE79F-899F-4193-829D-CC8E81AA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7E7A2-F326-48F0-848C-EB44F5A1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9603-A8A0-4E70-B01C-5D6E5E60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3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1F86-AAFA-4740-AD52-35CFE02E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C21D1D-821C-44AB-81D3-50BF99717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8553B-EAA1-4CDB-96E3-E0F59C936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E08EF-B67F-4B6B-AB91-FB097E18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9677-8BA9-4746-99F9-B62EE14416A9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9E4DD-6F3B-4AC9-835D-9CFB64E2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CCE24-5AC8-4463-BE82-C28EC275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9603-A8A0-4E70-B01C-5D6E5E60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D9EC3D-FAD7-4D3B-B37F-6AFF92E98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97C17-98CA-4C90-997D-BBF8A2306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1B177-61F2-4DA2-87CC-F68DC1C56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C9677-8BA9-4746-99F9-B62EE14416A9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4105A-F283-4433-A931-AE2968051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89CC-EB57-4CF3-B59D-A45A6DF95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D9603-A8A0-4E70-B01C-5D6E5E60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1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382A7A0-7C6E-43C7-8EF5-1AB017557098}"/>
              </a:ext>
            </a:extLst>
          </p:cNvPr>
          <p:cNvGrpSpPr/>
          <p:nvPr/>
        </p:nvGrpSpPr>
        <p:grpSpPr>
          <a:xfrm>
            <a:off x="342749" y="706681"/>
            <a:ext cx="9224374" cy="1392881"/>
            <a:chOff x="342749" y="706681"/>
            <a:chExt cx="9224374" cy="139288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AB699A4-B03A-47D4-A606-A4017B3A8FF1}"/>
                </a:ext>
              </a:extLst>
            </p:cNvPr>
            <p:cNvGrpSpPr/>
            <p:nvPr/>
          </p:nvGrpSpPr>
          <p:grpSpPr>
            <a:xfrm>
              <a:off x="342749" y="720867"/>
              <a:ext cx="1388137" cy="1376313"/>
              <a:chOff x="342749" y="718485"/>
              <a:chExt cx="1388137" cy="1376313"/>
            </a:xfrm>
          </p:grpSpPr>
          <p:pic>
            <p:nvPicPr>
              <p:cNvPr id="1034" name="Picture 10" descr="https://upload.wikimedia.org/wikipedia/commons/thumb/a/ae/Zeichen_138-10_-_Radverkehr%2C_StVO_2013.svg/120px-Zeichen_138-10_-_Radverkehr%2C_StVO_2013.svg.png">
                <a:extLst>
                  <a:ext uri="{FF2B5EF4-FFF2-40B4-BE49-F238E27FC236}">
                    <a16:creationId xmlns:a16="http://schemas.microsoft.com/office/drawing/2014/main" id="{3E27648D-DE4F-4F06-8976-52609969A4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318" y="1085148"/>
                <a:ext cx="1143000" cy="10096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B2432D-75D5-4C16-B042-D0B783AB08D8}"/>
                  </a:ext>
                </a:extLst>
              </p:cNvPr>
              <p:cNvSpPr txBox="1"/>
              <p:nvPr/>
            </p:nvSpPr>
            <p:spPr>
              <a:xfrm>
                <a:off x="342749" y="718485"/>
                <a:ext cx="13881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Bicycles crossing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B2030ED-0EF0-4F4F-86EB-A0BB76B14604}"/>
                </a:ext>
              </a:extLst>
            </p:cNvPr>
            <p:cNvGrpSpPr/>
            <p:nvPr/>
          </p:nvGrpSpPr>
          <p:grpSpPr>
            <a:xfrm>
              <a:off x="2210559" y="718485"/>
              <a:ext cx="1697452" cy="1381076"/>
              <a:chOff x="1956932" y="718485"/>
              <a:chExt cx="1697452" cy="1381076"/>
            </a:xfrm>
          </p:grpSpPr>
          <p:pic>
            <p:nvPicPr>
              <p:cNvPr id="1036" name="Picture 12" descr="https://upload.wikimedia.org/wikipedia/commons/thumb/b/bc/Zeichen_121-10.svg/120px-Zeichen_121-10.svg.png">
                <a:extLst>
                  <a:ext uri="{FF2B5EF4-FFF2-40B4-BE49-F238E27FC236}">
                    <a16:creationId xmlns:a16="http://schemas.microsoft.com/office/drawing/2014/main" id="{7545C800-C195-438C-AA36-1624908EB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4158" y="1080386"/>
                <a:ext cx="1143000" cy="10191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464B1E-5D3C-450F-B0C5-C719B0F8A465}"/>
                  </a:ext>
                </a:extLst>
              </p:cNvPr>
              <p:cNvSpPr txBox="1"/>
              <p:nvPr/>
            </p:nvSpPr>
            <p:spPr>
              <a:xfrm>
                <a:off x="1956932" y="718485"/>
                <a:ext cx="16974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Narrows on the right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C5D90F6-3E0A-40EC-8023-1A2BD5748C85}"/>
                </a:ext>
              </a:extLst>
            </p:cNvPr>
            <p:cNvGrpSpPr/>
            <p:nvPr/>
          </p:nvGrpSpPr>
          <p:grpSpPr>
            <a:xfrm>
              <a:off x="3968884" y="718484"/>
              <a:ext cx="2247988" cy="1369458"/>
              <a:chOff x="3450504" y="720578"/>
              <a:chExt cx="2247988" cy="1369458"/>
            </a:xfrm>
          </p:grpSpPr>
          <p:pic>
            <p:nvPicPr>
              <p:cNvPr id="1032" name="Picture 8" descr="https://upload.wikimedia.org/wikipedia/commons/thumb/b/be/Zeichen_103-10_-_Kurve_%28links%29%2C_StVO_1992.svg/120px-Zeichen_103-10_-_Kurve_%28links%29%2C_StVO_1992.svg.png">
                <a:extLst>
                  <a:ext uri="{FF2B5EF4-FFF2-40B4-BE49-F238E27FC236}">
                    <a16:creationId xmlns:a16="http://schemas.microsoft.com/office/drawing/2014/main" id="{0744EA4E-3C0F-4721-A67B-A7A302868F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2998" y="1089911"/>
                <a:ext cx="1143000" cy="10001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5C2B69-AB34-4B83-B6BF-1C3503EE0702}"/>
                  </a:ext>
                </a:extLst>
              </p:cNvPr>
              <p:cNvSpPr txBox="1"/>
              <p:nvPr/>
            </p:nvSpPr>
            <p:spPr>
              <a:xfrm>
                <a:off x="3450504" y="720578"/>
                <a:ext cx="2247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Dangerous curves to the left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5826796-EDAB-4625-B4A3-EC2FA5EB9AFA}"/>
                </a:ext>
              </a:extLst>
            </p:cNvPr>
            <p:cNvGrpSpPr/>
            <p:nvPr/>
          </p:nvGrpSpPr>
          <p:grpSpPr>
            <a:xfrm>
              <a:off x="6629698" y="706681"/>
              <a:ext cx="1143000" cy="1376314"/>
              <a:chOff x="5771838" y="718484"/>
              <a:chExt cx="1143000" cy="1376314"/>
            </a:xfrm>
          </p:grpSpPr>
          <p:pic>
            <p:nvPicPr>
              <p:cNvPr id="1038" name="Picture 14" descr="https://upload.wikimedia.org/wikipedia/commons/thumb/3/3a/Zeichen_123.svg/120px-Zeichen_123.svg.png">
                <a:extLst>
                  <a:ext uri="{FF2B5EF4-FFF2-40B4-BE49-F238E27FC236}">
                    <a16:creationId xmlns:a16="http://schemas.microsoft.com/office/drawing/2014/main" id="{DB380FDF-11B8-4992-8DA4-F5BAB3FAFD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71838" y="1085148"/>
                <a:ext cx="1143000" cy="10096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3D0426-F4DE-49E8-8CDC-10FDEE8E6290}"/>
                  </a:ext>
                </a:extLst>
              </p:cNvPr>
              <p:cNvSpPr txBox="1"/>
              <p:nvPr/>
            </p:nvSpPr>
            <p:spPr>
              <a:xfrm>
                <a:off x="5828902" y="718484"/>
                <a:ext cx="10288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Road works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78B945-1E5F-430E-B06D-F6FA023EB2FF}"/>
                </a:ext>
              </a:extLst>
            </p:cNvPr>
            <p:cNvGrpSpPr/>
            <p:nvPr/>
          </p:nvGrpSpPr>
          <p:grpSpPr>
            <a:xfrm>
              <a:off x="8424123" y="718484"/>
              <a:ext cx="1143000" cy="1381078"/>
              <a:chOff x="7540677" y="718483"/>
              <a:chExt cx="1143000" cy="1381078"/>
            </a:xfrm>
          </p:grpSpPr>
          <p:pic>
            <p:nvPicPr>
              <p:cNvPr id="1040" name="Picture 16" descr="https://upload.wikimedia.org/wikipedia/commons/thumb/8/89/Zeichen_134-10_-_Fu%C3%9Fg%C3%A4nger%C3%BCberweg%2C_Aufstellung_rechts%2C_StVO_1992.svg/120px-Zeichen_134-10_-_Fu%C3%9Fg%C3%A4nger%C3%BCberweg%2C_Aufstellung_rechts%2C_StVO_1992.svg.png">
                <a:extLst>
                  <a:ext uri="{FF2B5EF4-FFF2-40B4-BE49-F238E27FC236}">
                    <a16:creationId xmlns:a16="http://schemas.microsoft.com/office/drawing/2014/main" id="{F44EE484-535F-4B37-BEED-3CBF0EFE27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0677" y="1080386"/>
                <a:ext cx="1143000" cy="10191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6B303D-9322-476C-8D30-5618F8A94A8E}"/>
                  </a:ext>
                </a:extLst>
              </p:cNvPr>
              <p:cNvSpPr txBox="1"/>
              <p:nvPr/>
            </p:nvSpPr>
            <p:spPr>
              <a:xfrm>
                <a:off x="7628102" y="718483"/>
                <a:ext cx="9681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pedestrian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1A546D0-2188-44BD-ACF5-163AD48AD58B}"/>
              </a:ext>
            </a:extLst>
          </p:cNvPr>
          <p:cNvGrpSpPr/>
          <p:nvPr/>
        </p:nvGrpSpPr>
        <p:grpSpPr>
          <a:xfrm>
            <a:off x="2456228" y="2858408"/>
            <a:ext cx="1143000" cy="1376314"/>
            <a:chOff x="2456228" y="2858408"/>
            <a:chExt cx="1143000" cy="1376314"/>
          </a:xfrm>
        </p:grpSpPr>
        <p:pic>
          <p:nvPicPr>
            <p:cNvPr id="28" name="Picture 14" descr="https://upload.wikimedia.org/wikipedia/commons/thumb/3/3a/Zeichen_123.svg/120px-Zeichen_123.svg.png">
              <a:extLst>
                <a:ext uri="{FF2B5EF4-FFF2-40B4-BE49-F238E27FC236}">
                  <a16:creationId xmlns:a16="http://schemas.microsoft.com/office/drawing/2014/main" id="{C4FD59AA-0EE5-4280-BC46-BEDB34533D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6228" y="3225072"/>
              <a:ext cx="1143000" cy="1009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D7B0E65-A938-4943-91C9-57C82ED903DF}"/>
                </a:ext>
              </a:extLst>
            </p:cNvPr>
            <p:cNvSpPr txBox="1"/>
            <p:nvPr/>
          </p:nvSpPr>
          <p:spPr>
            <a:xfrm>
              <a:off x="2513292" y="2858408"/>
              <a:ext cx="1028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Road works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FC0FD3-D16A-4ECF-B174-BFCA55EA03A2}"/>
              </a:ext>
            </a:extLst>
          </p:cNvPr>
          <p:cNvGrpSpPr/>
          <p:nvPr/>
        </p:nvGrpSpPr>
        <p:grpSpPr>
          <a:xfrm>
            <a:off x="256220" y="2835263"/>
            <a:ext cx="1560042" cy="1399459"/>
            <a:chOff x="256220" y="2835263"/>
            <a:chExt cx="1560042" cy="139945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EC7B48-3B9C-4ABE-B3F0-ADA761A1FF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943" t="4403" b="55826"/>
            <a:stretch/>
          </p:blipFill>
          <p:spPr>
            <a:xfrm>
              <a:off x="465318" y="3143040"/>
              <a:ext cx="1141847" cy="1091682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CB44588-784C-46CA-8B04-D010E5071DB6}"/>
                </a:ext>
              </a:extLst>
            </p:cNvPr>
            <p:cNvSpPr txBox="1"/>
            <p:nvPr/>
          </p:nvSpPr>
          <p:spPr>
            <a:xfrm>
              <a:off x="256220" y="2835263"/>
              <a:ext cx="1560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 limit (30km)</a:t>
              </a:r>
            </a:p>
          </p:txBody>
        </p:sp>
      </p:grpSp>
      <p:pic>
        <p:nvPicPr>
          <p:cNvPr id="1046" name="Picture 22" descr="Image result for german traffic signs end of no passing">
            <a:extLst>
              <a:ext uri="{FF2B5EF4-FFF2-40B4-BE49-F238E27FC236}">
                <a16:creationId xmlns:a16="http://schemas.microsoft.com/office/drawing/2014/main" id="{8BC7AC92-6562-4047-BC01-C71565BF5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55" y="3106037"/>
            <a:ext cx="1159023" cy="121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69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Siyao Xu</dc:creator>
  <cp:lastModifiedBy>Siyao Xu</cp:lastModifiedBy>
  <cp:revision>3</cp:revision>
  <dcterms:created xsi:type="dcterms:W3CDTF">2017-08-03T04:58:08Z</dcterms:created>
  <dcterms:modified xsi:type="dcterms:W3CDTF">2017-08-03T05:16:06Z</dcterms:modified>
</cp:coreProperties>
</file>