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0AB0D-67B5-2540-9A3F-2C808431AD65}" type="datetimeFigureOut">
              <a:rPr lang="en-US" smtClean="0"/>
              <a:t>11/1/11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1DF32-17E9-5A4C-BD66-863FA77B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9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1DF32-17E9-5A4C-BD66-863FA77BBA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1607-066E-CF4A-A85D-1E9B7B38E0E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EA0-6057-084C-BCE8-79EDE04F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1607-066E-CF4A-A85D-1E9B7B38E0E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EA0-6057-084C-BCE8-79EDE04F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1607-066E-CF4A-A85D-1E9B7B38E0E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EA0-6057-084C-BCE8-79EDE04F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4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1607-066E-CF4A-A85D-1E9B7B38E0E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EA0-6057-084C-BCE8-79EDE04F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1607-066E-CF4A-A85D-1E9B7B38E0E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EA0-6057-084C-BCE8-79EDE04F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1607-066E-CF4A-A85D-1E9B7B38E0E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EA0-6057-084C-BCE8-79EDE04F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1607-066E-CF4A-A85D-1E9B7B38E0E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EA0-6057-084C-BCE8-79EDE04F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2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1607-066E-CF4A-A85D-1E9B7B38E0E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EA0-6057-084C-BCE8-79EDE04F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1607-066E-CF4A-A85D-1E9B7B38E0E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EA0-6057-084C-BCE8-79EDE04F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0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1607-066E-CF4A-A85D-1E9B7B38E0E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EA0-6057-084C-BCE8-79EDE04F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8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1607-066E-CF4A-A85D-1E9B7B38E0E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DEA0-6057-084C-BCE8-79EDE04F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6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607-066E-CF4A-A85D-1E9B7B38E0E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DEA0-6057-084C-BCE8-79EDE04F2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7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4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Written </a:t>
            </a:r>
            <a:r>
              <a:rPr lang="en-US" sz="2400" dirty="0" smtClean="0"/>
              <a:t>by </a:t>
            </a:r>
            <a:r>
              <a:rPr lang="en-US" sz="2400" dirty="0" err="1" smtClean="0"/>
              <a:t>defunkt</a:t>
            </a:r>
            <a:endParaRPr lang="en-US" sz="2400" dirty="0" smtClean="0"/>
          </a:p>
          <a:p>
            <a:r>
              <a:rPr lang="en-US" sz="2400" dirty="0" smtClean="0"/>
              <a:t>Inspired by delayed job</a:t>
            </a:r>
          </a:p>
          <a:p>
            <a:r>
              <a:rPr lang="en-US" sz="2400" dirty="0" smtClean="0"/>
              <a:t>Actually </a:t>
            </a:r>
            <a:r>
              <a:rPr lang="en-US" sz="2400" dirty="0" smtClean="0"/>
              <a:t>a </a:t>
            </a:r>
            <a:r>
              <a:rPr lang="en-US" sz="2400" dirty="0" smtClean="0"/>
              <a:t>Sinatra </a:t>
            </a:r>
            <a:r>
              <a:rPr lang="en-US" sz="2400" dirty="0" smtClean="0"/>
              <a:t>app.</a:t>
            </a:r>
          </a:p>
          <a:p>
            <a:r>
              <a:rPr lang="en-US" sz="2400" dirty="0" smtClean="0"/>
              <a:t>Used to run background </a:t>
            </a:r>
            <a:r>
              <a:rPr lang="en-US" sz="2400" dirty="0" smtClean="0"/>
              <a:t>jobs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Works on any </a:t>
            </a:r>
            <a:r>
              <a:rPr lang="en-US" sz="2400" dirty="0" smtClean="0"/>
              <a:t>class (with a perform method)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63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You need multiple queues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don't need to persist every Ruby object ever</a:t>
            </a:r>
          </a:p>
          <a:p>
            <a:r>
              <a:rPr lang="en-US" dirty="0" smtClean="0"/>
              <a:t>You have potentially huge queues</a:t>
            </a:r>
          </a:p>
          <a:p>
            <a:r>
              <a:rPr lang="en-US" dirty="0" smtClean="0"/>
              <a:t>You want to see what's going </a:t>
            </a:r>
            <a:r>
              <a:rPr lang="en-US" dirty="0" smtClean="0"/>
              <a:t>on (completed, failed, pending)</a:t>
            </a:r>
            <a:endParaRPr lang="en-US" dirty="0" smtClean="0"/>
          </a:p>
          <a:p>
            <a:r>
              <a:rPr lang="en-US" dirty="0" smtClean="0"/>
              <a:t>You expect a lot of failure / chaos</a:t>
            </a:r>
          </a:p>
          <a:p>
            <a:r>
              <a:rPr lang="en-US" dirty="0" smtClean="0"/>
              <a:t>Works </a:t>
            </a:r>
            <a:r>
              <a:rPr lang="en-US" dirty="0" smtClean="0"/>
              <a:t>on MRI and </a:t>
            </a:r>
            <a:r>
              <a:rPr lang="en-US" dirty="0" err="1" smtClean="0"/>
              <a:t>Jruby</a:t>
            </a:r>
            <a:endParaRPr lang="en-US" dirty="0" smtClean="0"/>
          </a:p>
          <a:p>
            <a:r>
              <a:rPr lang="en-US" dirty="0" smtClean="0"/>
              <a:t>Distributed between multiple machines</a:t>
            </a:r>
          </a:p>
          <a:p>
            <a:r>
              <a:rPr lang="en-US" dirty="0" smtClean="0"/>
              <a:t>Supports priorities</a:t>
            </a:r>
          </a:p>
          <a:p>
            <a:r>
              <a:rPr lang="en-US" dirty="0" smtClean="0"/>
              <a:t>Resistant to memory </a:t>
            </a:r>
            <a:r>
              <a:rPr lang="en-US" dirty="0" smtClean="0"/>
              <a:t>leaks</a:t>
            </a:r>
          </a:p>
          <a:p>
            <a:r>
              <a:rPr lang="en-US" dirty="0"/>
              <a:t>Modify pending jobs in-</a:t>
            </a:r>
            <a:r>
              <a:rPr lang="en-US" dirty="0" smtClean="0"/>
              <a:t>place</a:t>
            </a:r>
          </a:p>
          <a:p>
            <a:r>
              <a:rPr lang="en-US" dirty="0"/>
              <a:t>Don't retry failed jobs</a:t>
            </a:r>
          </a:p>
          <a:p>
            <a:r>
              <a:rPr lang="en-US" dirty="0"/>
              <a:t>Don't "release" failed </a:t>
            </a:r>
            <a:r>
              <a:rPr lang="en-US" dirty="0" smtClean="0"/>
              <a:t>jobs</a:t>
            </a:r>
          </a:p>
          <a:p>
            <a:r>
              <a:rPr lang="en-US" dirty="0"/>
              <a:t>Fast pushing and popping</a:t>
            </a:r>
          </a:p>
          <a:p>
            <a:r>
              <a:rPr lang="en-US" dirty="0"/>
              <a:t>Keep Rails loaded / persistent workers</a:t>
            </a:r>
          </a:p>
          <a:p>
            <a:r>
              <a:rPr lang="en-US" dirty="0"/>
              <a:t>Workers can watch multiple (or all) tags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6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umeric priorities</a:t>
            </a:r>
          </a:p>
          <a:p>
            <a:r>
              <a:rPr lang="en-US" sz="2400" dirty="0"/>
              <a:t>Small amount of jobs each day</a:t>
            </a:r>
          </a:p>
          <a:p>
            <a:r>
              <a:rPr lang="en-US" sz="2400" dirty="0"/>
              <a:t>Small and nimble queue </a:t>
            </a:r>
          </a:p>
          <a:p>
            <a:r>
              <a:rPr lang="en-US" sz="2400" dirty="0"/>
              <a:t>There is not a lot failure / chaos</a:t>
            </a:r>
          </a:p>
          <a:p>
            <a:r>
              <a:rPr lang="en-US" sz="2400" dirty="0"/>
              <a:t>You want to easily throw anything </a:t>
            </a:r>
          </a:p>
          <a:p>
            <a:pPr marL="0" indent="0">
              <a:buNone/>
            </a:pPr>
            <a:r>
              <a:rPr lang="en-US" sz="2400" dirty="0"/>
              <a:t>on the queue</a:t>
            </a:r>
          </a:p>
          <a:p>
            <a:r>
              <a:rPr lang="en-US" sz="2400" dirty="0"/>
              <a:t>You don’t want </a:t>
            </a:r>
            <a:r>
              <a:rPr lang="en-US" sz="2400" dirty="0" err="1" smtClean="0"/>
              <a:t>Redis</a:t>
            </a:r>
            <a:r>
              <a:rPr lang="en-US" sz="2400" dirty="0" smtClean="0"/>
              <a:t> </a:t>
            </a:r>
            <a:r>
              <a:rPr lang="en-US" sz="2400" dirty="0"/>
              <a:t>as a </a:t>
            </a:r>
          </a:p>
          <a:p>
            <a:pPr marL="0" indent="0">
              <a:buNone/>
            </a:pPr>
            <a:r>
              <a:rPr lang="en-US" sz="2400" dirty="0"/>
              <a:t>dependency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617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Resque</a:t>
            </a:r>
            <a:r>
              <a:rPr lang="en-US" dirty="0" smtClean="0"/>
              <a:t> supports multiple queues</a:t>
            </a:r>
          </a:p>
          <a:p>
            <a:r>
              <a:rPr lang="en-US" dirty="0" err="1"/>
              <a:t>DelayedJob</a:t>
            </a:r>
            <a:r>
              <a:rPr lang="en-US" dirty="0"/>
              <a:t> supports finer grained priorities</a:t>
            </a:r>
          </a:p>
          <a:p>
            <a:r>
              <a:rPr lang="en-US" dirty="0" err="1"/>
              <a:t>Resque</a:t>
            </a:r>
            <a:r>
              <a:rPr lang="en-US" dirty="0"/>
              <a:t> workers are resilient to memory leaks / bloat</a:t>
            </a:r>
          </a:p>
          <a:p>
            <a:r>
              <a:rPr lang="en-US" dirty="0" err="1"/>
              <a:t>DelayedJob</a:t>
            </a:r>
            <a:r>
              <a:rPr lang="en-US" dirty="0"/>
              <a:t> workers are extremely simple and easy to modify</a:t>
            </a:r>
          </a:p>
          <a:p>
            <a:r>
              <a:rPr lang="en-US" dirty="0" err="1"/>
              <a:t>Resque</a:t>
            </a:r>
            <a:r>
              <a:rPr lang="en-US" dirty="0"/>
              <a:t> requires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 err="1"/>
              <a:t>DelayedJob</a:t>
            </a:r>
            <a:r>
              <a:rPr lang="en-US" dirty="0"/>
              <a:t> requires </a:t>
            </a:r>
            <a:r>
              <a:rPr lang="en-US" dirty="0" err="1"/>
              <a:t>ActiveRecord</a:t>
            </a:r>
            <a:endParaRPr lang="en-US" dirty="0"/>
          </a:p>
          <a:p>
            <a:r>
              <a:rPr lang="en-US" dirty="0" err="1"/>
              <a:t>Resque</a:t>
            </a:r>
            <a:r>
              <a:rPr lang="en-US" dirty="0"/>
              <a:t> can only place </a:t>
            </a:r>
            <a:r>
              <a:rPr lang="en-US" dirty="0" err="1"/>
              <a:t>JSONable</a:t>
            </a:r>
            <a:r>
              <a:rPr lang="en-US" dirty="0"/>
              <a:t> Ruby objects</a:t>
            </a:r>
          </a:p>
          <a:p>
            <a:pPr marL="0" indent="0">
              <a:buNone/>
            </a:pPr>
            <a:r>
              <a:rPr lang="en-US" dirty="0"/>
              <a:t> on a queue as arguments</a:t>
            </a:r>
          </a:p>
          <a:p>
            <a:r>
              <a:rPr lang="en-US" dirty="0" err="1"/>
              <a:t>DelayedJob</a:t>
            </a:r>
            <a:r>
              <a:rPr lang="en-US" dirty="0"/>
              <a:t> can place any Ruby object on its</a:t>
            </a:r>
          </a:p>
          <a:p>
            <a:pPr marL="0" indent="0">
              <a:buNone/>
            </a:pPr>
            <a:r>
              <a:rPr lang="en-US" dirty="0"/>
              <a:t> queue as arguments</a:t>
            </a:r>
          </a:p>
          <a:p>
            <a:r>
              <a:rPr lang="en-US" dirty="0" err="1"/>
              <a:t>Resque</a:t>
            </a:r>
            <a:r>
              <a:rPr lang="en-US" dirty="0"/>
              <a:t> includes a Sinatra app for monitoring </a:t>
            </a:r>
          </a:p>
          <a:p>
            <a:pPr marL="0" indent="0">
              <a:buNone/>
            </a:pPr>
            <a:r>
              <a:rPr lang="en-US" dirty="0"/>
              <a:t> what's going on</a:t>
            </a:r>
          </a:p>
          <a:p>
            <a:r>
              <a:rPr lang="en-US" dirty="0" err="1"/>
              <a:t>DelayedJob</a:t>
            </a:r>
            <a:r>
              <a:rPr lang="en-US" dirty="0"/>
              <a:t> can be queried from within your </a:t>
            </a:r>
          </a:p>
          <a:p>
            <a:pPr marL="0" indent="0">
              <a:buNone/>
            </a:pPr>
            <a:r>
              <a:rPr lang="en-US" dirty="0"/>
              <a:t> Rails app if you want to add an interface</a:t>
            </a:r>
          </a:p>
          <a:p>
            <a:r>
              <a:rPr lang="en-US" dirty="0" err="1"/>
              <a:t>Resque</a:t>
            </a:r>
            <a:r>
              <a:rPr lang="en-US" dirty="0"/>
              <a:t> you can decide if you want to load the </a:t>
            </a:r>
          </a:p>
          <a:p>
            <a:pPr marL="0" indent="0">
              <a:buNone/>
            </a:pPr>
            <a:r>
              <a:rPr lang="en-US" dirty="0"/>
              <a:t> Rails environment so they can be skinny</a:t>
            </a:r>
          </a:p>
          <a:p>
            <a:r>
              <a:rPr lang="en-US" dirty="0"/>
              <a:t>Delayed Job loads the rails environment with</a:t>
            </a:r>
          </a:p>
          <a:p>
            <a:pPr marL="0" indent="0">
              <a:buNone/>
            </a:pPr>
            <a:r>
              <a:rPr lang="en-US" dirty="0"/>
              <a:t> each job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03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Problems with </a:t>
            </a:r>
            <a:r>
              <a:rPr lang="en-US" dirty="0" smtClean="0"/>
              <a:t>Delayed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Delayed Job has problems scaling because you add jobs to a database. Each worker checks the database every second for a new job. (1 worker = 1 request per second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1000 workers = 1000 requests per second, even if nothing is happening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Forced to load the entire rails environment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for </a:t>
            </a:r>
            <a:r>
              <a:rPr lang="en-US" sz="1800" dirty="0" smtClean="0"/>
              <a:t>each worker. </a:t>
            </a:r>
            <a:endParaRPr lang="en-US" sz="1800" dirty="0" smtClean="0"/>
          </a:p>
          <a:p>
            <a:r>
              <a:rPr lang="en-US" sz="1800" dirty="0"/>
              <a:t>Acquiring locks on jobs can take upwards of </a:t>
            </a:r>
          </a:p>
          <a:p>
            <a:pPr marL="0" indent="0">
              <a:buNone/>
            </a:pPr>
            <a:r>
              <a:rPr lang="en-US" sz="1800" dirty="0"/>
              <a:t>2 seconds. Which means an additional 2 seconds per </a:t>
            </a:r>
          </a:p>
          <a:p>
            <a:pPr marL="0" indent="0">
              <a:buNone/>
            </a:pPr>
            <a:r>
              <a:rPr lang="en-US" sz="1800" dirty="0"/>
              <a:t>job per page load. </a:t>
            </a:r>
          </a:p>
          <a:p>
            <a:r>
              <a:rPr lang="en-US" sz="1800" dirty="0"/>
              <a:t>Workers are forced to babysit </a:t>
            </a:r>
            <a:r>
              <a:rPr lang="en-US" sz="1800" dirty="0" err="1"/>
              <a:t>eachother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414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Controller: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Resque.enqueue</a:t>
            </a:r>
            <a:r>
              <a:rPr lang="en-US" dirty="0" smtClean="0"/>
              <a:t>(</a:t>
            </a:r>
            <a:r>
              <a:rPr lang="en-US" dirty="0" err="1" smtClean="0"/>
              <a:t>IcecreamThing</a:t>
            </a:r>
            <a:r>
              <a:rPr lang="en-US" dirty="0" smtClean="0"/>
              <a:t>, @</a:t>
            </a:r>
            <a:r>
              <a:rPr lang="en-US" dirty="0" err="1" smtClean="0"/>
              <a:t>icecream.id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Inside </a:t>
            </a:r>
            <a:r>
              <a:rPr lang="en-US" dirty="0" smtClean="0"/>
              <a:t>lib: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class </a:t>
            </a:r>
            <a:r>
              <a:rPr lang="en-US" dirty="0" err="1" smtClean="0"/>
              <a:t>IcecreamThing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/>
              <a:t>  @</a:t>
            </a:r>
            <a:r>
              <a:rPr lang="en-US" dirty="0" smtClean="0"/>
              <a:t>queue = :</a:t>
            </a:r>
            <a:r>
              <a:rPr lang="en-US" dirty="0" err="1" smtClean="0"/>
              <a:t>icecream_queue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self.perform</a:t>
            </a:r>
            <a:r>
              <a:rPr lang="en-US" dirty="0" smtClean="0"/>
              <a:t>(</a:t>
            </a:r>
            <a:r>
              <a:rPr lang="en-US" dirty="0" err="1" smtClean="0"/>
              <a:t>snippet_id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#</a:t>
            </a:r>
            <a:r>
              <a:rPr lang="en-US" dirty="0" smtClean="0"/>
              <a:t>do something</a:t>
            </a:r>
          </a:p>
          <a:p>
            <a:pPr marL="0" indent="0">
              <a:buNone/>
            </a:pPr>
            <a:r>
              <a:rPr lang="en-US" dirty="0" smtClean="0"/>
              <a:t>    end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end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0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smtClean="0"/>
              <a:t>Resque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just super (</a:t>
            </a:r>
            <a:r>
              <a:rPr lang="en-US" dirty="0"/>
              <a:t>C</a:t>
            </a:r>
            <a:r>
              <a:rPr lang="en-US" dirty="0" smtClean="0"/>
              <a:t>onclusion)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choose the type of queues you want to be running. </a:t>
            </a:r>
          </a:p>
          <a:p>
            <a:r>
              <a:rPr lang="en-US" sz="2400" dirty="0" smtClean="0"/>
              <a:t>Each worker is essentially a </a:t>
            </a:r>
            <a:r>
              <a:rPr lang="en-US" sz="2400" dirty="0" smtClean="0"/>
              <a:t>class</a:t>
            </a:r>
            <a:endParaRPr lang="en-US" sz="2400" dirty="0" smtClean="0"/>
          </a:p>
          <a:p>
            <a:r>
              <a:rPr lang="en-US" sz="2400" dirty="0" smtClean="0"/>
              <a:t>FAAAAASSSSSTTT</a:t>
            </a:r>
          </a:p>
          <a:p>
            <a:r>
              <a:rPr lang="en-US" sz="2400" dirty="0" smtClean="0"/>
              <a:t>See </a:t>
            </a:r>
            <a:r>
              <a:rPr lang="en-US" sz="2400" dirty="0" smtClean="0"/>
              <a:t>task status easily.</a:t>
            </a:r>
            <a:endParaRPr lang="en-US" sz="2400" dirty="0" smtClean="0"/>
          </a:p>
          <a:p>
            <a:r>
              <a:rPr lang="en-US" sz="2400" dirty="0" smtClean="0"/>
              <a:t>Well tested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20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443</Words>
  <Application>Microsoft Macintosh PowerPoint</Application>
  <PresentationFormat>On-screen Show (4:3)</PresentationFormat>
  <Paragraphs>85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Resque</vt:lpstr>
      <vt:lpstr>What is it?</vt:lpstr>
      <vt:lpstr>Resque</vt:lpstr>
      <vt:lpstr>Delayed Job</vt:lpstr>
      <vt:lpstr>Key Differences</vt:lpstr>
      <vt:lpstr>Scaling Problems with Delayed Job</vt:lpstr>
      <vt:lpstr>Example</vt:lpstr>
      <vt:lpstr>Why Resque is just super (Conclusion)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Resque</dc:title>
  <dc:creator>Siyelo</dc:creator>
  <cp:lastModifiedBy>Siyelo</cp:lastModifiedBy>
  <cp:revision>11</cp:revision>
  <dcterms:created xsi:type="dcterms:W3CDTF">2011-10-28T11:30:57Z</dcterms:created>
  <dcterms:modified xsi:type="dcterms:W3CDTF">2011-11-01T11:06:27Z</dcterms:modified>
</cp:coreProperties>
</file>