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6803"/>
  </p:normalViewPr>
  <p:slideViewPr>
    <p:cSldViewPr snapToGrid="0">
      <p:cViewPr varScale="1">
        <p:scale>
          <a:sx n="111" d="100"/>
          <a:sy n="111" d="100"/>
        </p:scale>
        <p:origin x="222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4147cedfc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4147cedfc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 shape discrimination task, which gives you a reward or penalty based on your performance. It is divided into 6 blocks of trials, and I’ll run you through an example trial.</a:t>
            </a:r>
            <a:endParaRPr/>
          </a:p>
          <a:p>
            <a:pPr marL="0" lvl="0" indent="0" algn="l" rtl="0">
              <a:spcBef>
                <a:spcPts val="0"/>
              </a:spcBef>
              <a:spcAft>
                <a:spcPts val="0"/>
              </a:spcAft>
              <a:buNone/>
            </a:pPr>
            <a:r>
              <a:rPr lang="en"/>
              <a:t>First, you’ll see a blank screen for 1s.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4147cedfce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4147cedfc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Then a target shape for 1s, which you should memorize.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4147cedfc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4147cedfc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Then another blank screen for 1.5s.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4147cedfc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4147cedfc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dirty="0">
                <a:solidFill>
                  <a:schemeClr val="dk1"/>
                </a:solidFill>
              </a:rPr>
              <a:t>Then, you will see 2 shapes on either side, with a white line dividing them. [ANIMATE] These shapes can appear in either order.</a:t>
            </a:r>
            <a:endParaRPr sz="1000" dirty="0">
              <a:solidFill>
                <a:schemeClr val="dk1"/>
              </a:solidFill>
            </a:endParaRPr>
          </a:p>
          <a:p>
            <a:pPr marL="0" lvl="0" indent="0" algn="l" rtl="0">
              <a:lnSpc>
                <a:spcPct val="100000"/>
              </a:lnSpc>
              <a:spcBef>
                <a:spcPts val="0"/>
              </a:spcBef>
              <a:spcAft>
                <a:spcPts val="0"/>
              </a:spcAft>
              <a:buNone/>
            </a:pPr>
            <a:r>
              <a:rPr lang="en" sz="1000" dirty="0">
                <a:solidFill>
                  <a:schemeClr val="dk1"/>
                </a:solidFill>
              </a:rPr>
              <a:t>The divider can appear in one of the 3 positions: in the middle, closer to Shape1 [ANIMATE], or closer to Shape2 [ANIMATE].</a:t>
            </a:r>
            <a:endParaRPr sz="1000" dirty="0">
              <a:solidFill>
                <a:schemeClr val="dk1"/>
              </a:solidFill>
            </a:endParaRPr>
          </a:p>
          <a:p>
            <a:pPr marL="0" lvl="0" indent="0" algn="l" rtl="0">
              <a:lnSpc>
                <a:spcPct val="100000"/>
              </a:lnSpc>
              <a:spcBef>
                <a:spcPts val="0"/>
              </a:spcBef>
              <a:spcAft>
                <a:spcPts val="0"/>
              </a:spcAft>
              <a:buNone/>
            </a:pPr>
            <a:endParaRPr sz="1000" dirty="0">
              <a:solidFill>
                <a:schemeClr val="dk1"/>
              </a:solidFill>
            </a:endParaRPr>
          </a:p>
          <a:p>
            <a:pPr marL="0" lvl="0" indent="0" algn="l" rtl="0">
              <a:lnSpc>
                <a:spcPct val="100000"/>
              </a:lnSpc>
              <a:spcBef>
                <a:spcPts val="0"/>
              </a:spcBef>
              <a:spcAft>
                <a:spcPts val="0"/>
              </a:spcAft>
              <a:buNone/>
            </a:pPr>
            <a:r>
              <a:rPr lang="en" sz="1000" dirty="0">
                <a:solidFill>
                  <a:schemeClr val="dk1"/>
                </a:solidFill>
              </a:rPr>
              <a:t>[ANIMATE] You will also see a marker at a random location. You have to move the marker to where you think the target shape, which you saw previously, falls on the horizontal line, based on its similarity to either shape. You can use left &amp; right keys to move the marker, and the up arrow to submit your position. You must move the marker, because it will never appear at the correct location. If you don’t move the marker, or if you don’t submit your response fast enough, the trial will time-out. Please try to be as fast &amp; precise as possible.</a:t>
            </a:r>
            <a:br>
              <a:rPr lang="en" sz="1000" dirty="0">
                <a:solidFill>
                  <a:schemeClr val="dk1"/>
                </a:solidFill>
                <a:highlight>
                  <a:srgbClr val="F4CCCC"/>
                </a:highlight>
              </a:rPr>
            </a:br>
            <a:endParaRPr sz="1000" dirty="0">
              <a:solidFill>
                <a:schemeClr val="dk1"/>
              </a:solidFill>
              <a:highlight>
                <a:srgbClr val="F4CCCC"/>
              </a:highlight>
            </a:endParaRPr>
          </a:p>
          <a:p>
            <a:pPr marL="0" lvl="0" indent="0" algn="l" rtl="0">
              <a:spcBef>
                <a:spcPts val="0"/>
              </a:spcBef>
              <a:spcAft>
                <a:spcPts val="0"/>
              </a:spcAft>
              <a:buClr>
                <a:schemeClr val="dk1"/>
              </a:buClr>
              <a:buSzPts val="1100"/>
              <a:buFont typeface="Arial"/>
              <a:buNone/>
            </a:pPr>
            <a:r>
              <a:rPr lang="en" sz="1000" dirty="0">
                <a:solidFill>
                  <a:schemeClr val="dk1"/>
                </a:solidFill>
              </a:rPr>
              <a:t>If you are on the correct side of this divider, you will get coins; if you are on the wrong side, you will lose coins.</a:t>
            </a:r>
            <a:endParaRPr sz="1000" dirty="0">
              <a:solidFill>
                <a:schemeClr val="dk1"/>
              </a:solidFill>
            </a:endParaRPr>
          </a:p>
          <a:p>
            <a:pPr marL="0" lvl="0" indent="0" algn="l" rtl="0">
              <a:spcBef>
                <a:spcPts val="0"/>
              </a:spcBef>
              <a:spcAft>
                <a:spcPts val="0"/>
              </a:spcAft>
              <a:buClr>
                <a:schemeClr val="dk1"/>
              </a:buClr>
              <a:buSzPts val="1100"/>
              <a:buFont typeface="Arial"/>
              <a:buNone/>
            </a:pPr>
            <a:r>
              <a:rPr lang="en" sz="1000" dirty="0">
                <a:solidFill>
                  <a:schemeClr val="dk1"/>
                </a:solidFill>
              </a:rPr>
              <a:t>Moving the marker to the side of the divider closer to Shape1 is risky: if you are correct, it will give you 2 coins [ANIMATE], if you are wrong, it will lose you 2 coins [ANIMATE].</a:t>
            </a:r>
            <a:endParaRPr sz="1000" dirty="0">
              <a:solidFill>
                <a:schemeClr val="dk1"/>
              </a:solidFill>
            </a:endParaRPr>
          </a:p>
          <a:p>
            <a:pPr marL="0" lvl="0" indent="0" algn="l" rtl="0">
              <a:spcBef>
                <a:spcPts val="0"/>
              </a:spcBef>
              <a:spcAft>
                <a:spcPts val="0"/>
              </a:spcAft>
              <a:buClr>
                <a:schemeClr val="dk1"/>
              </a:buClr>
              <a:buSzPts val="1100"/>
              <a:buFont typeface="Arial"/>
              <a:buNone/>
            </a:pPr>
            <a:r>
              <a:rPr lang="en" sz="1000" dirty="0">
                <a:solidFill>
                  <a:schemeClr val="dk1"/>
                </a:solidFill>
              </a:rPr>
              <a:t>Moving the marker to the side of the divider closer to Shape2 is safe: if you are correct, it will give you 1 coin, if wrong, it will lose you 1 coin [ANIMATE].</a:t>
            </a:r>
            <a:endParaRPr sz="1000" dirty="0">
              <a:solidFill>
                <a:schemeClr val="dk1"/>
              </a:solidFill>
            </a:endParaRPr>
          </a:p>
          <a:p>
            <a:pPr marL="0" lvl="0" indent="0" algn="l" rtl="0">
              <a:spcBef>
                <a:spcPts val="0"/>
              </a:spcBef>
              <a:spcAft>
                <a:spcPts val="0"/>
              </a:spcAft>
              <a:buClr>
                <a:schemeClr val="dk1"/>
              </a:buClr>
              <a:buSzPts val="1100"/>
              <a:buFont typeface="Arial"/>
              <a:buNone/>
            </a:pPr>
            <a:r>
              <a:rPr lang="en" sz="1000" dirty="0">
                <a:solidFill>
                  <a:schemeClr val="dk1"/>
                </a:solidFill>
              </a:rPr>
              <a:t>[ANIMATE again] To summarize, you must move the marker to where you think the target falls, and if you are unsure, you can take a risk and move it towards Shape1 [ANIMATE], or be safe, and move it towards Shape2 [ANIMATE]. It is important to note that you may be wrong on some of the difficult trials, but if you are consistent in your choice between risk &amp; safety, you will eventually gain a good number of coins. Your goal is to maximize your gains and minimize your losses across the </a:t>
            </a:r>
            <a:r>
              <a:rPr lang="en" sz="1000">
                <a:solidFill>
                  <a:schemeClr val="dk1"/>
                </a:solidFill>
              </a:rPr>
              <a:t>entire session.</a:t>
            </a:r>
            <a:endParaRPr sz="1000" dirty="0">
              <a:solidFill>
                <a:schemeClr val="dk1"/>
              </a:solidFill>
            </a:endParaRPr>
          </a:p>
          <a:p>
            <a:pPr marL="0" lvl="0" indent="0" algn="l" rtl="0">
              <a:spcBef>
                <a:spcPts val="0"/>
              </a:spcBef>
              <a:spcAft>
                <a:spcPts val="0"/>
              </a:spcAft>
              <a:buClr>
                <a:schemeClr val="dk1"/>
              </a:buClr>
              <a:buSzPts val="1100"/>
              <a:buFont typeface="Arial"/>
              <a:buNone/>
            </a:pPr>
            <a:endParaRPr sz="1000" dirty="0">
              <a:solidFill>
                <a:schemeClr val="dk1"/>
              </a:solidFill>
            </a:endParaRPr>
          </a:p>
          <a:p>
            <a:pPr marL="0" lvl="0" indent="0" algn="l" rtl="0">
              <a:spcBef>
                <a:spcPts val="0"/>
              </a:spcBef>
              <a:spcAft>
                <a:spcPts val="0"/>
              </a:spcAft>
              <a:buClr>
                <a:schemeClr val="dk1"/>
              </a:buClr>
              <a:buSzPts val="1100"/>
              <a:buFont typeface="Arial"/>
              <a:buNone/>
            </a:pPr>
            <a:r>
              <a:rPr lang="en" sz="1000" dirty="0">
                <a:solidFill>
                  <a:schemeClr val="dk1"/>
                </a:solidFill>
              </a:rPr>
              <a:t>At the end of each block, you will also receive a bonus based on how close your responses were to the actual position of the target.</a:t>
            </a:r>
            <a:endParaRPr sz="1000" u="sng" dirty="0">
              <a:solidFill>
                <a:srgbClr val="FF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4147cedfc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4147cedfc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After the task, for 1s, you will see the coins that you gained or lost. Remember, we will only show your bonus at the </a:t>
            </a:r>
            <a:r>
              <a:rPr lang="en" i="1" dirty="0"/>
              <a:t>end</a:t>
            </a:r>
            <a:r>
              <a:rPr lang="en" dirty="0"/>
              <a:t> of each block, when you can also</a:t>
            </a:r>
            <a:r>
              <a:rPr lang="en" dirty="0">
                <a:solidFill>
                  <a:schemeClr val="dk1"/>
                </a:solidFill>
              </a:rPr>
              <a:t> take a self-timed break of roughly 30s, before pressing the up arrow as instructed to begin the next block.</a:t>
            </a:r>
            <a:endParaRPr dirty="0">
              <a:solidFill>
                <a:schemeClr val="dk1"/>
              </a:solidFill>
            </a:endParaRP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I will have you practice the task for about a minute, and you want to get used to the pace of the task, and importantly, figure out which shape is riskier, and which is safer.</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Shape 5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Shape 57"/>
        <p:cNvGrpSpPr/>
        <p:nvPr/>
      </p:nvGrpSpPr>
      <p:grpSpPr>
        <a:xfrm>
          <a:off x="0" y="0"/>
          <a:ext cx="0" cy="0"/>
          <a:chOff x="0" y="0"/>
          <a:chExt cx="0" cy="0"/>
        </a:xfrm>
      </p:grpSpPr>
      <p:sp>
        <p:nvSpPr>
          <p:cNvPr id="58" name="Google Shape;58;p14"/>
          <p:cNvSpPr txBox="1"/>
          <p:nvPr/>
        </p:nvSpPr>
        <p:spPr>
          <a:xfrm>
            <a:off x="3831900" y="2273850"/>
            <a:ext cx="1480200" cy="59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lt1"/>
                </a:solidFill>
              </a:rPr>
              <a:t>Target Shape</a:t>
            </a:r>
            <a:endParaRPr sz="1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Shape 62"/>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Shape 66"/>
        <p:cNvGrpSpPr/>
        <p:nvPr/>
      </p:nvGrpSpPr>
      <p:grpSpPr>
        <a:xfrm>
          <a:off x="0" y="0"/>
          <a:ext cx="0" cy="0"/>
          <a:chOff x="0" y="0"/>
          <a:chExt cx="0" cy="0"/>
        </a:xfrm>
      </p:grpSpPr>
      <p:sp>
        <p:nvSpPr>
          <p:cNvPr id="67" name="Google Shape;67;p16"/>
          <p:cNvSpPr txBox="1"/>
          <p:nvPr/>
        </p:nvSpPr>
        <p:spPr>
          <a:xfrm>
            <a:off x="960425" y="963950"/>
            <a:ext cx="764100" cy="34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Shape1</a:t>
            </a:r>
            <a:endParaRPr sz="1200">
              <a:solidFill>
                <a:schemeClr val="lt1"/>
              </a:solidFill>
            </a:endParaRPr>
          </a:p>
        </p:txBody>
      </p:sp>
      <p:sp>
        <p:nvSpPr>
          <p:cNvPr id="68" name="Google Shape;68;p16"/>
          <p:cNvSpPr txBox="1"/>
          <p:nvPr/>
        </p:nvSpPr>
        <p:spPr>
          <a:xfrm>
            <a:off x="3081425" y="963950"/>
            <a:ext cx="764100" cy="34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Shape2</a:t>
            </a:r>
            <a:endParaRPr sz="1200">
              <a:solidFill>
                <a:schemeClr val="lt1"/>
              </a:solidFill>
            </a:endParaRPr>
          </a:p>
        </p:txBody>
      </p:sp>
      <p:cxnSp>
        <p:nvCxnSpPr>
          <p:cNvPr id="69" name="Google Shape;69;p16"/>
          <p:cNvCxnSpPr>
            <a:endCxn id="68" idx="1"/>
          </p:cNvCxnSpPr>
          <p:nvPr/>
        </p:nvCxnSpPr>
        <p:spPr>
          <a:xfrm>
            <a:off x="1724525" y="1136900"/>
            <a:ext cx="1356900" cy="0"/>
          </a:xfrm>
          <a:prstGeom prst="straightConnector1">
            <a:avLst/>
          </a:prstGeom>
          <a:noFill/>
          <a:ln w="19050" cap="flat" cmpd="sng">
            <a:solidFill>
              <a:schemeClr val="dk1"/>
            </a:solidFill>
            <a:prstDash val="solid"/>
            <a:round/>
            <a:headEnd type="none" w="med" len="med"/>
            <a:tailEnd type="none" w="med" len="med"/>
          </a:ln>
        </p:spPr>
      </p:cxnSp>
      <p:cxnSp>
        <p:nvCxnSpPr>
          <p:cNvPr id="70" name="Google Shape;70;p16"/>
          <p:cNvCxnSpPr/>
          <p:nvPr/>
        </p:nvCxnSpPr>
        <p:spPr>
          <a:xfrm flipH="1">
            <a:off x="2338525" y="747475"/>
            <a:ext cx="7500" cy="784500"/>
          </a:xfrm>
          <a:prstGeom prst="straightConnector1">
            <a:avLst/>
          </a:prstGeom>
          <a:noFill/>
          <a:ln w="19050" cap="flat" cmpd="sng">
            <a:solidFill>
              <a:schemeClr val="lt1"/>
            </a:solidFill>
            <a:prstDash val="solid"/>
            <a:round/>
            <a:headEnd type="none" w="med" len="med"/>
            <a:tailEnd type="none" w="med" len="med"/>
          </a:ln>
        </p:spPr>
      </p:cxnSp>
      <p:cxnSp>
        <p:nvCxnSpPr>
          <p:cNvPr id="71" name="Google Shape;71;p16"/>
          <p:cNvCxnSpPr/>
          <p:nvPr/>
        </p:nvCxnSpPr>
        <p:spPr>
          <a:xfrm>
            <a:off x="2590250" y="1080525"/>
            <a:ext cx="0" cy="118500"/>
          </a:xfrm>
          <a:prstGeom prst="straightConnector1">
            <a:avLst/>
          </a:prstGeom>
          <a:noFill/>
          <a:ln w="19050" cap="flat" cmpd="sng">
            <a:solidFill>
              <a:schemeClr val="dk1"/>
            </a:solidFill>
            <a:prstDash val="solid"/>
            <a:round/>
            <a:headEnd type="none" w="med" len="med"/>
            <a:tailEnd type="none" w="med" len="med"/>
          </a:ln>
        </p:spPr>
      </p:cxnSp>
      <p:sp>
        <p:nvSpPr>
          <p:cNvPr id="72" name="Google Shape;72;p16"/>
          <p:cNvSpPr txBox="1"/>
          <p:nvPr/>
        </p:nvSpPr>
        <p:spPr>
          <a:xfrm>
            <a:off x="960425" y="2395975"/>
            <a:ext cx="764100" cy="34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Shape1</a:t>
            </a:r>
            <a:endParaRPr sz="1200">
              <a:solidFill>
                <a:schemeClr val="lt1"/>
              </a:solidFill>
            </a:endParaRPr>
          </a:p>
        </p:txBody>
      </p:sp>
      <p:sp>
        <p:nvSpPr>
          <p:cNvPr id="73" name="Google Shape;73;p16"/>
          <p:cNvSpPr txBox="1"/>
          <p:nvPr/>
        </p:nvSpPr>
        <p:spPr>
          <a:xfrm>
            <a:off x="3081425" y="2395975"/>
            <a:ext cx="764100" cy="34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Shape2</a:t>
            </a:r>
            <a:endParaRPr sz="1200">
              <a:solidFill>
                <a:schemeClr val="lt1"/>
              </a:solidFill>
            </a:endParaRPr>
          </a:p>
        </p:txBody>
      </p:sp>
      <p:cxnSp>
        <p:nvCxnSpPr>
          <p:cNvPr id="74" name="Google Shape;74;p16"/>
          <p:cNvCxnSpPr>
            <a:endCxn id="73" idx="1"/>
          </p:cNvCxnSpPr>
          <p:nvPr/>
        </p:nvCxnSpPr>
        <p:spPr>
          <a:xfrm>
            <a:off x="1724525" y="2568925"/>
            <a:ext cx="1356900" cy="0"/>
          </a:xfrm>
          <a:prstGeom prst="straightConnector1">
            <a:avLst/>
          </a:prstGeom>
          <a:noFill/>
          <a:ln w="19050" cap="flat" cmpd="sng">
            <a:solidFill>
              <a:schemeClr val="dk1"/>
            </a:solidFill>
            <a:prstDash val="solid"/>
            <a:round/>
            <a:headEnd type="none" w="med" len="med"/>
            <a:tailEnd type="none" w="med" len="med"/>
          </a:ln>
        </p:spPr>
      </p:cxnSp>
      <p:cxnSp>
        <p:nvCxnSpPr>
          <p:cNvPr id="75" name="Google Shape;75;p16"/>
          <p:cNvCxnSpPr/>
          <p:nvPr/>
        </p:nvCxnSpPr>
        <p:spPr>
          <a:xfrm flipH="1">
            <a:off x="2109925" y="2179500"/>
            <a:ext cx="7500" cy="784500"/>
          </a:xfrm>
          <a:prstGeom prst="straightConnector1">
            <a:avLst/>
          </a:prstGeom>
          <a:noFill/>
          <a:ln w="19050" cap="flat" cmpd="sng">
            <a:solidFill>
              <a:schemeClr val="lt1"/>
            </a:solidFill>
            <a:prstDash val="solid"/>
            <a:round/>
            <a:headEnd type="none" w="med" len="med"/>
            <a:tailEnd type="none" w="med" len="med"/>
          </a:ln>
        </p:spPr>
      </p:cxnSp>
      <p:cxnSp>
        <p:nvCxnSpPr>
          <p:cNvPr id="76" name="Google Shape;76;p16"/>
          <p:cNvCxnSpPr/>
          <p:nvPr/>
        </p:nvCxnSpPr>
        <p:spPr>
          <a:xfrm>
            <a:off x="2361650" y="2512550"/>
            <a:ext cx="0" cy="118500"/>
          </a:xfrm>
          <a:prstGeom prst="straightConnector1">
            <a:avLst/>
          </a:prstGeom>
          <a:noFill/>
          <a:ln w="19050" cap="flat" cmpd="sng">
            <a:solidFill>
              <a:schemeClr val="dk1"/>
            </a:solidFill>
            <a:prstDash val="solid"/>
            <a:round/>
            <a:headEnd type="none" w="med" len="med"/>
            <a:tailEnd type="none" w="med" len="med"/>
          </a:ln>
        </p:spPr>
      </p:cxnSp>
      <p:sp>
        <p:nvSpPr>
          <p:cNvPr id="77" name="Google Shape;77;p16"/>
          <p:cNvSpPr txBox="1"/>
          <p:nvPr/>
        </p:nvSpPr>
        <p:spPr>
          <a:xfrm>
            <a:off x="960425" y="3843775"/>
            <a:ext cx="764100" cy="34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Shape1</a:t>
            </a:r>
            <a:endParaRPr sz="1200">
              <a:solidFill>
                <a:schemeClr val="lt1"/>
              </a:solidFill>
            </a:endParaRPr>
          </a:p>
        </p:txBody>
      </p:sp>
      <p:sp>
        <p:nvSpPr>
          <p:cNvPr id="78" name="Google Shape;78;p16"/>
          <p:cNvSpPr txBox="1"/>
          <p:nvPr/>
        </p:nvSpPr>
        <p:spPr>
          <a:xfrm>
            <a:off x="3081425" y="3843775"/>
            <a:ext cx="764100" cy="34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Shape2</a:t>
            </a:r>
            <a:endParaRPr sz="1200">
              <a:solidFill>
                <a:schemeClr val="lt1"/>
              </a:solidFill>
            </a:endParaRPr>
          </a:p>
        </p:txBody>
      </p:sp>
      <p:cxnSp>
        <p:nvCxnSpPr>
          <p:cNvPr id="79" name="Google Shape;79;p16"/>
          <p:cNvCxnSpPr>
            <a:endCxn id="78" idx="1"/>
          </p:cNvCxnSpPr>
          <p:nvPr/>
        </p:nvCxnSpPr>
        <p:spPr>
          <a:xfrm>
            <a:off x="1724525" y="4016725"/>
            <a:ext cx="1356900" cy="0"/>
          </a:xfrm>
          <a:prstGeom prst="straightConnector1">
            <a:avLst/>
          </a:prstGeom>
          <a:noFill/>
          <a:ln w="19050" cap="flat" cmpd="sng">
            <a:solidFill>
              <a:schemeClr val="dk1"/>
            </a:solidFill>
            <a:prstDash val="solid"/>
            <a:round/>
            <a:headEnd type="none" w="med" len="med"/>
            <a:tailEnd type="none" w="med" len="med"/>
          </a:ln>
        </p:spPr>
      </p:cxnSp>
      <p:cxnSp>
        <p:nvCxnSpPr>
          <p:cNvPr id="80" name="Google Shape;80;p16"/>
          <p:cNvCxnSpPr/>
          <p:nvPr/>
        </p:nvCxnSpPr>
        <p:spPr>
          <a:xfrm flipH="1">
            <a:off x="2643325" y="3627300"/>
            <a:ext cx="7500" cy="784500"/>
          </a:xfrm>
          <a:prstGeom prst="straightConnector1">
            <a:avLst/>
          </a:prstGeom>
          <a:noFill/>
          <a:ln w="19050" cap="flat" cmpd="sng">
            <a:solidFill>
              <a:schemeClr val="lt1"/>
            </a:solidFill>
            <a:prstDash val="solid"/>
            <a:round/>
            <a:headEnd type="none" w="med" len="med"/>
            <a:tailEnd type="none" w="med" len="med"/>
          </a:ln>
        </p:spPr>
      </p:cxnSp>
      <p:cxnSp>
        <p:nvCxnSpPr>
          <p:cNvPr id="81" name="Google Shape;81;p16"/>
          <p:cNvCxnSpPr/>
          <p:nvPr/>
        </p:nvCxnSpPr>
        <p:spPr>
          <a:xfrm>
            <a:off x="1904450" y="3960350"/>
            <a:ext cx="0" cy="118500"/>
          </a:xfrm>
          <a:prstGeom prst="straightConnector1">
            <a:avLst/>
          </a:prstGeom>
          <a:noFill/>
          <a:ln w="19050" cap="flat" cmpd="sng">
            <a:solidFill>
              <a:schemeClr val="dk1"/>
            </a:solidFill>
            <a:prstDash val="solid"/>
            <a:round/>
            <a:headEnd type="none" w="med" len="med"/>
            <a:tailEnd type="none" w="med" len="med"/>
          </a:ln>
        </p:spPr>
      </p:cxnSp>
      <p:sp>
        <p:nvSpPr>
          <p:cNvPr id="82" name="Google Shape;82;p16"/>
          <p:cNvSpPr txBox="1"/>
          <p:nvPr/>
        </p:nvSpPr>
        <p:spPr>
          <a:xfrm>
            <a:off x="4999025" y="963950"/>
            <a:ext cx="764100" cy="34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Shape2</a:t>
            </a:r>
            <a:endParaRPr sz="1200">
              <a:solidFill>
                <a:schemeClr val="lt1"/>
              </a:solidFill>
            </a:endParaRPr>
          </a:p>
        </p:txBody>
      </p:sp>
      <p:sp>
        <p:nvSpPr>
          <p:cNvPr id="83" name="Google Shape;83;p16"/>
          <p:cNvSpPr txBox="1"/>
          <p:nvPr/>
        </p:nvSpPr>
        <p:spPr>
          <a:xfrm>
            <a:off x="7120025" y="963950"/>
            <a:ext cx="764100" cy="34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Shape1</a:t>
            </a:r>
            <a:endParaRPr sz="1200">
              <a:solidFill>
                <a:schemeClr val="lt1"/>
              </a:solidFill>
            </a:endParaRPr>
          </a:p>
        </p:txBody>
      </p:sp>
      <p:cxnSp>
        <p:nvCxnSpPr>
          <p:cNvPr id="84" name="Google Shape;84;p16"/>
          <p:cNvCxnSpPr>
            <a:endCxn id="83" idx="1"/>
          </p:cNvCxnSpPr>
          <p:nvPr/>
        </p:nvCxnSpPr>
        <p:spPr>
          <a:xfrm>
            <a:off x="5763125" y="1136900"/>
            <a:ext cx="1356900" cy="0"/>
          </a:xfrm>
          <a:prstGeom prst="straightConnector1">
            <a:avLst/>
          </a:prstGeom>
          <a:noFill/>
          <a:ln w="19050" cap="flat" cmpd="sng">
            <a:solidFill>
              <a:schemeClr val="dk1"/>
            </a:solidFill>
            <a:prstDash val="solid"/>
            <a:round/>
            <a:headEnd type="none" w="med" len="med"/>
            <a:tailEnd type="none" w="med" len="med"/>
          </a:ln>
        </p:spPr>
      </p:cxnSp>
      <p:cxnSp>
        <p:nvCxnSpPr>
          <p:cNvPr id="85" name="Google Shape;85;p16"/>
          <p:cNvCxnSpPr/>
          <p:nvPr/>
        </p:nvCxnSpPr>
        <p:spPr>
          <a:xfrm flipH="1">
            <a:off x="6377125" y="747475"/>
            <a:ext cx="7500" cy="784500"/>
          </a:xfrm>
          <a:prstGeom prst="straightConnector1">
            <a:avLst/>
          </a:prstGeom>
          <a:noFill/>
          <a:ln w="19050" cap="flat" cmpd="sng">
            <a:solidFill>
              <a:schemeClr val="lt1"/>
            </a:solidFill>
            <a:prstDash val="solid"/>
            <a:round/>
            <a:headEnd type="none" w="med" len="med"/>
            <a:tailEnd type="none" w="med" len="med"/>
          </a:ln>
        </p:spPr>
      </p:cxnSp>
      <p:cxnSp>
        <p:nvCxnSpPr>
          <p:cNvPr id="86" name="Google Shape;86;p16"/>
          <p:cNvCxnSpPr/>
          <p:nvPr/>
        </p:nvCxnSpPr>
        <p:spPr>
          <a:xfrm>
            <a:off x="6171650" y="1080525"/>
            <a:ext cx="0" cy="118500"/>
          </a:xfrm>
          <a:prstGeom prst="straightConnector1">
            <a:avLst/>
          </a:prstGeom>
          <a:noFill/>
          <a:ln w="19050" cap="flat" cmpd="sng">
            <a:solidFill>
              <a:schemeClr val="dk1"/>
            </a:solidFill>
            <a:prstDash val="solid"/>
            <a:round/>
            <a:headEnd type="none" w="med" len="med"/>
            <a:tailEnd type="none" w="med" len="med"/>
          </a:ln>
        </p:spPr>
      </p:cxnSp>
      <p:sp>
        <p:nvSpPr>
          <p:cNvPr id="87" name="Google Shape;87;p16"/>
          <p:cNvSpPr txBox="1"/>
          <p:nvPr/>
        </p:nvSpPr>
        <p:spPr>
          <a:xfrm>
            <a:off x="4999025" y="2395975"/>
            <a:ext cx="764100" cy="34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Shape2</a:t>
            </a:r>
            <a:endParaRPr sz="1200">
              <a:solidFill>
                <a:schemeClr val="lt1"/>
              </a:solidFill>
            </a:endParaRPr>
          </a:p>
        </p:txBody>
      </p:sp>
      <p:sp>
        <p:nvSpPr>
          <p:cNvPr id="88" name="Google Shape;88;p16"/>
          <p:cNvSpPr txBox="1"/>
          <p:nvPr/>
        </p:nvSpPr>
        <p:spPr>
          <a:xfrm>
            <a:off x="7120025" y="2395975"/>
            <a:ext cx="764100" cy="34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Shape1</a:t>
            </a:r>
            <a:endParaRPr sz="1200">
              <a:solidFill>
                <a:schemeClr val="lt1"/>
              </a:solidFill>
            </a:endParaRPr>
          </a:p>
        </p:txBody>
      </p:sp>
      <p:cxnSp>
        <p:nvCxnSpPr>
          <p:cNvPr id="89" name="Google Shape;89;p16"/>
          <p:cNvCxnSpPr>
            <a:endCxn id="88" idx="1"/>
          </p:cNvCxnSpPr>
          <p:nvPr/>
        </p:nvCxnSpPr>
        <p:spPr>
          <a:xfrm>
            <a:off x="5763125" y="2568925"/>
            <a:ext cx="1356900" cy="0"/>
          </a:xfrm>
          <a:prstGeom prst="straightConnector1">
            <a:avLst/>
          </a:prstGeom>
          <a:noFill/>
          <a:ln w="19050" cap="flat" cmpd="sng">
            <a:solidFill>
              <a:schemeClr val="dk1"/>
            </a:solidFill>
            <a:prstDash val="solid"/>
            <a:round/>
            <a:headEnd type="none" w="med" len="med"/>
            <a:tailEnd type="none" w="med" len="med"/>
          </a:ln>
        </p:spPr>
      </p:cxnSp>
      <p:cxnSp>
        <p:nvCxnSpPr>
          <p:cNvPr id="90" name="Google Shape;90;p16"/>
          <p:cNvCxnSpPr/>
          <p:nvPr/>
        </p:nvCxnSpPr>
        <p:spPr>
          <a:xfrm flipH="1">
            <a:off x="6681925" y="2179500"/>
            <a:ext cx="7500" cy="784500"/>
          </a:xfrm>
          <a:prstGeom prst="straightConnector1">
            <a:avLst/>
          </a:prstGeom>
          <a:noFill/>
          <a:ln w="19050" cap="flat" cmpd="sng">
            <a:solidFill>
              <a:schemeClr val="lt1"/>
            </a:solidFill>
            <a:prstDash val="solid"/>
            <a:round/>
            <a:headEnd type="none" w="med" len="med"/>
            <a:tailEnd type="none" w="med" len="med"/>
          </a:ln>
        </p:spPr>
      </p:cxnSp>
      <p:cxnSp>
        <p:nvCxnSpPr>
          <p:cNvPr id="91" name="Google Shape;91;p16"/>
          <p:cNvCxnSpPr/>
          <p:nvPr/>
        </p:nvCxnSpPr>
        <p:spPr>
          <a:xfrm>
            <a:off x="5943050" y="2512550"/>
            <a:ext cx="0" cy="118500"/>
          </a:xfrm>
          <a:prstGeom prst="straightConnector1">
            <a:avLst/>
          </a:prstGeom>
          <a:noFill/>
          <a:ln w="19050" cap="flat" cmpd="sng">
            <a:solidFill>
              <a:schemeClr val="dk1"/>
            </a:solidFill>
            <a:prstDash val="solid"/>
            <a:round/>
            <a:headEnd type="none" w="med" len="med"/>
            <a:tailEnd type="none" w="med" len="med"/>
          </a:ln>
        </p:spPr>
      </p:cxnSp>
      <p:sp>
        <p:nvSpPr>
          <p:cNvPr id="92" name="Google Shape;92;p16"/>
          <p:cNvSpPr txBox="1"/>
          <p:nvPr/>
        </p:nvSpPr>
        <p:spPr>
          <a:xfrm>
            <a:off x="4999025" y="3843775"/>
            <a:ext cx="764100" cy="34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Shape2</a:t>
            </a:r>
            <a:endParaRPr sz="1200">
              <a:solidFill>
                <a:schemeClr val="lt1"/>
              </a:solidFill>
            </a:endParaRPr>
          </a:p>
        </p:txBody>
      </p:sp>
      <p:sp>
        <p:nvSpPr>
          <p:cNvPr id="93" name="Google Shape;93;p16"/>
          <p:cNvSpPr txBox="1"/>
          <p:nvPr/>
        </p:nvSpPr>
        <p:spPr>
          <a:xfrm>
            <a:off x="7120025" y="3843775"/>
            <a:ext cx="764100" cy="34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rPr>
              <a:t>Shape1</a:t>
            </a:r>
            <a:endParaRPr sz="1200">
              <a:solidFill>
                <a:schemeClr val="lt1"/>
              </a:solidFill>
            </a:endParaRPr>
          </a:p>
        </p:txBody>
      </p:sp>
      <p:cxnSp>
        <p:nvCxnSpPr>
          <p:cNvPr id="94" name="Google Shape;94;p16"/>
          <p:cNvCxnSpPr>
            <a:endCxn id="93" idx="1"/>
          </p:cNvCxnSpPr>
          <p:nvPr/>
        </p:nvCxnSpPr>
        <p:spPr>
          <a:xfrm>
            <a:off x="5763125" y="4016725"/>
            <a:ext cx="1356900" cy="0"/>
          </a:xfrm>
          <a:prstGeom prst="straightConnector1">
            <a:avLst/>
          </a:prstGeom>
          <a:noFill/>
          <a:ln w="19050" cap="flat" cmpd="sng">
            <a:solidFill>
              <a:schemeClr val="dk1"/>
            </a:solidFill>
            <a:prstDash val="solid"/>
            <a:round/>
            <a:headEnd type="none" w="med" len="med"/>
            <a:tailEnd type="none" w="med" len="med"/>
          </a:ln>
        </p:spPr>
      </p:cxnSp>
      <p:cxnSp>
        <p:nvCxnSpPr>
          <p:cNvPr id="95" name="Google Shape;95;p16"/>
          <p:cNvCxnSpPr/>
          <p:nvPr/>
        </p:nvCxnSpPr>
        <p:spPr>
          <a:xfrm flipH="1">
            <a:off x="6148525" y="3627300"/>
            <a:ext cx="7500" cy="784500"/>
          </a:xfrm>
          <a:prstGeom prst="straightConnector1">
            <a:avLst/>
          </a:prstGeom>
          <a:noFill/>
          <a:ln w="19050" cap="flat" cmpd="sng">
            <a:solidFill>
              <a:schemeClr val="lt1"/>
            </a:solidFill>
            <a:prstDash val="solid"/>
            <a:round/>
            <a:headEnd type="none" w="med" len="med"/>
            <a:tailEnd type="none" w="med" len="med"/>
          </a:ln>
        </p:spPr>
      </p:cxnSp>
      <p:cxnSp>
        <p:nvCxnSpPr>
          <p:cNvPr id="96" name="Google Shape;96;p16"/>
          <p:cNvCxnSpPr/>
          <p:nvPr/>
        </p:nvCxnSpPr>
        <p:spPr>
          <a:xfrm>
            <a:off x="7009850" y="3960350"/>
            <a:ext cx="0" cy="118500"/>
          </a:xfrm>
          <a:prstGeom prst="straightConnector1">
            <a:avLst/>
          </a:prstGeom>
          <a:noFill/>
          <a:ln w="19050" cap="flat" cmpd="sng">
            <a:solidFill>
              <a:schemeClr val="dk1"/>
            </a:solidFill>
            <a:prstDash val="solid"/>
            <a:round/>
            <a:headEnd type="none" w="med" len="med"/>
            <a:tailEnd type="none" w="med" len="med"/>
          </a:ln>
        </p:spPr>
      </p:cxnSp>
      <p:pic>
        <p:nvPicPr>
          <p:cNvPr id="97" name="Google Shape;97;p16"/>
          <p:cNvPicPr preferRelativeResize="0"/>
          <p:nvPr/>
        </p:nvPicPr>
        <p:blipFill>
          <a:blip r:embed="rId3">
            <a:alphaModFix/>
          </a:blip>
          <a:stretch>
            <a:fillRect/>
          </a:stretch>
        </p:blipFill>
        <p:spPr>
          <a:xfrm>
            <a:off x="1902463" y="858883"/>
            <a:ext cx="258122" cy="105076"/>
          </a:xfrm>
          <a:prstGeom prst="rect">
            <a:avLst/>
          </a:prstGeom>
          <a:noFill/>
          <a:ln>
            <a:noFill/>
          </a:ln>
        </p:spPr>
      </p:pic>
      <p:pic>
        <p:nvPicPr>
          <p:cNvPr id="98" name="Google Shape;98;p16"/>
          <p:cNvPicPr preferRelativeResize="0"/>
          <p:nvPr/>
        </p:nvPicPr>
        <p:blipFill>
          <a:blip r:embed="rId4">
            <a:alphaModFix/>
          </a:blip>
          <a:stretch>
            <a:fillRect/>
          </a:stretch>
        </p:blipFill>
        <p:spPr>
          <a:xfrm>
            <a:off x="1902460" y="1294073"/>
            <a:ext cx="258122" cy="105076"/>
          </a:xfrm>
          <a:prstGeom prst="rect">
            <a:avLst/>
          </a:prstGeom>
          <a:noFill/>
          <a:ln>
            <a:noFill/>
          </a:ln>
        </p:spPr>
      </p:pic>
      <p:pic>
        <p:nvPicPr>
          <p:cNvPr id="99" name="Google Shape;99;p16"/>
          <p:cNvPicPr preferRelativeResize="0"/>
          <p:nvPr/>
        </p:nvPicPr>
        <p:blipFill>
          <a:blip r:embed="rId5">
            <a:alphaModFix/>
          </a:blip>
          <a:stretch>
            <a:fillRect/>
          </a:stretch>
        </p:blipFill>
        <p:spPr>
          <a:xfrm>
            <a:off x="2597210" y="858875"/>
            <a:ext cx="99729" cy="105076"/>
          </a:xfrm>
          <a:prstGeom prst="rect">
            <a:avLst/>
          </a:prstGeom>
          <a:noFill/>
          <a:ln>
            <a:noFill/>
          </a:ln>
        </p:spPr>
      </p:pic>
      <p:pic>
        <p:nvPicPr>
          <p:cNvPr id="100" name="Google Shape;100;p16"/>
          <p:cNvPicPr preferRelativeResize="0"/>
          <p:nvPr/>
        </p:nvPicPr>
        <p:blipFill>
          <a:blip r:embed="rId6">
            <a:alphaModFix/>
          </a:blip>
          <a:stretch>
            <a:fillRect/>
          </a:stretch>
        </p:blipFill>
        <p:spPr>
          <a:xfrm>
            <a:off x="2596479" y="1294075"/>
            <a:ext cx="101196" cy="105076"/>
          </a:xfrm>
          <a:prstGeom prst="rect">
            <a:avLst/>
          </a:prstGeom>
          <a:noFill/>
          <a:ln>
            <a:noFill/>
          </a:ln>
        </p:spPr>
      </p:pic>
      <p:pic>
        <p:nvPicPr>
          <p:cNvPr id="101" name="Google Shape;101;p16"/>
          <p:cNvPicPr preferRelativeResize="0"/>
          <p:nvPr/>
        </p:nvPicPr>
        <p:blipFill>
          <a:blip r:embed="rId3">
            <a:alphaModFix/>
          </a:blip>
          <a:stretch>
            <a:fillRect/>
          </a:stretch>
        </p:blipFill>
        <p:spPr>
          <a:xfrm>
            <a:off x="1775388" y="2290908"/>
            <a:ext cx="258122" cy="105076"/>
          </a:xfrm>
          <a:prstGeom prst="rect">
            <a:avLst/>
          </a:prstGeom>
          <a:noFill/>
          <a:ln>
            <a:noFill/>
          </a:ln>
        </p:spPr>
      </p:pic>
      <p:pic>
        <p:nvPicPr>
          <p:cNvPr id="102" name="Google Shape;102;p16"/>
          <p:cNvPicPr preferRelativeResize="0"/>
          <p:nvPr/>
        </p:nvPicPr>
        <p:blipFill>
          <a:blip r:embed="rId3">
            <a:alphaModFix/>
          </a:blip>
          <a:stretch>
            <a:fillRect/>
          </a:stretch>
        </p:blipFill>
        <p:spPr>
          <a:xfrm>
            <a:off x="2054863" y="3738708"/>
            <a:ext cx="258122" cy="105076"/>
          </a:xfrm>
          <a:prstGeom prst="rect">
            <a:avLst/>
          </a:prstGeom>
          <a:noFill/>
          <a:ln>
            <a:noFill/>
          </a:ln>
        </p:spPr>
      </p:pic>
      <p:pic>
        <p:nvPicPr>
          <p:cNvPr id="103" name="Google Shape;103;p16"/>
          <p:cNvPicPr preferRelativeResize="0"/>
          <p:nvPr/>
        </p:nvPicPr>
        <p:blipFill>
          <a:blip r:embed="rId3">
            <a:alphaModFix/>
          </a:blip>
          <a:stretch>
            <a:fillRect/>
          </a:stretch>
        </p:blipFill>
        <p:spPr>
          <a:xfrm>
            <a:off x="6623263" y="858883"/>
            <a:ext cx="258122" cy="105076"/>
          </a:xfrm>
          <a:prstGeom prst="rect">
            <a:avLst/>
          </a:prstGeom>
          <a:noFill/>
          <a:ln>
            <a:noFill/>
          </a:ln>
        </p:spPr>
      </p:pic>
      <p:pic>
        <p:nvPicPr>
          <p:cNvPr id="104" name="Google Shape;104;p16"/>
          <p:cNvPicPr preferRelativeResize="0"/>
          <p:nvPr/>
        </p:nvPicPr>
        <p:blipFill>
          <a:blip r:embed="rId3">
            <a:alphaModFix/>
          </a:blip>
          <a:stretch>
            <a:fillRect/>
          </a:stretch>
        </p:blipFill>
        <p:spPr>
          <a:xfrm>
            <a:off x="6775663" y="2290908"/>
            <a:ext cx="258122" cy="105076"/>
          </a:xfrm>
          <a:prstGeom prst="rect">
            <a:avLst/>
          </a:prstGeom>
          <a:noFill/>
          <a:ln>
            <a:noFill/>
          </a:ln>
        </p:spPr>
      </p:pic>
      <p:pic>
        <p:nvPicPr>
          <p:cNvPr id="105" name="Google Shape;105;p16"/>
          <p:cNvPicPr preferRelativeResize="0"/>
          <p:nvPr/>
        </p:nvPicPr>
        <p:blipFill>
          <a:blip r:embed="rId3">
            <a:alphaModFix/>
          </a:blip>
          <a:stretch>
            <a:fillRect/>
          </a:stretch>
        </p:blipFill>
        <p:spPr>
          <a:xfrm>
            <a:off x="6508962" y="3738708"/>
            <a:ext cx="258122" cy="105076"/>
          </a:xfrm>
          <a:prstGeom prst="rect">
            <a:avLst/>
          </a:prstGeom>
          <a:noFill/>
          <a:ln>
            <a:noFill/>
          </a:ln>
        </p:spPr>
      </p:pic>
      <p:pic>
        <p:nvPicPr>
          <p:cNvPr id="106" name="Google Shape;106;p16"/>
          <p:cNvPicPr preferRelativeResize="0"/>
          <p:nvPr/>
        </p:nvPicPr>
        <p:blipFill>
          <a:blip r:embed="rId4">
            <a:alphaModFix/>
          </a:blip>
          <a:stretch>
            <a:fillRect/>
          </a:stretch>
        </p:blipFill>
        <p:spPr>
          <a:xfrm>
            <a:off x="1775397" y="2741873"/>
            <a:ext cx="258122" cy="105076"/>
          </a:xfrm>
          <a:prstGeom prst="rect">
            <a:avLst/>
          </a:prstGeom>
          <a:noFill/>
          <a:ln>
            <a:noFill/>
          </a:ln>
        </p:spPr>
      </p:pic>
      <p:pic>
        <p:nvPicPr>
          <p:cNvPr id="107" name="Google Shape;107;p16"/>
          <p:cNvPicPr preferRelativeResize="0"/>
          <p:nvPr/>
        </p:nvPicPr>
        <p:blipFill>
          <a:blip r:embed="rId4">
            <a:alphaModFix/>
          </a:blip>
          <a:stretch>
            <a:fillRect/>
          </a:stretch>
        </p:blipFill>
        <p:spPr>
          <a:xfrm>
            <a:off x="2054860" y="4189673"/>
            <a:ext cx="258122" cy="105076"/>
          </a:xfrm>
          <a:prstGeom prst="rect">
            <a:avLst/>
          </a:prstGeom>
          <a:noFill/>
          <a:ln>
            <a:noFill/>
          </a:ln>
        </p:spPr>
      </p:pic>
      <p:pic>
        <p:nvPicPr>
          <p:cNvPr id="108" name="Google Shape;108;p16"/>
          <p:cNvPicPr preferRelativeResize="0"/>
          <p:nvPr/>
        </p:nvPicPr>
        <p:blipFill>
          <a:blip r:embed="rId4">
            <a:alphaModFix/>
          </a:blip>
          <a:stretch>
            <a:fillRect/>
          </a:stretch>
        </p:blipFill>
        <p:spPr>
          <a:xfrm>
            <a:off x="6508972" y="4189673"/>
            <a:ext cx="258122" cy="105076"/>
          </a:xfrm>
          <a:prstGeom prst="rect">
            <a:avLst/>
          </a:prstGeom>
          <a:noFill/>
          <a:ln>
            <a:noFill/>
          </a:ln>
        </p:spPr>
      </p:pic>
      <p:pic>
        <p:nvPicPr>
          <p:cNvPr id="109" name="Google Shape;109;p16"/>
          <p:cNvPicPr preferRelativeResize="0"/>
          <p:nvPr/>
        </p:nvPicPr>
        <p:blipFill>
          <a:blip r:embed="rId4">
            <a:alphaModFix/>
          </a:blip>
          <a:stretch>
            <a:fillRect/>
          </a:stretch>
        </p:blipFill>
        <p:spPr>
          <a:xfrm>
            <a:off x="6775672" y="2741873"/>
            <a:ext cx="258122" cy="105076"/>
          </a:xfrm>
          <a:prstGeom prst="rect">
            <a:avLst/>
          </a:prstGeom>
          <a:noFill/>
          <a:ln>
            <a:noFill/>
          </a:ln>
        </p:spPr>
      </p:pic>
      <p:pic>
        <p:nvPicPr>
          <p:cNvPr id="110" name="Google Shape;110;p16"/>
          <p:cNvPicPr preferRelativeResize="0"/>
          <p:nvPr/>
        </p:nvPicPr>
        <p:blipFill>
          <a:blip r:embed="rId4">
            <a:alphaModFix/>
          </a:blip>
          <a:stretch>
            <a:fillRect/>
          </a:stretch>
        </p:blipFill>
        <p:spPr>
          <a:xfrm>
            <a:off x="6623272" y="1309848"/>
            <a:ext cx="258122" cy="105076"/>
          </a:xfrm>
          <a:prstGeom prst="rect">
            <a:avLst/>
          </a:prstGeom>
          <a:noFill/>
          <a:ln>
            <a:noFill/>
          </a:ln>
        </p:spPr>
      </p:pic>
      <p:pic>
        <p:nvPicPr>
          <p:cNvPr id="111" name="Google Shape;111;p16"/>
          <p:cNvPicPr preferRelativeResize="0"/>
          <p:nvPr/>
        </p:nvPicPr>
        <p:blipFill>
          <a:blip r:embed="rId5">
            <a:alphaModFix/>
          </a:blip>
          <a:stretch>
            <a:fillRect/>
          </a:stretch>
        </p:blipFill>
        <p:spPr>
          <a:xfrm>
            <a:off x="2549560" y="2306675"/>
            <a:ext cx="99729" cy="105076"/>
          </a:xfrm>
          <a:prstGeom prst="rect">
            <a:avLst/>
          </a:prstGeom>
          <a:noFill/>
          <a:ln>
            <a:noFill/>
          </a:ln>
        </p:spPr>
      </p:pic>
      <p:pic>
        <p:nvPicPr>
          <p:cNvPr id="112" name="Google Shape;112;p16"/>
          <p:cNvPicPr preferRelativeResize="0"/>
          <p:nvPr/>
        </p:nvPicPr>
        <p:blipFill>
          <a:blip r:embed="rId6">
            <a:alphaModFix/>
          </a:blip>
          <a:stretch>
            <a:fillRect/>
          </a:stretch>
        </p:blipFill>
        <p:spPr>
          <a:xfrm>
            <a:off x="2548829" y="2741875"/>
            <a:ext cx="101196" cy="105076"/>
          </a:xfrm>
          <a:prstGeom prst="rect">
            <a:avLst/>
          </a:prstGeom>
          <a:noFill/>
          <a:ln>
            <a:noFill/>
          </a:ln>
        </p:spPr>
      </p:pic>
      <p:pic>
        <p:nvPicPr>
          <p:cNvPr id="113" name="Google Shape;113;p16"/>
          <p:cNvPicPr preferRelativeResize="0"/>
          <p:nvPr/>
        </p:nvPicPr>
        <p:blipFill>
          <a:blip r:embed="rId5">
            <a:alphaModFix/>
          </a:blip>
          <a:stretch>
            <a:fillRect/>
          </a:stretch>
        </p:blipFill>
        <p:spPr>
          <a:xfrm>
            <a:off x="6020260" y="866763"/>
            <a:ext cx="99729" cy="105076"/>
          </a:xfrm>
          <a:prstGeom prst="rect">
            <a:avLst/>
          </a:prstGeom>
          <a:noFill/>
          <a:ln>
            <a:noFill/>
          </a:ln>
        </p:spPr>
      </p:pic>
      <p:pic>
        <p:nvPicPr>
          <p:cNvPr id="114" name="Google Shape;114;p16"/>
          <p:cNvPicPr preferRelativeResize="0"/>
          <p:nvPr/>
        </p:nvPicPr>
        <p:blipFill>
          <a:blip r:embed="rId6">
            <a:alphaModFix/>
          </a:blip>
          <a:stretch>
            <a:fillRect/>
          </a:stretch>
        </p:blipFill>
        <p:spPr>
          <a:xfrm>
            <a:off x="6019529" y="1301963"/>
            <a:ext cx="101196" cy="105076"/>
          </a:xfrm>
          <a:prstGeom prst="rect">
            <a:avLst/>
          </a:prstGeom>
          <a:noFill/>
          <a:ln>
            <a:noFill/>
          </a:ln>
        </p:spPr>
      </p:pic>
      <p:pic>
        <p:nvPicPr>
          <p:cNvPr id="115" name="Google Shape;115;p16"/>
          <p:cNvPicPr preferRelativeResize="0"/>
          <p:nvPr/>
        </p:nvPicPr>
        <p:blipFill>
          <a:blip r:embed="rId5">
            <a:alphaModFix/>
          </a:blip>
          <a:stretch>
            <a:fillRect/>
          </a:stretch>
        </p:blipFill>
        <p:spPr>
          <a:xfrm>
            <a:off x="6172660" y="2306675"/>
            <a:ext cx="99729" cy="105076"/>
          </a:xfrm>
          <a:prstGeom prst="rect">
            <a:avLst/>
          </a:prstGeom>
          <a:noFill/>
          <a:ln>
            <a:noFill/>
          </a:ln>
        </p:spPr>
      </p:pic>
      <p:pic>
        <p:nvPicPr>
          <p:cNvPr id="116" name="Google Shape;116;p16"/>
          <p:cNvPicPr preferRelativeResize="0"/>
          <p:nvPr/>
        </p:nvPicPr>
        <p:blipFill>
          <a:blip r:embed="rId6">
            <a:alphaModFix/>
          </a:blip>
          <a:stretch>
            <a:fillRect/>
          </a:stretch>
        </p:blipFill>
        <p:spPr>
          <a:xfrm>
            <a:off x="6171929" y="2741875"/>
            <a:ext cx="101196" cy="105076"/>
          </a:xfrm>
          <a:prstGeom prst="rect">
            <a:avLst/>
          </a:prstGeom>
          <a:noFill/>
          <a:ln>
            <a:noFill/>
          </a:ln>
        </p:spPr>
      </p:pic>
      <p:pic>
        <p:nvPicPr>
          <p:cNvPr id="117" name="Google Shape;117;p16"/>
          <p:cNvPicPr preferRelativeResize="0"/>
          <p:nvPr/>
        </p:nvPicPr>
        <p:blipFill>
          <a:blip r:embed="rId5">
            <a:alphaModFix/>
          </a:blip>
          <a:stretch>
            <a:fillRect/>
          </a:stretch>
        </p:blipFill>
        <p:spPr>
          <a:xfrm>
            <a:off x="2816260" y="3746588"/>
            <a:ext cx="99729" cy="105076"/>
          </a:xfrm>
          <a:prstGeom prst="rect">
            <a:avLst/>
          </a:prstGeom>
          <a:noFill/>
          <a:ln>
            <a:noFill/>
          </a:ln>
        </p:spPr>
      </p:pic>
      <p:pic>
        <p:nvPicPr>
          <p:cNvPr id="118" name="Google Shape;118;p16"/>
          <p:cNvPicPr preferRelativeResize="0"/>
          <p:nvPr/>
        </p:nvPicPr>
        <p:blipFill>
          <a:blip r:embed="rId6">
            <a:alphaModFix/>
          </a:blip>
          <a:stretch>
            <a:fillRect/>
          </a:stretch>
        </p:blipFill>
        <p:spPr>
          <a:xfrm>
            <a:off x="2815529" y="4181788"/>
            <a:ext cx="101196" cy="105076"/>
          </a:xfrm>
          <a:prstGeom prst="rect">
            <a:avLst/>
          </a:prstGeom>
          <a:noFill/>
          <a:ln>
            <a:noFill/>
          </a:ln>
        </p:spPr>
      </p:pic>
      <p:pic>
        <p:nvPicPr>
          <p:cNvPr id="119" name="Google Shape;119;p16"/>
          <p:cNvPicPr preferRelativeResize="0"/>
          <p:nvPr/>
        </p:nvPicPr>
        <p:blipFill>
          <a:blip r:embed="rId5">
            <a:alphaModFix/>
          </a:blip>
          <a:stretch>
            <a:fillRect/>
          </a:stretch>
        </p:blipFill>
        <p:spPr>
          <a:xfrm>
            <a:off x="5905960" y="3749463"/>
            <a:ext cx="99729" cy="105076"/>
          </a:xfrm>
          <a:prstGeom prst="rect">
            <a:avLst/>
          </a:prstGeom>
          <a:noFill/>
          <a:ln>
            <a:noFill/>
          </a:ln>
        </p:spPr>
      </p:pic>
      <p:pic>
        <p:nvPicPr>
          <p:cNvPr id="120" name="Google Shape;120;p16"/>
          <p:cNvPicPr preferRelativeResize="0"/>
          <p:nvPr/>
        </p:nvPicPr>
        <p:blipFill>
          <a:blip r:embed="rId6">
            <a:alphaModFix/>
          </a:blip>
          <a:stretch>
            <a:fillRect/>
          </a:stretch>
        </p:blipFill>
        <p:spPr>
          <a:xfrm>
            <a:off x="5905229" y="4184663"/>
            <a:ext cx="101196" cy="105076"/>
          </a:xfrm>
          <a:prstGeom prst="rect">
            <a:avLst/>
          </a:prstGeom>
          <a:noFill/>
          <a:ln>
            <a:noFill/>
          </a:ln>
        </p:spPr>
      </p:pic>
      <p:sp>
        <p:nvSpPr>
          <p:cNvPr id="121" name="Google Shape;121;p16"/>
          <p:cNvSpPr txBox="1"/>
          <p:nvPr/>
        </p:nvSpPr>
        <p:spPr>
          <a:xfrm>
            <a:off x="1710975" y="557550"/>
            <a:ext cx="635100" cy="24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rPr>
              <a:t>Risk</a:t>
            </a:r>
            <a:endParaRPr sz="1000">
              <a:solidFill>
                <a:schemeClr val="lt1"/>
              </a:solidFill>
            </a:endParaRPr>
          </a:p>
        </p:txBody>
      </p:sp>
      <p:sp>
        <p:nvSpPr>
          <p:cNvPr id="122" name="Google Shape;122;p16"/>
          <p:cNvSpPr txBox="1"/>
          <p:nvPr/>
        </p:nvSpPr>
        <p:spPr>
          <a:xfrm>
            <a:off x="1558575" y="2005350"/>
            <a:ext cx="635100" cy="24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rPr>
              <a:t>Risk</a:t>
            </a:r>
            <a:endParaRPr sz="1000">
              <a:solidFill>
                <a:schemeClr val="lt1"/>
              </a:solidFill>
            </a:endParaRPr>
          </a:p>
        </p:txBody>
      </p:sp>
      <p:sp>
        <p:nvSpPr>
          <p:cNvPr id="123" name="Google Shape;123;p16"/>
          <p:cNvSpPr txBox="1"/>
          <p:nvPr/>
        </p:nvSpPr>
        <p:spPr>
          <a:xfrm>
            <a:off x="1939575" y="3376950"/>
            <a:ext cx="635100" cy="24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rPr>
              <a:t>Risk</a:t>
            </a:r>
            <a:endParaRPr sz="1000">
              <a:solidFill>
                <a:schemeClr val="lt1"/>
              </a:solidFill>
            </a:endParaRPr>
          </a:p>
        </p:txBody>
      </p:sp>
      <p:sp>
        <p:nvSpPr>
          <p:cNvPr id="124" name="Google Shape;124;p16"/>
          <p:cNvSpPr txBox="1"/>
          <p:nvPr/>
        </p:nvSpPr>
        <p:spPr>
          <a:xfrm>
            <a:off x="6282975" y="3453150"/>
            <a:ext cx="635100" cy="24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rPr>
              <a:t>Risk</a:t>
            </a:r>
            <a:endParaRPr sz="1000">
              <a:solidFill>
                <a:schemeClr val="lt1"/>
              </a:solidFill>
            </a:endParaRPr>
          </a:p>
        </p:txBody>
      </p:sp>
      <p:sp>
        <p:nvSpPr>
          <p:cNvPr id="125" name="Google Shape;125;p16"/>
          <p:cNvSpPr txBox="1"/>
          <p:nvPr/>
        </p:nvSpPr>
        <p:spPr>
          <a:xfrm>
            <a:off x="6587775" y="2005350"/>
            <a:ext cx="635100" cy="24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rPr>
              <a:t>Risk</a:t>
            </a:r>
            <a:endParaRPr sz="1000">
              <a:solidFill>
                <a:schemeClr val="lt1"/>
              </a:solidFill>
            </a:endParaRPr>
          </a:p>
        </p:txBody>
      </p:sp>
      <p:sp>
        <p:nvSpPr>
          <p:cNvPr id="126" name="Google Shape;126;p16"/>
          <p:cNvSpPr txBox="1"/>
          <p:nvPr/>
        </p:nvSpPr>
        <p:spPr>
          <a:xfrm>
            <a:off x="6435375" y="557550"/>
            <a:ext cx="635100" cy="24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rPr>
              <a:t>Risk</a:t>
            </a:r>
            <a:endParaRPr sz="1000">
              <a:solidFill>
                <a:schemeClr val="lt1"/>
              </a:solidFill>
            </a:endParaRPr>
          </a:p>
        </p:txBody>
      </p:sp>
      <p:sp>
        <p:nvSpPr>
          <p:cNvPr id="127" name="Google Shape;127;p16"/>
          <p:cNvSpPr txBox="1"/>
          <p:nvPr/>
        </p:nvSpPr>
        <p:spPr>
          <a:xfrm>
            <a:off x="2549175" y="3376950"/>
            <a:ext cx="635100" cy="24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rPr>
              <a:t>Safe</a:t>
            </a:r>
            <a:endParaRPr sz="1000">
              <a:solidFill>
                <a:schemeClr val="lt1"/>
              </a:solidFill>
            </a:endParaRPr>
          </a:p>
        </p:txBody>
      </p:sp>
      <p:sp>
        <p:nvSpPr>
          <p:cNvPr id="128" name="Google Shape;128;p16"/>
          <p:cNvSpPr txBox="1"/>
          <p:nvPr/>
        </p:nvSpPr>
        <p:spPr>
          <a:xfrm>
            <a:off x="2244375" y="2005350"/>
            <a:ext cx="635100" cy="24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rPr>
              <a:t>Safe</a:t>
            </a:r>
            <a:endParaRPr sz="1000">
              <a:solidFill>
                <a:schemeClr val="lt1"/>
              </a:solidFill>
            </a:endParaRPr>
          </a:p>
        </p:txBody>
      </p:sp>
      <p:sp>
        <p:nvSpPr>
          <p:cNvPr id="129" name="Google Shape;129;p16"/>
          <p:cNvSpPr txBox="1"/>
          <p:nvPr/>
        </p:nvSpPr>
        <p:spPr>
          <a:xfrm>
            <a:off x="5597175" y="3453150"/>
            <a:ext cx="635100" cy="24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rPr>
              <a:t>Safe</a:t>
            </a:r>
            <a:endParaRPr sz="1000">
              <a:solidFill>
                <a:schemeClr val="lt1"/>
              </a:solidFill>
            </a:endParaRPr>
          </a:p>
        </p:txBody>
      </p:sp>
      <p:sp>
        <p:nvSpPr>
          <p:cNvPr id="130" name="Google Shape;130;p16"/>
          <p:cNvSpPr txBox="1"/>
          <p:nvPr/>
        </p:nvSpPr>
        <p:spPr>
          <a:xfrm>
            <a:off x="5901975" y="2005350"/>
            <a:ext cx="635100" cy="24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rPr>
              <a:t>Safe</a:t>
            </a:r>
            <a:endParaRPr sz="1000">
              <a:solidFill>
                <a:schemeClr val="lt1"/>
              </a:solidFill>
            </a:endParaRPr>
          </a:p>
        </p:txBody>
      </p:sp>
      <p:sp>
        <p:nvSpPr>
          <p:cNvPr id="131" name="Google Shape;131;p16"/>
          <p:cNvSpPr txBox="1"/>
          <p:nvPr/>
        </p:nvSpPr>
        <p:spPr>
          <a:xfrm>
            <a:off x="5749575" y="557550"/>
            <a:ext cx="635100" cy="24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rPr>
              <a:t>Safe</a:t>
            </a:r>
            <a:endParaRPr sz="1000">
              <a:solidFill>
                <a:schemeClr val="lt1"/>
              </a:solidFill>
            </a:endParaRPr>
          </a:p>
        </p:txBody>
      </p:sp>
      <p:sp>
        <p:nvSpPr>
          <p:cNvPr id="132" name="Google Shape;132;p16"/>
          <p:cNvSpPr txBox="1"/>
          <p:nvPr/>
        </p:nvSpPr>
        <p:spPr>
          <a:xfrm>
            <a:off x="2320575" y="557550"/>
            <a:ext cx="635100" cy="24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lt1"/>
                </a:solidFill>
              </a:rPr>
              <a:t>Safe</a:t>
            </a:r>
            <a:endParaRPr sz="100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9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9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1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0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1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1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1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1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2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nodeType="clickEffect">
                                  <p:stCondLst>
                                    <p:cond delay="0"/>
                                  </p:stCondLst>
                                  <p:childTnLst>
                                    <p:set>
                                      <p:cBhvr>
                                        <p:cTn id="122" dur="1" fill="hold">
                                          <p:stCondLst>
                                            <p:cond delay="0"/>
                                          </p:stCondLst>
                                        </p:cTn>
                                        <p:tgtEl>
                                          <p:spTgt spid="97"/>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98"/>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99"/>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100"/>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101"/>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102"/>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03"/>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04"/>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105"/>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106"/>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107"/>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109"/>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110"/>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111"/>
                                        </p:tgtEl>
                                        <p:attrNameLst>
                                          <p:attrName>style.visibility</p:attrName>
                                        </p:attrNameLst>
                                      </p:cBhvr>
                                      <p:to>
                                        <p:strVal val="hidden"/>
                                      </p:to>
                                    </p:set>
                                  </p:childTnLst>
                                </p:cTn>
                              </p:par>
                              <p:par>
                                <p:cTn id="149" presetID="1" presetClass="exit" presetSubtype="0" fill="hold" nodeType="withEffect">
                                  <p:stCondLst>
                                    <p:cond delay="0"/>
                                  </p:stCondLst>
                                  <p:childTnLst>
                                    <p:set>
                                      <p:cBhvr>
                                        <p:cTn id="150" dur="1" fill="hold">
                                          <p:stCondLst>
                                            <p:cond delay="0"/>
                                          </p:stCondLst>
                                        </p:cTn>
                                        <p:tgtEl>
                                          <p:spTgt spid="112"/>
                                        </p:tgtEl>
                                        <p:attrNameLst>
                                          <p:attrName>style.visibility</p:attrName>
                                        </p:attrNameLst>
                                      </p:cBhvr>
                                      <p:to>
                                        <p:strVal val="hidden"/>
                                      </p:to>
                                    </p:set>
                                  </p:childTnLst>
                                </p:cTn>
                              </p:par>
                              <p:par>
                                <p:cTn id="151" presetID="1" presetClass="exit" presetSubtype="0" fill="hold" nodeType="withEffect">
                                  <p:stCondLst>
                                    <p:cond delay="0"/>
                                  </p:stCondLst>
                                  <p:childTnLst>
                                    <p:set>
                                      <p:cBhvr>
                                        <p:cTn id="152" dur="1" fill="hold">
                                          <p:stCondLst>
                                            <p:cond delay="0"/>
                                          </p:stCondLst>
                                        </p:cTn>
                                        <p:tgtEl>
                                          <p:spTgt spid="113"/>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114"/>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115"/>
                                        </p:tgtEl>
                                        <p:attrNameLst>
                                          <p:attrName>style.visibility</p:attrName>
                                        </p:attrNameLst>
                                      </p:cBhvr>
                                      <p:to>
                                        <p:strVal val="hidden"/>
                                      </p:to>
                                    </p:set>
                                  </p:childTnLst>
                                </p:cTn>
                              </p:par>
                              <p:par>
                                <p:cTn id="157" presetID="1" presetClass="exit" presetSubtype="0" fill="hold" nodeType="withEffect">
                                  <p:stCondLst>
                                    <p:cond delay="0"/>
                                  </p:stCondLst>
                                  <p:childTnLst>
                                    <p:set>
                                      <p:cBhvr>
                                        <p:cTn id="158" dur="1" fill="hold">
                                          <p:stCondLst>
                                            <p:cond delay="0"/>
                                          </p:stCondLst>
                                        </p:cTn>
                                        <p:tgtEl>
                                          <p:spTgt spid="116"/>
                                        </p:tgtEl>
                                        <p:attrNameLst>
                                          <p:attrName>style.visibility</p:attrName>
                                        </p:attrNameLst>
                                      </p:cBhvr>
                                      <p:to>
                                        <p:strVal val="hidden"/>
                                      </p:to>
                                    </p:set>
                                  </p:childTnLst>
                                </p:cTn>
                              </p:par>
                              <p:par>
                                <p:cTn id="159" presetID="1" presetClass="exit" presetSubtype="0" fill="hold" nodeType="withEffect">
                                  <p:stCondLst>
                                    <p:cond delay="0"/>
                                  </p:stCondLst>
                                  <p:childTnLst>
                                    <p:set>
                                      <p:cBhvr>
                                        <p:cTn id="160" dur="1" fill="hold">
                                          <p:stCondLst>
                                            <p:cond delay="0"/>
                                          </p:stCondLst>
                                        </p:cTn>
                                        <p:tgtEl>
                                          <p:spTgt spid="117"/>
                                        </p:tgtEl>
                                        <p:attrNameLst>
                                          <p:attrName>style.visibility</p:attrName>
                                        </p:attrNameLst>
                                      </p:cBhvr>
                                      <p:to>
                                        <p:strVal val="hidden"/>
                                      </p:to>
                                    </p:set>
                                  </p:childTnLst>
                                </p:cTn>
                              </p:par>
                              <p:par>
                                <p:cTn id="161" presetID="1" presetClass="exit" presetSubtype="0" fill="hold" nodeType="withEffect">
                                  <p:stCondLst>
                                    <p:cond delay="0"/>
                                  </p:stCondLst>
                                  <p:childTnLst>
                                    <p:set>
                                      <p:cBhvr>
                                        <p:cTn id="162" dur="1" fill="hold">
                                          <p:stCondLst>
                                            <p:cond delay="0"/>
                                          </p:stCondLst>
                                        </p:cTn>
                                        <p:tgtEl>
                                          <p:spTgt spid="118"/>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119"/>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120"/>
                                        </p:tgtEl>
                                        <p:attrNameLst>
                                          <p:attrName>style.visibility</p:attrName>
                                        </p:attrNameLst>
                                      </p:cBhvr>
                                      <p:to>
                                        <p:strVal val="hidden"/>
                                      </p:to>
                                    </p:set>
                                  </p:childTnLst>
                                </p:cTn>
                              </p:par>
                              <p:par>
                                <p:cTn id="167" presetID="1" presetClass="exit" presetSubtype="0" fill="hold" nodeType="withEffect">
                                  <p:stCondLst>
                                    <p:cond delay="0"/>
                                  </p:stCondLst>
                                  <p:childTnLst>
                                    <p:set>
                                      <p:cBhvr>
                                        <p:cTn id="168" dur="1" fill="hold">
                                          <p:stCondLst>
                                            <p:cond delay="0"/>
                                          </p:stCondLst>
                                        </p:cTn>
                                        <p:tgtEl>
                                          <p:spTgt spid="108"/>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12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2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2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25"/>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26"/>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24"/>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0"/>
                                          </p:stCondLst>
                                        </p:cTn>
                                        <p:tgtEl>
                                          <p:spTgt spid="127"/>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28"/>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29"/>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30"/>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31"/>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Shape 136"/>
        <p:cNvGrpSpPr/>
        <p:nvPr/>
      </p:nvGrpSpPr>
      <p:grpSpPr>
        <a:xfrm>
          <a:off x="0" y="0"/>
          <a:ext cx="0" cy="0"/>
          <a:chOff x="0" y="0"/>
          <a:chExt cx="0" cy="0"/>
        </a:xfrm>
      </p:grpSpPr>
      <p:pic>
        <p:nvPicPr>
          <p:cNvPr id="137" name="Google Shape;137;p17"/>
          <p:cNvPicPr preferRelativeResize="0"/>
          <p:nvPr/>
        </p:nvPicPr>
        <p:blipFill>
          <a:blip r:embed="rId3">
            <a:alphaModFix/>
          </a:blip>
          <a:stretch>
            <a:fillRect/>
          </a:stretch>
        </p:blipFill>
        <p:spPr>
          <a:xfrm>
            <a:off x="1941944" y="822298"/>
            <a:ext cx="1652515" cy="653285"/>
          </a:xfrm>
          <a:prstGeom prst="rect">
            <a:avLst/>
          </a:prstGeom>
          <a:noFill/>
          <a:ln>
            <a:noFill/>
          </a:ln>
        </p:spPr>
      </p:pic>
      <p:pic>
        <p:nvPicPr>
          <p:cNvPr id="138" name="Google Shape;138;p17"/>
          <p:cNvPicPr preferRelativeResize="0"/>
          <p:nvPr/>
        </p:nvPicPr>
        <p:blipFill>
          <a:blip r:embed="rId4">
            <a:alphaModFix/>
          </a:blip>
          <a:stretch>
            <a:fillRect/>
          </a:stretch>
        </p:blipFill>
        <p:spPr>
          <a:xfrm>
            <a:off x="1941925" y="3527980"/>
            <a:ext cx="1652515" cy="653285"/>
          </a:xfrm>
          <a:prstGeom prst="rect">
            <a:avLst/>
          </a:prstGeom>
          <a:noFill/>
          <a:ln>
            <a:noFill/>
          </a:ln>
        </p:spPr>
      </p:pic>
      <p:pic>
        <p:nvPicPr>
          <p:cNvPr id="139" name="Google Shape;139;p17"/>
          <p:cNvPicPr preferRelativeResize="0"/>
          <p:nvPr/>
        </p:nvPicPr>
        <p:blipFill>
          <a:blip r:embed="rId5">
            <a:alphaModFix/>
          </a:blip>
          <a:stretch>
            <a:fillRect/>
          </a:stretch>
        </p:blipFill>
        <p:spPr>
          <a:xfrm>
            <a:off x="6389765" y="822250"/>
            <a:ext cx="638472" cy="653285"/>
          </a:xfrm>
          <a:prstGeom prst="rect">
            <a:avLst/>
          </a:prstGeom>
          <a:noFill/>
          <a:ln>
            <a:noFill/>
          </a:ln>
        </p:spPr>
      </p:pic>
      <p:pic>
        <p:nvPicPr>
          <p:cNvPr id="140" name="Google Shape;140;p17"/>
          <p:cNvPicPr preferRelativeResize="0"/>
          <p:nvPr/>
        </p:nvPicPr>
        <p:blipFill>
          <a:blip r:embed="rId6">
            <a:alphaModFix/>
          </a:blip>
          <a:stretch>
            <a:fillRect/>
          </a:stretch>
        </p:blipFill>
        <p:spPr>
          <a:xfrm>
            <a:off x="6385089" y="3527990"/>
            <a:ext cx="647861" cy="65328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612</Words>
  <Application>Microsoft Macintosh PowerPoint</Application>
  <PresentationFormat>On-screen Show (16:9)</PresentationFormat>
  <Paragraphs>42</Paragraphs>
  <Slides>5</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Simple Light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Iyer, Siddhant K.</cp:lastModifiedBy>
  <cp:revision>2</cp:revision>
  <dcterms:modified xsi:type="dcterms:W3CDTF">2025-03-26T23:57:24Z</dcterms:modified>
</cp:coreProperties>
</file>