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3" r:id="rId6"/>
    <p:sldId id="267" r:id="rId7"/>
    <p:sldId id="268" r:id="rId8"/>
    <p:sldId id="264" r:id="rId9"/>
    <p:sldId id="260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9"/>
    <p:restoredTop sz="79952"/>
  </p:normalViewPr>
  <p:slideViewPr>
    <p:cSldViewPr snapToGrid="0">
      <p:cViewPr varScale="1">
        <p:scale>
          <a:sx n="155" d="100"/>
          <a:sy n="155" d="100"/>
        </p:scale>
        <p:origin x="224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147cedfc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4147cedfc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4147cedfc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4147cedfc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4147cedfc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4147cedfc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E564AEF4-A7CA-EF1F-2B4E-96DBFBD1A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147cedfce_0_16:notes">
            <a:extLst>
              <a:ext uri="{FF2B5EF4-FFF2-40B4-BE49-F238E27FC236}">
                <a16:creationId xmlns:a16="http://schemas.microsoft.com/office/drawing/2014/main" id="{25E86450-83A3-B5C5-8A74-294EBEA5B7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147cedfce_0_16:notes">
            <a:extLst>
              <a:ext uri="{FF2B5EF4-FFF2-40B4-BE49-F238E27FC236}">
                <a16:creationId xmlns:a16="http://schemas.microsoft.com/office/drawing/2014/main" id="{57F252E6-90EA-1034-9FCB-824EDD1BE9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000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536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4431DBA4-1D90-4FA6-C70A-EA2A5B678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147cedfce_0_16:notes">
            <a:extLst>
              <a:ext uri="{FF2B5EF4-FFF2-40B4-BE49-F238E27FC236}">
                <a16:creationId xmlns:a16="http://schemas.microsoft.com/office/drawing/2014/main" id="{C48FFFD3-4673-FEFB-4F14-CF5D6D4BD6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147cedfce_0_16:notes">
            <a:extLst>
              <a:ext uri="{FF2B5EF4-FFF2-40B4-BE49-F238E27FC236}">
                <a16:creationId xmlns:a16="http://schemas.microsoft.com/office/drawing/2014/main" id="{569D072C-1525-2E36-A19D-A68007D5EF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000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875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A2DC8F39-7118-A5B2-899F-3C943A534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147cedfce_0_16:notes">
            <a:extLst>
              <a:ext uri="{FF2B5EF4-FFF2-40B4-BE49-F238E27FC236}">
                <a16:creationId xmlns:a16="http://schemas.microsoft.com/office/drawing/2014/main" id="{A6B7DE48-1DA9-E980-9AE3-DEC64D9485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147cedfce_0_16:notes">
            <a:extLst>
              <a:ext uri="{FF2B5EF4-FFF2-40B4-BE49-F238E27FC236}">
                <a16:creationId xmlns:a16="http://schemas.microsoft.com/office/drawing/2014/main" id="{C6BFFE99-5998-0868-4A81-994E6C8D03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000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710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AA2A4EC-6988-92A7-7F0B-88A6154FD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147cedfce_0_16:notes">
            <a:extLst>
              <a:ext uri="{FF2B5EF4-FFF2-40B4-BE49-F238E27FC236}">
                <a16:creationId xmlns:a16="http://schemas.microsoft.com/office/drawing/2014/main" id="{9A0AE002-8729-9DDB-A5C0-65F9C6997E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147cedfce_0_16:notes">
            <a:extLst>
              <a:ext uri="{FF2B5EF4-FFF2-40B4-BE49-F238E27FC236}">
                <a16:creationId xmlns:a16="http://schemas.microsoft.com/office/drawing/2014/main" id="{FE119D55-97E7-2764-5254-56F633DC69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000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401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DD99127F-539B-87DC-8B22-4CD86E357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147cedfce_0_16:notes">
            <a:extLst>
              <a:ext uri="{FF2B5EF4-FFF2-40B4-BE49-F238E27FC236}">
                <a16:creationId xmlns:a16="http://schemas.microsoft.com/office/drawing/2014/main" id="{C7B1AD9F-A00F-790C-8481-8358C7D1BF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147cedfce_0_16:notes">
            <a:extLst>
              <a:ext uri="{FF2B5EF4-FFF2-40B4-BE49-F238E27FC236}">
                <a16:creationId xmlns:a16="http://schemas.microsoft.com/office/drawing/2014/main" id="{948FFB86-2BC1-855B-CEA7-16D4A31372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000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875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147cedfc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147cedfc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3831900" y="2938871"/>
            <a:ext cx="1480200" cy="5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</a:rPr>
              <a:t>TARGET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</a:rPr>
              <a:t>SHAPE</a:t>
            </a:r>
            <a:endParaRPr sz="1800" dirty="0">
              <a:solidFill>
                <a:schemeClr val="lt1"/>
              </a:solidFill>
            </a:endParaRPr>
          </a:p>
        </p:txBody>
      </p:sp>
      <p:pic>
        <p:nvPicPr>
          <p:cNvPr id="3" name="Picture 2" descr="A white object with a pointy tail&#10;&#10;AI-generated content may be incorrect.">
            <a:extLst>
              <a:ext uri="{FF2B5EF4-FFF2-40B4-BE49-F238E27FC236}">
                <a16:creationId xmlns:a16="http://schemas.microsoft.com/office/drawing/2014/main" id="{625FDB4E-4108-BC87-44E5-D9DBFD39F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703" y="1674423"/>
            <a:ext cx="1390897" cy="13908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Shape 66">
          <a:extLst>
            <a:ext uri="{FF2B5EF4-FFF2-40B4-BE49-F238E27FC236}">
              <a16:creationId xmlns:a16="http://schemas.microsoft.com/office/drawing/2014/main" id="{7E6DB1AB-44A6-5479-8467-674D61818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329AF4AE-9EC2-422E-718D-AC0FD7288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756" y="3802924"/>
            <a:ext cx="2170732" cy="544656"/>
          </a:xfrm>
          <a:prstGeom prst="rect">
            <a:avLst/>
          </a:prstGeom>
        </p:spPr>
      </p:pic>
      <p:cxnSp>
        <p:nvCxnSpPr>
          <p:cNvPr id="71" name="Google Shape;71;p16">
            <a:extLst>
              <a:ext uri="{FF2B5EF4-FFF2-40B4-BE49-F238E27FC236}">
                <a16:creationId xmlns:a16="http://schemas.microsoft.com/office/drawing/2014/main" id="{F49382A1-7B07-73ED-0CF8-F06EDCDD730B}"/>
              </a:ext>
            </a:extLst>
          </p:cNvPr>
          <p:cNvCxnSpPr>
            <a:cxnSpLocks/>
          </p:cNvCxnSpPr>
          <p:nvPr/>
        </p:nvCxnSpPr>
        <p:spPr>
          <a:xfrm>
            <a:off x="1937575" y="1074661"/>
            <a:ext cx="0" cy="11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DC670F95-E679-9FB6-3929-DA2966BA9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905" y="912528"/>
            <a:ext cx="2170732" cy="54465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2043BB2-1E3E-2A4B-DC4E-A5341B048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058" y="2366652"/>
            <a:ext cx="2170732" cy="54465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605207D-7832-F9EE-7454-A0C9CE1CA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098" y="868956"/>
            <a:ext cx="2239352" cy="60290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565EFEB-12E4-59A8-CBD2-0AC324225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949" y="3770163"/>
            <a:ext cx="2239352" cy="60290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5C864F3-2205-4F62-517E-E67771C01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949" y="2315741"/>
            <a:ext cx="2239352" cy="602903"/>
          </a:xfrm>
          <a:prstGeom prst="rect">
            <a:avLst/>
          </a:prstGeom>
        </p:spPr>
      </p:pic>
      <p:cxnSp>
        <p:nvCxnSpPr>
          <p:cNvPr id="70" name="Google Shape;70;p16">
            <a:extLst>
              <a:ext uri="{FF2B5EF4-FFF2-40B4-BE49-F238E27FC236}">
                <a16:creationId xmlns:a16="http://schemas.microsoft.com/office/drawing/2014/main" id="{1EDCD1F5-8D01-BE76-EDDB-380373061D05}"/>
              </a:ext>
            </a:extLst>
          </p:cNvPr>
          <p:cNvCxnSpPr/>
          <p:nvPr/>
        </p:nvCxnSpPr>
        <p:spPr>
          <a:xfrm flipH="1">
            <a:off x="2338525" y="747475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6">
            <a:extLst>
              <a:ext uri="{FF2B5EF4-FFF2-40B4-BE49-F238E27FC236}">
                <a16:creationId xmlns:a16="http://schemas.microsoft.com/office/drawing/2014/main" id="{A8B0841A-0811-E4C5-406C-F1BDF4FFB6FA}"/>
              </a:ext>
            </a:extLst>
          </p:cNvPr>
          <p:cNvCxnSpPr/>
          <p:nvPr/>
        </p:nvCxnSpPr>
        <p:spPr>
          <a:xfrm flipH="1">
            <a:off x="2109925" y="2179500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16">
            <a:extLst>
              <a:ext uri="{FF2B5EF4-FFF2-40B4-BE49-F238E27FC236}">
                <a16:creationId xmlns:a16="http://schemas.microsoft.com/office/drawing/2014/main" id="{4D15F8D3-EA28-BCC8-33F9-C4EADDA6FEA6}"/>
              </a:ext>
            </a:extLst>
          </p:cNvPr>
          <p:cNvCxnSpPr/>
          <p:nvPr/>
        </p:nvCxnSpPr>
        <p:spPr>
          <a:xfrm flipH="1">
            <a:off x="2643325" y="3627300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6">
            <a:extLst>
              <a:ext uri="{FF2B5EF4-FFF2-40B4-BE49-F238E27FC236}">
                <a16:creationId xmlns:a16="http://schemas.microsoft.com/office/drawing/2014/main" id="{3ECD71BF-592A-36D0-E75A-DB6F87332BB3}"/>
              </a:ext>
            </a:extLst>
          </p:cNvPr>
          <p:cNvCxnSpPr/>
          <p:nvPr/>
        </p:nvCxnSpPr>
        <p:spPr>
          <a:xfrm flipH="1">
            <a:off x="6377125" y="732482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6">
            <a:extLst>
              <a:ext uri="{FF2B5EF4-FFF2-40B4-BE49-F238E27FC236}">
                <a16:creationId xmlns:a16="http://schemas.microsoft.com/office/drawing/2014/main" id="{52AFC29F-8749-D9FE-1BBA-92000D26DB46}"/>
              </a:ext>
            </a:extLst>
          </p:cNvPr>
          <p:cNvCxnSpPr/>
          <p:nvPr/>
        </p:nvCxnSpPr>
        <p:spPr>
          <a:xfrm flipH="1">
            <a:off x="6681925" y="2172256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6">
            <a:extLst>
              <a:ext uri="{FF2B5EF4-FFF2-40B4-BE49-F238E27FC236}">
                <a16:creationId xmlns:a16="http://schemas.microsoft.com/office/drawing/2014/main" id="{8DC22A46-4AC8-C3C1-7DC4-F9DE6D9558FF}"/>
              </a:ext>
            </a:extLst>
          </p:cNvPr>
          <p:cNvCxnSpPr/>
          <p:nvPr/>
        </p:nvCxnSpPr>
        <p:spPr>
          <a:xfrm flipH="1">
            <a:off x="6148525" y="3612307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6">
            <a:extLst>
              <a:ext uri="{FF2B5EF4-FFF2-40B4-BE49-F238E27FC236}">
                <a16:creationId xmlns:a16="http://schemas.microsoft.com/office/drawing/2014/main" id="{96A1F627-76F8-A43D-8BB4-6AB86F337DCF}"/>
              </a:ext>
            </a:extLst>
          </p:cNvPr>
          <p:cNvCxnSpPr>
            <a:cxnSpLocks/>
          </p:cNvCxnSpPr>
          <p:nvPr/>
        </p:nvCxnSpPr>
        <p:spPr>
          <a:xfrm>
            <a:off x="1724525" y="2568925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6">
            <a:extLst>
              <a:ext uri="{FF2B5EF4-FFF2-40B4-BE49-F238E27FC236}">
                <a16:creationId xmlns:a16="http://schemas.microsoft.com/office/drawing/2014/main" id="{7FA87145-ECA2-4D98-DA9A-6105813DE576}"/>
              </a:ext>
            </a:extLst>
          </p:cNvPr>
          <p:cNvCxnSpPr>
            <a:cxnSpLocks/>
          </p:cNvCxnSpPr>
          <p:nvPr/>
        </p:nvCxnSpPr>
        <p:spPr>
          <a:xfrm>
            <a:off x="1724525" y="1136900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6">
            <a:extLst>
              <a:ext uri="{FF2B5EF4-FFF2-40B4-BE49-F238E27FC236}">
                <a16:creationId xmlns:a16="http://schemas.microsoft.com/office/drawing/2014/main" id="{1E481CE9-A761-95FB-6E1D-F77FDF83F5F8}"/>
              </a:ext>
            </a:extLst>
          </p:cNvPr>
          <p:cNvCxnSpPr>
            <a:cxnSpLocks/>
          </p:cNvCxnSpPr>
          <p:nvPr/>
        </p:nvCxnSpPr>
        <p:spPr>
          <a:xfrm>
            <a:off x="5763125" y="1121907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6">
            <a:extLst>
              <a:ext uri="{FF2B5EF4-FFF2-40B4-BE49-F238E27FC236}">
                <a16:creationId xmlns:a16="http://schemas.microsoft.com/office/drawing/2014/main" id="{14395EE9-A9FE-7A20-34C5-97FD8820E3B8}"/>
              </a:ext>
            </a:extLst>
          </p:cNvPr>
          <p:cNvCxnSpPr>
            <a:cxnSpLocks/>
          </p:cNvCxnSpPr>
          <p:nvPr/>
        </p:nvCxnSpPr>
        <p:spPr>
          <a:xfrm>
            <a:off x="5763125" y="2561681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6">
            <a:extLst>
              <a:ext uri="{FF2B5EF4-FFF2-40B4-BE49-F238E27FC236}">
                <a16:creationId xmlns:a16="http://schemas.microsoft.com/office/drawing/2014/main" id="{B46B3AE0-1DCC-8636-58F6-512450DEF11D}"/>
              </a:ext>
            </a:extLst>
          </p:cNvPr>
          <p:cNvCxnSpPr>
            <a:cxnSpLocks/>
          </p:cNvCxnSpPr>
          <p:nvPr/>
        </p:nvCxnSpPr>
        <p:spPr>
          <a:xfrm>
            <a:off x="5763125" y="4001732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16">
            <a:extLst>
              <a:ext uri="{FF2B5EF4-FFF2-40B4-BE49-F238E27FC236}">
                <a16:creationId xmlns:a16="http://schemas.microsoft.com/office/drawing/2014/main" id="{6B56602A-A2C1-EA03-F1C6-D236939BBFEA}"/>
              </a:ext>
            </a:extLst>
          </p:cNvPr>
          <p:cNvCxnSpPr>
            <a:cxnSpLocks/>
          </p:cNvCxnSpPr>
          <p:nvPr/>
        </p:nvCxnSpPr>
        <p:spPr>
          <a:xfrm>
            <a:off x="1724525" y="4016725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3503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Shape 66">
          <a:extLst>
            <a:ext uri="{FF2B5EF4-FFF2-40B4-BE49-F238E27FC236}">
              <a16:creationId xmlns:a16="http://schemas.microsoft.com/office/drawing/2014/main" id="{55D78AB7-C88B-049C-5F2D-85B442511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C6ACB94E-F4DB-DAC4-5DFD-FF9346B66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756" y="3802924"/>
            <a:ext cx="2170732" cy="544656"/>
          </a:xfrm>
          <a:prstGeom prst="rect">
            <a:avLst/>
          </a:prstGeom>
        </p:spPr>
      </p:pic>
      <p:cxnSp>
        <p:nvCxnSpPr>
          <p:cNvPr id="71" name="Google Shape;71;p16">
            <a:extLst>
              <a:ext uri="{FF2B5EF4-FFF2-40B4-BE49-F238E27FC236}">
                <a16:creationId xmlns:a16="http://schemas.microsoft.com/office/drawing/2014/main" id="{8030D17C-71AF-1E21-6A57-688B4F8EB91F}"/>
              </a:ext>
            </a:extLst>
          </p:cNvPr>
          <p:cNvCxnSpPr>
            <a:cxnSpLocks/>
          </p:cNvCxnSpPr>
          <p:nvPr/>
        </p:nvCxnSpPr>
        <p:spPr>
          <a:xfrm>
            <a:off x="1937575" y="1074661"/>
            <a:ext cx="0" cy="11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FE4A9222-56C6-9A3B-BBD8-203C99E04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905" y="912528"/>
            <a:ext cx="2170732" cy="54465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8B9409A-204E-3933-D95A-72415A656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058" y="2366652"/>
            <a:ext cx="2170732" cy="54465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A3595C1-F1C6-ADD8-8A2B-B8E84FD00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098" y="868956"/>
            <a:ext cx="2239352" cy="60290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720B81B-AD0B-1179-8D19-9A7E7676C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949" y="3770163"/>
            <a:ext cx="2239352" cy="60290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825522F-A808-8AD1-946C-FB9EF3246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949" y="2315741"/>
            <a:ext cx="2239352" cy="602903"/>
          </a:xfrm>
          <a:prstGeom prst="rect">
            <a:avLst/>
          </a:prstGeom>
        </p:spPr>
      </p:pic>
      <p:cxnSp>
        <p:nvCxnSpPr>
          <p:cNvPr id="70" name="Google Shape;70;p16">
            <a:extLst>
              <a:ext uri="{FF2B5EF4-FFF2-40B4-BE49-F238E27FC236}">
                <a16:creationId xmlns:a16="http://schemas.microsoft.com/office/drawing/2014/main" id="{C83796ED-3251-FB3B-AF45-1DA0D30AA7DA}"/>
              </a:ext>
            </a:extLst>
          </p:cNvPr>
          <p:cNvCxnSpPr/>
          <p:nvPr/>
        </p:nvCxnSpPr>
        <p:spPr>
          <a:xfrm flipH="1">
            <a:off x="2338525" y="747475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6">
            <a:extLst>
              <a:ext uri="{FF2B5EF4-FFF2-40B4-BE49-F238E27FC236}">
                <a16:creationId xmlns:a16="http://schemas.microsoft.com/office/drawing/2014/main" id="{66A356A2-7A06-7AFB-CAA1-C64438B1446A}"/>
              </a:ext>
            </a:extLst>
          </p:cNvPr>
          <p:cNvCxnSpPr/>
          <p:nvPr/>
        </p:nvCxnSpPr>
        <p:spPr>
          <a:xfrm flipH="1">
            <a:off x="2109925" y="2179500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16">
            <a:extLst>
              <a:ext uri="{FF2B5EF4-FFF2-40B4-BE49-F238E27FC236}">
                <a16:creationId xmlns:a16="http://schemas.microsoft.com/office/drawing/2014/main" id="{E1940D6E-E5A1-CB0B-316B-ADC28320DF22}"/>
              </a:ext>
            </a:extLst>
          </p:cNvPr>
          <p:cNvCxnSpPr/>
          <p:nvPr/>
        </p:nvCxnSpPr>
        <p:spPr>
          <a:xfrm flipH="1">
            <a:off x="2643325" y="3627300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6">
            <a:extLst>
              <a:ext uri="{FF2B5EF4-FFF2-40B4-BE49-F238E27FC236}">
                <a16:creationId xmlns:a16="http://schemas.microsoft.com/office/drawing/2014/main" id="{05A70885-A080-984E-8A0E-694FA2CD5B37}"/>
              </a:ext>
            </a:extLst>
          </p:cNvPr>
          <p:cNvCxnSpPr/>
          <p:nvPr/>
        </p:nvCxnSpPr>
        <p:spPr>
          <a:xfrm flipH="1">
            <a:off x="6377125" y="732482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6">
            <a:extLst>
              <a:ext uri="{FF2B5EF4-FFF2-40B4-BE49-F238E27FC236}">
                <a16:creationId xmlns:a16="http://schemas.microsoft.com/office/drawing/2014/main" id="{0C24F8EA-9C7F-70C1-383F-3DB0D1F0DA0B}"/>
              </a:ext>
            </a:extLst>
          </p:cNvPr>
          <p:cNvCxnSpPr/>
          <p:nvPr/>
        </p:nvCxnSpPr>
        <p:spPr>
          <a:xfrm flipH="1">
            <a:off x="6681925" y="2172256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6">
            <a:extLst>
              <a:ext uri="{FF2B5EF4-FFF2-40B4-BE49-F238E27FC236}">
                <a16:creationId xmlns:a16="http://schemas.microsoft.com/office/drawing/2014/main" id="{EC95AAB2-A224-0358-7368-C5AABD44851C}"/>
              </a:ext>
            </a:extLst>
          </p:cNvPr>
          <p:cNvCxnSpPr/>
          <p:nvPr/>
        </p:nvCxnSpPr>
        <p:spPr>
          <a:xfrm flipH="1">
            <a:off x="6148525" y="3612307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6">
            <a:extLst>
              <a:ext uri="{FF2B5EF4-FFF2-40B4-BE49-F238E27FC236}">
                <a16:creationId xmlns:a16="http://schemas.microsoft.com/office/drawing/2014/main" id="{F66177FE-5511-832F-2BB0-7DD577E4AD8C}"/>
              </a:ext>
            </a:extLst>
          </p:cNvPr>
          <p:cNvCxnSpPr>
            <a:cxnSpLocks/>
          </p:cNvCxnSpPr>
          <p:nvPr/>
        </p:nvCxnSpPr>
        <p:spPr>
          <a:xfrm>
            <a:off x="1724525" y="2568925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6">
            <a:extLst>
              <a:ext uri="{FF2B5EF4-FFF2-40B4-BE49-F238E27FC236}">
                <a16:creationId xmlns:a16="http://schemas.microsoft.com/office/drawing/2014/main" id="{2E5AC03A-9B6D-2810-3C70-8DADEA55C96C}"/>
              </a:ext>
            </a:extLst>
          </p:cNvPr>
          <p:cNvCxnSpPr>
            <a:cxnSpLocks/>
          </p:cNvCxnSpPr>
          <p:nvPr/>
        </p:nvCxnSpPr>
        <p:spPr>
          <a:xfrm>
            <a:off x="1724525" y="1136900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6">
            <a:extLst>
              <a:ext uri="{FF2B5EF4-FFF2-40B4-BE49-F238E27FC236}">
                <a16:creationId xmlns:a16="http://schemas.microsoft.com/office/drawing/2014/main" id="{82A89275-500B-6637-5A7B-106E0FF221B2}"/>
              </a:ext>
            </a:extLst>
          </p:cNvPr>
          <p:cNvCxnSpPr>
            <a:cxnSpLocks/>
          </p:cNvCxnSpPr>
          <p:nvPr/>
        </p:nvCxnSpPr>
        <p:spPr>
          <a:xfrm>
            <a:off x="5763125" y="1121907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6">
            <a:extLst>
              <a:ext uri="{FF2B5EF4-FFF2-40B4-BE49-F238E27FC236}">
                <a16:creationId xmlns:a16="http://schemas.microsoft.com/office/drawing/2014/main" id="{03EDBFB7-8193-3BB7-155D-3DF07EA89699}"/>
              </a:ext>
            </a:extLst>
          </p:cNvPr>
          <p:cNvCxnSpPr>
            <a:cxnSpLocks/>
          </p:cNvCxnSpPr>
          <p:nvPr/>
        </p:nvCxnSpPr>
        <p:spPr>
          <a:xfrm>
            <a:off x="5763125" y="2561681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6">
            <a:extLst>
              <a:ext uri="{FF2B5EF4-FFF2-40B4-BE49-F238E27FC236}">
                <a16:creationId xmlns:a16="http://schemas.microsoft.com/office/drawing/2014/main" id="{6BC5C14C-A51D-546F-9A3D-D254D670DE3E}"/>
              </a:ext>
            </a:extLst>
          </p:cNvPr>
          <p:cNvCxnSpPr>
            <a:cxnSpLocks/>
          </p:cNvCxnSpPr>
          <p:nvPr/>
        </p:nvCxnSpPr>
        <p:spPr>
          <a:xfrm>
            <a:off x="5763125" y="4001732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16">
            <a:extLst>
              <a:ext uri="{FF2B5EF4-FFF2-40B4-BE49-F238E27FC236}">
                <a16:creationId xmlns:a16="http://schemas.microsoft.com/office/drawing/2014/main" id="{E750CFA6-7997-5D46-2C3E-6E58C0AEFFEF}"/>
              </a:ext>
            </a:extLst>
          </p:cNvPr>
          <p:cNvCxnSpPr>
            <a:cxnSpLocks/>
          </p:cNvCxnSpPr>
          <p:nvPr/>
        </p:nvCxnSpPr>
        <p:spPr>
          <a:xfrm>
            <a:off x="1724525" y="4016725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6C2A51D-3490-EAB9-4EEA-C6DD0C719F03}"/>
              </a:ext>
            </a:extLst>
          </p:cNvPr>
          <p:cNvCxnSpPr/>
          <p:nvPr/>
        </p:nvCxnSpPr>
        <p:spPr>
          <a:xfrm>
            <a:off x="1722304" y="1136900"/>
            <a:ext cx="61622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FFC306-C0E0-325D-B36F-E0935D8B8285}"/>
              </a:ext>
            </a:extLst>
          </p:cNvPr>
          <p:cNvCxnSpPr>
            <a:cxnSpLocks/>
          </p:cNvCxnSpPr>
          <p:nvPr/>
        </p:nvCxnSpPr>
        <p:spPr>
          <a:xfrm>
            <a:off x="1722304" y="4016725"/>
            <a:ext cx="92102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C618C8-B72A-159D-58B3-F5D3542B1F8B}"/>
              </a:ext>
            </a:extLst>
          </p:cNvPr>
          <p:cNvCxnSpPr>
            <a:cxnSpLocks/>
          </p:cNvCxnSpPr>
          <p:nvPr/>
        </p:nvCxnSpPr>
        <p:spPr>
          <a:xfrm>
            <a:off x="2098953" y="1072681"/>
            <a:ext cx="0" cy="179190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AC2D518-8D00-BF58-D16D-A05FA1262FEC}"/>
              </a:ext>
            </a:extLst>
          </p:cNvPr>
          <p:cNvCxnSpPr>
            <a:cxnSpLocks/>
          </p:cNvCxnSpPr>
          <p:nvPr/>
        </p:nvCxnSpPr>
        <p:spPr>
          <a:xfrm>
            <a:off x="2108754" y="2484247"/>
            <a:ext cx="0" cy="192231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4E389A-4C6D-BC13-CF36-37C9186CF333}"/>
              </a:ext>
            </a:extLst>
          </p:cNvPr>
          <p:cNvCxnSpPr>
            <a:cxnSpLocks/>
          </p:cNvCxnSpPr>
          <p:nvPr/>
        </p:nvCxnSpPr>
        <p:spPr>
          <a:xfrm>
            <a:off x="2107878" y="3936846"/>
            <a:ext cx="0" cy="192231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5" name="Picture 34" descr="A white bird on a gray background&#10;&#10;AI-generated content may be incorrect.">
            <a:extLst>
              <a:ext uri="{FF2B5EF4-FFF2-40B4-BE49-F238E27FC236}">
                <a16:creationId xmlns:a16="http://schemas.microsoft.com/office/drawing/2014/main" id="{D6E50002-8641-D2C3-5D7C-C89AF9256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7717" y="520213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0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Shape 66">
          <a:extLst>
            <a:ext uri="{FF2B5EF4-FFF2-40B4-BE49-F238E27FC236}">
              <a16:creationId xmlns:a16="http://schemas.microsoft.com/office/drawing/2014/main" id="{737C69CE-3D94-AC28-931B-5DB89E99A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0B327D99-C23F-AE14-33FC-65D417BC1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756" y="3802924"/>
            <a:ext cx="2170732" cy="544656"/>
          </a:xfrm>
          <a:prstGeom prst="rect">
            <a:avLst/>
          </a:prstGeom>
        </p:spPr>
      </p:pic>
      <p:cxnSp>
        <p:nvCxnSpPr>
          <p:cNvPr id="71" name="Google Shape;71;p16">
            <a:extLst>
              <a:ext uri="{FF2B5EF4-FFF2-40B4-BE49-F238E27FC236}">
                <a16:creationId xmlns:a16="http://schemas.microsoft.com/office/drawing/2014/main" id="{0B863967-9343-82E4-4B05-628E46C565FA}"/>
              </a:ext>
            </a:extLst>
          </p:cNvPr>
          <p:cNvCxnSpPr>
            <a:cxnSpLocks/>
          </p:cNvCxnSpPr>
          <p:nvPr/>
        </p:nvCxnSpPr>
        <p:spPr>
          <a:xfrm>
            <a:off x="1937575" y="1074661"/>
            <a:ext cx="0" cy="11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F3EF155E-0527-C029-DB9A-AC665D590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905" y="912528"/>
            <a:ext cx="2170732" cy="54465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729088F-730C-5CE0-7819-A8B1BC663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058" y="2366652"/>
            <a:ext cx="2170732" cy="54465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2706215-54D0-F7B9-D50C-A0739F04D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098" y="868956"/>
            <a:ext cx="2239352" cy="60290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B81124D-9D2F-2A45-9733-75DC12F8A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949" y="3770163"/>
            <a:ext cx="2239352" cy="60290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28F0FB2-922C-024B-6721-D53BDBDBB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949" y="2315741"/>
            <a:ext cx="2239352" cy="602903"/>
          </a:xfrm>
          <a:prstGeom prst="rect">
            <a:avLst/>
          </a:prstGeom>
        </p:spPr>
      </p:pic>
      <p:cxnSp>
        <p:nvCxnSpPr>
          <p:cNvPr id="70" name="Google Shape;70;p16">
            <a:extLst>
              <a:ext uri="{FF2B5EF4-FFF2-40B4-BE49-F238E27FC236}">
                <a16:creationId xmlns:a16="http://schemas.microsoft.com/office/drawing/2014/main" id="{57661ABD-0AA9-D795-80F2-41AF4D56324D}"/>
              </a:ext>
            </a:extLst>
          </p:cNvPr>
          <p:cNvCxnSpPr/>
          <p:nvPr/>
        </p:nvCxnSpPr>
        <p:spPr>
          <a:xfrm flipH="1">
            <a:off x="2338525" y="747475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6">
            <a:extLst>
              <a:ext uri="{FF2B5EF4-FFF2-40B4-BE49-F238E27FC236}">
                <a16:creationId xmlns:a16="http://schemas.microsoft.com/office/drawing/2014/main" id="{77AB908C-36A4-1E0C-A8A0-A49E65E653E5}"/>
              </a:ext>
            </a:extLst>
          </p:cNvPr>
          <p:cNvCxnSpPr/>
          <p:nvPr/>
        </p:nvCxnSpPr>
        <p:spPr>
          <a:xfrm flipH="1">
            <a:off x="2109925" y="2179500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16">
            <a:extLst>
              <a:ext uri="{FF2B5EF4-FFF2-40B4-BE49-F238E27FC236}">
                <a16:creationId xmlns:a16="http://schemas.microsoft.com/office/drawing/2014/main" id="{B60119AB-CDDE-3D0E-0D03-53AF60C814F8}"/>
              </a:ext>
            </a:extLst>
          </p:cNvPr>
          <p:cNvCxnSpPr/>
          <p:nvPr/>
        </p:nvCxnSpPr>
        <p:spPr>
          <a:xfrm flipH="1">
            <a:off x="2643325" y="3627300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6">
            <a:extLst>
              <a:ext uri="{FF2B5EF4-FFF2-40B4-BE49-F238E27FC236}">
                <a16:creationId xmlns:a16="http://schemas.microsoft.com/office/drawing/2014/main" id="{639CEBE5-1CCE-C940-C68A-1BC9A0FFC8F8}"/>
              </a:ext>
            </a:extLst>
          </p:cNvPr>
          <p:cNvCxnSpPr/>
          <p:nvPr/>
        </p:nvCxnSpPr>
        <p:spPr>
          <a:xfrm flipH="1">
            <a:off x="6377125" y="732482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6">
            <a:extLst>
              <a:ext uri="{FF2B5EF4-FFF2-40B4-BE49-F238E27FC236}">
                <a16:creationId xmlns:a16="http://schemas.microsoft.com/office/drawing/2014/main" id="{6BE9A1D8-0854-2B88-B84B-0995177D8989}"/>
              </a:ext>
            </a:extLst>
          </p:cNvPr>
          <p:cNvCxnSpPr/>
          <p:nvPr/>
        </p:nvCxnSpPr>
        <p:spPr>
          <a:xfrm flipH="1">
            <a:off x="6681925" y="2172256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6">
            <a:extLst>
              <a:ext uri="{FF2B5EF4-FFF2-40B4-BE49-F238E27FC236}">
                <a16:creationId xmlns:a16="http://schemas.microsoft.com/office/drawing/2014/main" id="{577BD172-DD70-B028-7F21-1BDB3EE64FF5}"/>
              </a:ext>
            </a:extLst>
          </p:cNvPr>
          <p:cNvCxnSpPr/>
          <p:nvPr/>
        </p:nvCxnSpPr>
        <p:spPr>
          <a:xfrm flipH="1">
            <a:off x="6148525" y="3612307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6">
            <a:extLst>
              <a:ext uri="{FF2B5EF4-FFF2-40B4-BE49-F238E27FC236}">
                <a16:creationId xmlns:a16="http://schemas.microsoft.com/office/drawing/2014/main" id="{F22D8E37-C2CF-D09E-DFB2-B4E1E2CC09E0}"/>
              </a:ext>
            </a:extLst>
          </p:cNvPr>
          <p:cNvCxnSpPr>
            <a:cxnSpLocks/>
          </p:cNvCxnSpPr>
          <p:nvPr/>
        </p:nvCxnSpPr>
        <p:spPr>
          <a:xfrm>
            <a:off x="1724525" y="2568925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6">
            <a:extLst>
              <a:ext uri="{FF2B5EF4-FFF2-40B4-BE49-F238E27FC236}">
                <a16:creationId xmlns:a16="http://schemas.microsoft.com/office/drawing/2014/main" id="{402E8476-705B-4370-40F2-06F126B350B2}"/>
              </a:ext>
            </a:extLst>
          </p:cNvPr>
          <p:cNvCxnSpPr>
            <a:cxnSpLocks/>
          </p:cNvCxnSpPr>
          <p:nvPr/>
        </p:nvCxnSpPr>
        <p:spPr>
          <a:xfrm>
            <a:off x="1724525" y="1136900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6">
            <a:extLst>
              <a:ext uri="{FF2B5EF4-FFF2-40B4-BE49-F238E27FC236}">
                <a16:creationId xmlns:a16="http://schemas.microsoft.com/office/drawing/2014/main" id="{25DE99CC-A102-C86F-BC16-56DEF9AD03C6}"/>
              </a:ext>
            </a:extLst>
          </p:cNvPr>
          <p:cNvCxnSpPr>
            <a:cxnSpLocks/>
          </p:cNvCxnSpPr>
          <p:nvPr/>
        </p:nvCxnSpPr>
        <p:spPr>
          <a:xfrm>
            <a:off x="5763125" y="1121907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6">
            <a:extLst>
              <a:ext uri="{FF2B5EF4-FFF2-40B4-BE49-F238E27FC236}">
                <a16:creationId xmlns:a16="http://schemas.microsoft.com/office/drawing/2014/main" id="{9871EFB7-D73E-9B3D-8186-8CB37460773C}"/>
              </a:ext>
            </a:extLst>
          </p:cNvPr>
          <p:cNvCxnSpPr>
            <a:cxnSpLocks/>
          </p:cNvCxnSpPr>
          <p:nvPr/>
        </p:nvCxnSpPr>
        <p:spPr>
          <a:xfrm>
            <a:off x="5763125" y="2561681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6">
            <a:extLst>
              <a:ext uri="{FF2B5EF4-FFF2-40B4-BE49-F238E27FC236}">
                <a16:creationId xmlns:a16="http://schemas.microsoft.com/office/drawing/2014/main" id="{82801BD4-2A09-DCE8-044C-D6B13F507A6A}"/>
              </a:ext>
            </a:extLst>
          </p:cNvPr>
          <p:cNvCxnSpPr>
            <a:cxnSpLocks/>
          </p:cNvCxnSpPr>
          <p:nvPr/>
        </p:nvCxnSpPr>
        <p:spPr>
          <a:xfrm>
            <a:off x="5763125" y="4001732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16">
            <a:extLst>
              <a:ext uri="{FF2B5EF4-FFF2-40B4-BE49-F238E27FC236}">
                <a16:creationId xmlns:a16="http://schemas.microsoft.com/office/drawing/2014/main" id="{F2F91E0C-3F95-92DB-A48D-033218DCC7C3}"/>
              </a:ext>
            </a:extLst>
          </p:cNvPr>
          <p:cNvCxnSpPr>
            <a:cxnSpLocks/>
          </p:cNvCxnSpPr>
          <p:nvPr/>
        </p:nvCxnSpPr>
        <p:spPr>
          <a:xfrm>
            <a:off x="1724525" y="4016725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C41E660-80ED-6FE1-35A4-C4E04D136DC8}"/>
              </a:ext>
            </a:extLst>
          </p:cNvPr>
          <p:cNvCxnSpPr>
            <a:cxnSpLocks/>
          </p:cNvCxnSpPr>
          <p:nvPr/>
        </p:nvCxnSpPr>
        <p:spPr>
          <a:xfrm>
            <a:off x="2346025" y="1072681"/>
            <a:ext cx="0" cy="179190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2F890E-AB6D-75AE-9FA3-665E5979C387}"/>
              </a:ext>
            </a:extLst>
          </p:cNvPr>
          <p:cNvCxnSpPr>
            <a:cxnSpLocks/>
          </p:cNvCxnSpPr>
          <p:nvPr/>
        </p:nvCxnSpPr>
        <p:spPr>
          <a:xfrm>
            <a:off x="2339401" y="2484247"/>
            <a:ext cx="0" cy="192231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D81FB2-D9FD-6191-349A-5A656E7B1AD1}"/>
              </a:ext>
            </a:extLst>
          </p:cNvPr>
          <p:cNvCxnSpPr>
            <a:cxnSpLocks/>
          </p:cNvCxnSpPr>
          <p:nvPr/>
        </p:nvCxnSpPr>
        <p:spPr>
          <a:xfrm>
            <a:off x="2338525" y="3936846"/>
            <a:ext cx="0" cy="192231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C67F79-A314-DA1E-8E11-CFF4DAE4FC27}"/>
              </a:ext>
            </a:extLst>
          </p:cNvPr>
          <p:cNvCxnSpPr>
            <a:cxnSpLocks/>
          </p:cNvCxnSpPr>
          <p:nvPr/>
        </p:nvCxnSpPr>
        <p:spPr>
          <a:xfrm>
            <a:off x="1722304" y="4016725"/>
            <a:ext cx="921021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56CE83-144A-AC2F-D36D-F2E96D798A23}"/>
              </a:ext>
            </a:extLst>
          </p:cNvPr>
          <p:cNvCxnSpPr>
            <a:cxnSpLocks/>
          </p:cNvCxnSpPr>
          <p:nvPr/>
        </p:nvCxnSpPr>
        <p:spPr>
          <a:xfrm>
            <a:off x="2119866" y="2572237"/>
            <a:ext cx="961559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1" name="Picture 10" descr="A white object with a pointy tail&#10;&#10;AI-generated content may be incorrect.">
            <a:extLst>
              <a:ext uri="{FF2B5EF4-FFF2-40B4-BE49-F238E27FC236}">
                <a16:creationId xmlns:a16="http://schemas.microsoft.com/office/drawing/2014/main" id="{92C7EE4F-D017-8D7C-7C0E-312D9B0466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4758" y="255318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3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Shape 66">
          <a:extLst>
            <a:ext uri="{FF2B5EF4-FFF2-40B4-BE49-F238E27FC236}">
              <a16:creationId xmlns:a16="http://schemas.microsoft.com/office/drawing/2014/main" id="{8BCD5722-B44D-97A9-0D89-5EF3904C2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D4D5013D-A2F5-6307-DEE9-CAA2A2C86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756" y="3802924"/>
            <a:ext cx="2170732" cy="544656"/>
          </a:xfrm>
          <a:prstGeom prst="rect">
            <a:avLst/>
          </a:prstGeom>
        </p:spPr>
      </p:pic>
      <p:cxnSp>
        <p:nvCxnSpPr>
          <p:cNvPr id="71" name="Google Shape;71;p16">
            <a:extLst>
              <a:ext uri="{FF2B5EF4-FFF2-40B4-BE49-F238E27FC236}">
                <a16:creationId xmlns:a16="http://schemas.microsoft.com/office/drawing/2014/main" id="{89E1E08D-826F-61F6-4F7C-87BD7A67B2BF}"/>
              </a:ext>
            </a:extLst>
          </p:cNvPr>
          <p:cNvCxnSpPr>
            <a:cxnSpLocks/>
          </p:cNvCxnSpPr>
          <p:nvPr/>
        </p:nvCxnSpPr>
        <p:spPr>
          <a:xfrm>
            <a:off x="1937575" y="1074661"/>
            <a:ext cx="0" cy="11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2C82EDF4-B7D0-74D3-40AC-80AE95A30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905" y="912528"/>
            <a:ext cx="2170732" cy="54465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4377154-B685-719A-157F-084F67FF0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058" y="2366652"/>
            <a:ext cx="2170732" cy="54465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F8C363C-C1B7-BA56-1A10-CDDD6D309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098" y="868956"/>
            <a:ext cx="2239352" cy="60290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DDF0A2F-70D1-7FDB-A75F-5C54AF011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949" y="3770163"/>
            <a:ext cx="2239352" cy="60290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991D7D8-061D-83EF-D344-909773AF8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949" y="2315741"/>
            <a:ext cx="2239352" cy="602903"/>
          </a:xfrm>
          <a:prstGeom prst="rect">
            <a:avLst/>
          </a:prstGeom>
        </p:spPr>
      </p:pic>
      <p:cxnSp>
        <p:nvCxnSpPr>
          <p:cNvPr id="70" name="Google Shape;70;p16">
            <a:extLst>
              <a:ext uri="{FF2B5EF4-FFF2-40B4-BE49-F238E27FC236}">
                <a16:creationId xmlns:a16="http://schemas.microsoft.com/office/drawing/2014/main" id="{C56FD824-8329-224B-B461-50832B6265FE}"/>
              </a:ext>
            </a:extLst>
          </p:cNvPr>
          <p:cNvCxnSpPr/>
          <p:nvPr/>
        </p:nvCxnSpPr>
        <p:spPr>
          <a:xfrm flipH="1">
            <a:off x="2338525" y="747475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6">
            <a:extLst>
              <a:ext uri="{FF2B5EF4-FFF2-40B4-BE49-F238E27FC236}">
                <a16:creationId xmlns:a16="http://schemas.microsoft.com/office/drawing/2014/main" id="{E74E091D-0C19-7991-E8C0-5C3615B4EDFB}"/>
              </a:ext>
            </a:extLst>
          </p:cNvPr>
          <p:cNvCxnSpPr/>
          <p:nvPr/>
        </p:nvCxnSpPr>
        <p:spPr>
          <a:xfrm flipH="1">
            <a:off x="2109925" y="2179500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16">
            <a:extLst>
              <a:ext uri="{FF2B5EF4-FFF2-40B4-BE49-F238E27FC236}">
                <a16:creationId xmlns:a16="http://schemas.microsoft.com/office/drawing/2014/main" id="{21ABB88E-FB4B-F68A-645A-11B93917F2CE}"/>
              </a:ext>
            </a:extLst>
          </p:cNvPr>
          <p:cNvCxnSpPr/>
          <p:nvPr/>
        </p:nvCxnSpPr>
        <p:spPr>
          <a:xfrm flipH="1">
            <a:off x="2643325" y="3627300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6">
            <a:extLst>
              <a:ext uri="{FF2B5EF4-FFF2-40B4-BE49-F238E27FC236}">
                <a16:creationId xmlns:a16="http://schemas.microsoft.com/office/drawing/2014/main" id="{68021486-DF5C-FEDE-6318-878F1B699E10}"/>
              </a:ext>
            </a:extLst>
          </p:cNvPr>
          <p:cNvCxnSpPr/>
          <p:nvPr/>
        </p:nvCxnSpPr>
        <p:spPr>
          <a:xfrm flipH="1">
            <a:off x="6377125" y="732482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6">
            <a:extLst>
              <a:ext uri="{FF2B5EF4-FFF2-40B4-BE49-F238E27FC236}">
                <a16:creationId xmlns:a16="http://schemas.microsoft.com/office/drawing/2014/main" id="{D2D41BE5-2342-2841-B1C5-5CFA8E6A3321}"/>
              </a:ext>
            </a:extLst>
          </p:cNvPr>
          <p:cNvCxnSpPr/>
          <p:nvPr/>
        </p:nvCxnSpPr>
        <p:spPr>
          <a:xfrm flipH="1">
            <a:off x="6681925" y="2172256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6">
            <a:extLst>
              <a:ext uri="{FF2B5EF4-FFF2-40B4-BE49-F238E27FC236}">
                <a16:creationId xmlns:a16="http://schemas.microsoft.com/office/drawing/2014/main" id="{CD23FFCB-D394-B9A6-BEB1-1D0F79240462}"/>
              </a:ext>
            </a:extLst>
          </p:cNvPr>
          <p:cNvCxnSpPr/>
          <p:nvPr/>
        </p:nvCxnSpPr>
        <p:spPr>
          <a:xfrm flipH="1">
            <a:off x="6148525" y="3612307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6">
            <a:extLst>
              <a:ext uri="{FF2B5EF4-FFF2-40B4-BE49-F238E27FC236}">
                <a16:creationId xmlns:a16="http://schemas.microsoft.com/office/drawing/2014/main" id="{63ABEFFF-8A11-19AD-D447-21976411BBB0}"/>
              </a:ext>
            </a:extLst>
          </p:cNvPr>
          <p:cNvCxnSpPr>
            <a:cxnSpLocks/>
          </p:cNvCxnSpPr>
          <p:nvPr/>
        </p:nvCxnSpPr>
        <p:spPr>
          <a:xfrm>
            <a:off x="1724525" y="2568925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6">
            <a:extLst>
              <a:ext uri="{FF2B5EF4-FFF2-40B4-BE49-F238E27FC236}">
                <a16:creationId xmlns:a16="http://schemas.microsoft.com/office/drawing/2014/main" id="{2325097E-005C-B95D-B19B-DEBBDBF2B8D5}"/>
              </a:ext>
            </a:extLst>
          </p:cNvPr>
          <p:cNvCxnSpPr>
            <a:cxnSpLocks/>
          </p:cNvCxnSpPr>
          <p:nvPr/>
        </p:nvCxnSpPr>
        <p:spPr>
          <a:xfrm>
            <a:off x="1724525" y="1136900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6">
            <a:extLst>
              <a:ext uri="{FF2B5EF4-FFF2-40B4-BE49-F238E27FC236}">
                <a16:creationId xmlns:a16="http://schemas.microsoft.com/office/drawing/2014/main" id="{722D7123-4DE3-C22F-8D85-F95EF0F583D0}"/>
              </a:ext>
            </a:extLst>
          </p:cNvPr>
          <p:cNvCxnSpPr>
            <a:cxnSpLocks/>
          </p:cNvCxnSpPr>
          <p:nvPr/>
        </p:nvCxnSpPr>
        <p:spPr>
          <a:xfrm>
            <a:off x="5763125" y="1121907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6">
            <a:extLst>
              <a:ext uri="{FF2B5EF4-FFF2-40B4-BE49-F238E27FC236}">
                <a16:creationId xmlns:a16="http://schemas.microsoft.com/office/drawing/2014/main" id="{771B355A-B7AE-71AE-7EA2-C07B997CFBD8}"/>
              </a:ext>
            </a:extLst>
          </p:cNvPr>
          <p:cNvCxnSpPr>
            <a:cxnSpLocks/>
          </p:cNvCxnSpPr>
          <p:nvPr/>
        </p:nvCxnSpPr>
        <p:spPr>
          <a:xfrm>
            <a:off x="5763125" y="2561681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6">
            <a:extLst>
              <a:ext uri="{FF2B5EF4-FFF2-40B4-BE49-F238E27FC236}">
                <a16:creationId xmlns:a16="http://schemas.microsoft.com/office/drawing/2014/main" id="{B18E19F9-A933-2537-8370-03C5233A2B8D}"/>
              </a:ext>
            </a:extLst>
          </p:cNvPr>
          <p:cNvCxnSpPr>
            <a:cxnSpLocks/>
          </p:cNvCxnSpPr>
          <p:nvPr/>
        </p:nvCxnSpPr>
        <p:spPr>
          <a:xfrm>
            <a:off x="5763125" y="4001732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16">
            <a:extLst>
              <a:ext uri="{FF2B5EF4-FFF2-40B4-BE49-F238E27FC236}">
                <a16:creationId xmlns:a16="http://schemas.microsoft.com/office/drawing/2014/main" id="{77A3F8FA-DE74-6CE2-A974-88F5EF201707}"/>
              </a:ext>
            </a:extLst>
          </p:cNvPr>
          <p:cNvCxnSpPr>
            <a:cxnSpLocks/>
          </p:cNvCxnSpPr>
          <p:nvPr/>
        </p:nvCxnSpPr>
        <p:spPr>
          <a:xfrm>
            <a:off x="1724525" y="4016725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9D638CA-C52F-0691-03D6-3BFBAF228FCB}"/>
              </a:ext>
            </a:extLst>
          </p:cNvPr>
          <p:cNvCxnSpPr>
            <a:cxnSpLocks/>
          </p:cNvCxnSpPr>
          <p:nvPr/>
        </p:nvCxnSpPr>
        <p:spPr>
          <a:xfrm>
            <a:off x="2661154" y="1061243"/>
            <a:ext cx="0" cy="179190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DA5068-AD6E-9A0E-98F6-207E6B81AE2F}"/>
              </a:ext>
            </a:extLst>
          </p:cNvPr>
          <p:cNvCxnSpPr>
            <a:cxnSpLocks/>
          </p:cNvCxnSpPr>
          <p:nvPr/>
        </p:nvCxnSpPr>
        <p:spPr>
          <a:xfrm>
            <a:off x="2654530" y="2472809"/>
            <a:ext cx="0" cy="192231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7FC44A-7CF4-33C1-95B5-097D2AB2771A}"/>
              </a:ext>
            </a:extLst>
          </p:cNvPr>
          <p:cNvCxnSpPr>
            <a:cxnSpLocks/>
          </p:cNvCxnSpPr>
          <p:nvPr/>
        </p:nvCxnSpPr>
        <p:spPr>
          <a:xfrm>
            <a:off x="2648179" y="3925408"/>
            <a:ext cx="0" cy="192231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EFCDC4-6EAF-A45F-762C-746F5C3C3536}"/>
              </a:ext>
            </a:extLst>
          </p:cNvPr>
          <p:cNvCxnSpPr>
            <a:cxnSpLocks/>
          </p:cNvCxnSpPr>
          <p:nvPr/>
        </p:nvCxnSpPr>
        <p:spPr>
          <a:xfrm>
            <a:off x="2119866" y="2572237"/>
            <a:ext cx="961559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513194-B04A-26B9-06F1-BD2133F047DC}"/>
              </a:ext>
            </a:extLst>
          </p:cNvPr>
          <p:cNvCxnSpPr>
            <a:cxnSpLocks/>
          </p:cNvCxnSpPr>
          <p:nvPr/>
        </p:nvCxnSpPr>
        <p:spPr>
          <a:xfrm>
            <a:off x="2338526" y="1131381"/>
            <a:ext cx="742899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1" name="Picture 10" descr="A white object with a pointy tail&#10;&#10;AI-generated content may be incorrect.">
            <a:extLst>
              <a:ext uri="{FF2B5EF4-FFF2-40B4-BE49-F238E27FC236}">
                <a16:creationId xmlns:a16="http://schemas.microsoft.com/office/drawing/2014/main" id="{81581CA5-9650-436C-C388-0D2260B4A1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8708" y="273244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5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Shape 66">
          <a:extLst>
            <a:ext uri="{FF2B5EF4-FFF2-40B4-BE49-F238E27FC236}">
              <a16:creationId xmlns:a16="http://schemas.microsoft.com/office/drawing/2014/main" id="{A278B93C-1E62-6FB0-37A2-BBAFDCA55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CA9BE5A2-7BA2-7377-64D0-20E8851A0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756" y="3802924"/>
            <a:ext cx="2170732" cy="544656"/>
          </a:xfrm>
          <a:prstGeom prst="rect">
            <a:avLst/>
          </a:prstGeom>
        </p:spPr>
      </p:pic>
      <p:cxnSp>
        <p:nvCxnSpPr>
          <p:cNvPr id="71" name="Google Shape;71;p16">
            <a:extLst>
              <a:ext uri="{FF2B5EF4-FFF2-40B4-BE49-F238E27FC236}">
                <a16:creationId xmlns:a16="http://schemas.microsoft.com/office/drawing/2014/main" id="{28936C57-51C6-0FBC-509E-40818F16FD81}"/>
              </a:ext>
            </a:extLst>
          </p:cNvPr>
          <p:cNvCxnSpPr>
            <a:cxnSpLocks/>
          </p:cNvCxnSpPr>
          <p:nvPr/>
        </p:nvCxnSpPr>
        <p:spPr>
          <a:xfrm>
            <a:off x="1937575" y="1074661"/>
            <a:ext cx="0" cy="11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F1B9156E-3E0A-1CF3-8454-5256D5057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905" y="912528"/>
            <a:ext cx="2170732" cy="54465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2A5D046C-B301-3571-04E8-E92464141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058" y="2366652"/>
            <a:ext cx="2170732" cy="54465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F151198-12BA-D87D-CA9A-5A2C07638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098" y="868956"/>
            <a:ext cx="2239352" cy="60290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E6AA8E1-BA1B-3C9B-DEA5-7C79AF45A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949" y="3770163"/>
            <a:ext cx="2239352" cy="60290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AB84759B-A0CF-1198-6B52-3E5E624C3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949" y="2315741"/>
            <a:ext cx="2239352" cy="602903"/>
          </a:xfrm>
          <a:prstGeom prst="rect">
            <a:avLst/>
          </a:prstGeom>
        </p:spPr>
      </p:pic>
      <p:cxnSp>
        <p:nvCxnSpPr>
          <p:cNvPr id="70" name="Google Shape;70;p16">
            <a:extLst>
              <a:ext uri="{FF2B5EF4-FFF2-40B4-BE49-F238E27FC236}">
                <a16:creationId xmlns:a16="http://schemas.microsoft.com/office/drawing/2014/main" id="{8BFDC4C2-0F9D-5931-59D7-9352B0253740}"/>
              </a:ext>
            </a:extLst>
          </p:cNvPr>
          <p:cNvCxnSpPr/>
          <p:nvPr/>
        </p:nvCxnSpPr>
        <p:spPr>
          <a:xfrm flipH="1">
            <a:off x="2338525" y="747475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6">
            <a:extLst>
              <a:ext uri="{FF2B5EF4-FFF2-40B4-BE49-F238E27FC236}">
                <a16:creationId xmlns:a16="http://schemas.microsoft.com/office/drawing/2014/main" id="{EC3B9735-95A1-53F0-EDAA-FAC9EE64787D}"/>
              </a:ext>
            </a:extLst>
          </p:cNvPr>
          <p:cNvCxnSpPr/>
          <p:nvPr/>
        </p:nvCxnSpPr>
        <p:spPr>
          <a:xfrm flipH="1">
            <a:off x="2109925" y="2179500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" name="Google Shape;80;p16">
            <a:extLst>
              <a:ext uri="{FF2B5EF4-FFF2-40B4-BE49-F238E27FC236}">
                <a16:creationId xmlns:a16="http://schemas.microsoft.com/office/drawing/2014/main" id="{CA13109B-816A-2E32-21B5-372621DE7450}"/>
              </a:ext>
            </a:extLst>
          </p:cNvPr>
          <p:cNvCxnSpPr/>
          <p:nvPr/>
        </p:nvCxnSpPr>
        <p:spPr>
          <a:xfrm flipH="1">
            <a:off x="2643325" y="3627300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6">
            <a:extLst>
              <a:ext uri="{FF2B5EF4-FFF2-40B4-BE49-F238E27FC236}">
                <a16:creationId xmlns:a16="http://schemas.microsoft.com/office/drawing/2014/main" id="{E9C30965-0CD1-EBB5-B4CE-70544C221E1C}"/>
              </a:ext>
            </a:extLst>
          </p:cNvPr>
          <p:cNvCxnSpPr/>
          <p:nvPr/>
        </p:nvCxnSpPr>
        <p:spPr>
          <a:xfrm flipH="1">
            <a:off x="6377125" y="732482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6">
            <a:extLst>
              <a:ext uri="{FF2B5EF4-FFF2-40B4-BE49-F238E27FC236}">
                <a16:creationId xmlns:a16="http://schemas.microsoft.com/office/drawing/2014/main" id="{C286724D-49C8-2BA1-A047-E85ACD135A7E}"/>
              </a:ext>
            </a:extLst>
          </p:cNvPr>
          <p:cNvCxnSpPr/>
          <p:nvPr/>
        </p:nvCxnSpPr>
        <p:spPr>
          <a:xfrm flipH="1">
            <a:off x="6681925" y="2172256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6">
            <a:extLst>
              <a:ext uri="{FF2B5EF4-FFF2-40B4-BE49-F238E27FC236}">
                <a16:creationId xmlns:a16="http://schemas.microsoft.com/office/drawing/2014/main" id="{51316057-D88E-B218-B0AC-15FEA5BE4F6E}"/>
              </a:ext>
            </a:extLst>
          </p:cNvPr>
          <p:cNvCxnSpPr/>
          <p:nvPr/>
        </p:nvCxnSpPr>
        <p:spPr>
          <a:xfrm flipH="1">
            <a:off x="6148525" y="3612307"/>
            <a:ext cx="7500" cy="7845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76;p16">
            <a:extLst>
              <a:ext uri="{FF2B5EF4-FFF2-40B4-BE49-F238E27FC236}">
                <a16:creationId xmlns:a16="http://schemas.microsoft.com/office/drawing/2014/main" id="{C02A0B71-6605-A1B3-B663-AA4F7AC3673E}"/>
              </a:ext>
            </a:extLst>
          </p:cNvPr>
          <p:cNvCxnSpPr>
            <a:cxnSpLocks/>
          </p:cNvCxnSpPr>
          <p:nvPr/>
        </p:nvCxnSpPr>
        <p:spPr>
          <a:xfrm>
            <a:off x="6107427" y="2498992"/>
            <a:ext cx="0" cy="11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6">
            <a:extLst>
              <a:ext uri="{FF2B5EF4-FFF2-40B4-BE49-F238E27FC236}">
                <a16:creationId xmlns:a16="http://schemas.microsoft.com/office/drawing/2014/main" id="{C83C693A-5A4C-F6C6-EC9A-0ECAA9850127}"/>
              </a:ext>
            </a:extLst>
          </p:cNvPr>
          <p:cNvCxnSpPr/>
          <p:nvPr/>
        </p:nvCxnSpPr>
        <p:spPr>
          <a:xfrm>
            <a:off x="1937575" y="2512550"/>
            <a:ext cx="0" cy="11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71;p16">
            <a:extLst>
              <a:ext uri="{FF2B5EF4-FFF2-40B4-BE49-F238E27FC236}">
                <a16:creationId xmlns:a16="http://schemas.microsoft.com/office/drawing/2014/main" id="{DD407F37-953A-0515-7E7E-D12BB5C3AE33}"/>
              </a:ext>
            </a:extLst>
          </p:cNvPr>
          <p:cNvCxnSpPr>
            <a:cxnSpLocks/>
          </p:cNvCxnSpPr>
          <p:nvPr/>
        </p:nvCxnSpPr>
        <p:spPr>
          <a:xfrm>
            <a:off x="2828710" y="1072681"/>
            <a:ext cx="0" cy="11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81;p16">
            <a:extLst>
              <a:ext uri="{FF2B5EF4-FFF2-40B4-BE49-F238E27FC236}">
                <a16:creationId xmlns:a16="http://schemas.microsoft.com/office/drawing/2014/main" id="{4BC18020-E436-FB8D-53A5-2FA3AEBB0BBE}"/>
              </a:ext>
            </a:extLst>
          </p:cNvPr>
          <p:cNvCxnSpPr/>
          <p:nvPr/>
        </p:nvCxnSpPr>
        <p:spPr>
          <a:xfrm>
            <a:off x="2788082" y="3954772"/>
            <a:ext cx="0" cy="11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Google Shape;71;p16">
            <a:extLst>
              <a:ext uri="{FF2B5EF4-FFF2-40B4-BE49-F238E27FC236}">
                <a16:creationId xmlns:a16="http://schemas.microsoft.com/office/drawing/2014/main" id="{6DAD98C2-35B2-5937-1F29-CABE027C911A}"/>
              </a:ext>
            </a:extLst>
          </p:cNvPr>
          <p:cNvCxnSpPr>
            <a:cxnSpLocks/>
          </p:cNvCxnSpPr>
          <p:nvPr/>
        </p:nvCxnSpPr>
        <p:spPr>
          <a:xfrm>
            <a:off x="6073619" y="1060804"/>
            <a:ext cx="0" cy="11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" name="Google Shape;81;p16">
            <a:extLst>
              <a:ext uri="{FF2B5EF4-FFF2-40B4-BE49-F238E27FC236}">
                <a16:creationId xmlns:a16="http://schemas.microsoft.com/office/drawing/2014/main" id="{96C89EAA-03E3-514E-0129-938164AEE160}"/>
              </a:ext>
            </a:extLst>
          </p:cNvPr>
          <p:cNvCxnSpPr/>
          <p:nvPr/>
        </p:nvCxnSpPr>
        <p:spPr>
          <a:xfrm>
            <a:off x="6560657" y="3942895"/>
            <a:ext cx="0" cy="118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6">
            <a:extLst>
              <a:ext uri="{FF2B5EF4-FFF2-40B4-BE49-F238E27FC236}">
                <a16:creationId xmlns:a16="http://schemas.microsoft.com/office/drawing/2014/main" id="{3624D798-C6AA-7ACF-4315-3AB7A941C53C}"/>
              </a:ext>
            </a:extLst>
          </p:cNvPr>
          <p:cNvCxnSpPr>
            <a:cxnSpLocks/>
          </p:cNvCxnSpPr>
          <p:nvPr/>
        </p:nvCxnSpPr>
        <p:spPr>
          <a:xfrm>
            <a:off x="1724525" y="2568925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6">
            <a:extLst>
              <a:ext uri="{FF2B5EF4-FFF2-40B4-BE49-F238E27FC236}">
                <a16:creationId xmlns:a16="http://schemas.microsoft.com/office/drawing/2014/main" id="{AD2F02DF-8D96-29AA-C6C0-8DEAA66946C5}"/>
              </a:ext>
            </a:extLst>
          </p:cNvPr>
          <p:cNvCxnSpPr>
            <a:cxnSpLocks/>
          </p:cNvCxnSpPr>
          <p:nvPr/>
        </p:nvCxnSpPr>
        <p:spPr>
          <a:xfrm>
            <a:off x="1724525" y="1136900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6">
            <a:extLst>
              <a:ext uri="{FF2B5EF4-FFF2-40B4-BE49-F238E27FC236}">
                <a16:creationId xmlns:a16="http://schemas.microsoft.com/office/drawing/2014/main" id="{6FCB7DEB-9C5A-C3ED-A919-DE70ACC54E4D}"/>
              </a:ext>
            </a:extLst>
          </p:cNvPr>
          <p:cNvCxnSpPr>
            <a:cxnSpLocks/>
          </p:cNvCxnSpPr>
          <p:nvPr/>
        </p:nvCxnSpPr>
        <p:spPr>
          <a:xfrm>
            <a:off x="5763125" y="1121907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6">
            <a:extLst>
              <a:ext uri="{FF2B5EF4-FFF2-40B4-BE49-F238E27FC236}">
                <a16:creationId xmlns:a16="http://schemas.microsoft.com/office/drawing/2014/main" id="{88273614-E207-8CC8-8D34-FFC7F457037E}"/>
              </a:ext>
            </a:extLst>
          </p:cNvPr>
          <p:cNvCxnSpPr>
            <a:cxnSpLocks/>
          </p:cNvCxnSpPr>
          <p:nvPr/>
        </p:nvCxnSpPr>
        <p:spPr>
          <a:xfrm>
            <a:off x="5763125" y="2561681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6">
            <a:extLst>
              <a:ext uri="{FF2B5EF4-FFF2-40B4-BE49-F238E27FC236}">
                <a16:creationId xmlns:a16="http://schemas.microsoft.com/office/drawing/2014/main" id="{B6F675DA-7FA4-4ACB-C104-CA7500580D23}"/>
              </a:ext>
            </a:extLst>
          </p:cNvPr>
          <p:cNvCxnSpPr>
            <a:cxnSpLocks/>
          </p:cNvCxnSpPr>
          <p:nvPr/>
        </p:nvCxnSpPr>
        <p:spPr>
          <a:xfrm>
            <a:off x="5763125" y="4001732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" name="Google Shape;79;p16">
            <a:extLst>
              <a:ext uri="{FF2B5EF4-FFF2-40B4-BE49-F238E27FC236}">
                <a16:creationId xmlns:a16="http://schemas.microsoft.com/office/drawing/2014/main" id="{1694973A-2F5F-46B3-540E-162F7AEBE34F}"/>
              </a:ext>
            </a:extLst>
          </p:cNvPr>
          <p:cNvCxnSpPr>
            <a:cxnSpLocks/>
          </p:cNvCxnSpPr>
          <p:nvPr/>
        </p:nvCxnSpPr>
        <p:spPr>
          <a:xfrm>
            <a:off x="1724525" y="4016725"/>
            <a:ext cx="135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0" name="Picture 149" descr="A gold coin with a dollar sign&#10;&#10;AI-generated content may be incorrect.">
            <a:extLst>
              <a:ext uri="{FF2B5EF4-FFF2-40B4-BE49-F238E27FC236}">
                <a16:creationId xmlns:a16="http://schemas.microsoft.com/office/drawing/2014/main" id="{15C67850-FB04-1A5E-2105-DCF3B2F7DC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7183" y="2324997"/>
            <a:ext cx="320688" cy="98673"/>
          </a:xfrm>
          <a:prstGeom prst="rect">
            <a:avLst/>
          </a:prstGeom>
        </p:spPr>
      </p:pic>
      <p:pic>
        <p:nvPicPr>
          <p:cNvPr id="151" name="Picture 150" descr="A gold coin with a dollar sign&#10;&#10;AI-generated content may be incorrect.">
            <a:extLst>
              <a:ext uri="{FF2B5EF4-FFF2-40B4-BE49-F238E27FC236}">
                <a16:creationId xmlns:a16="http://schemas.microsoft.com/office/drawing/2014/main" id="{93982FFE-5B95-23F9-CE18-A4A8A2ABC2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7183" y="869828"/>
            <a:ext cx="320688" cy="98673"/>
          </a:xfrm>
          <a:prstGeom prst="rect">
            <a:avLst/>
          </a:prstGeom>
        </p:spPr>
      </p:pic>
      <p:pic>
        <p:nvPicPr>
          <p:cNvPr id="152" name="Picture 151" descr="A gold coin with a dollar sign&#10;&#10;AI-generated content may be incorrect.">
            <a:extLst>
              <a:ext uri="{FF2B5EF4-FFF2-40B4-BE49-F238E27FC236}">
                <a16:creationId xmlns:a16="http://schemas.microsoft.com/office/drawing/2014/main" id="{8CBB2D19-CD1F-CB5D-E993-360306503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9546" y="3746904"/>
            <a:ext cx="320688" cy="98673"/>
          </a:xfrm>
          <a:prstGeom prst="rect">
            <a:avLst/>
          </a:prstGeom>
        </p:spPr>
      </p:pic>
      <p:pic>
        <p:nvPicPr>
          <p:cNvPr id="153" name="Picture 152" descr="A gold coin with a dollar sign&#10;&#10;AI-generated content may be incorrect.">
            <a:extLst>
              <a:ext uri="{FF2B5EF4-FFF2-40B4-BE49-F238E27FC236}">
                <a16:creationId xmlns:a16="http://schemas.microsoft.com/office/drawing/2014/main" id="{CD042619-3F6E-86CB-2B1B-32DAAE6A3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6106" y="2314478"/>
            <a:ext cx="320688" cy="98673"/>
          </a:xfrm>
          <a:prstGeom prst="rect">
            <a:avLst/>
          </a:prstGeom>
        </p:spPr>
      </p:pic>
      <p:pic>
        <p:nvPicPr>
          <p:cNvPr id="154" name="Picture 153" descr="A gold coin with a dollar sign&#10;&#10;AI-generated content may be incorrect.">
            <a:extLst>
              <a:ext uri="{FF2B5EF4-FFF2-40B4-BE49-F238E27FC236}">
                <a16:creationId xmlns:a16="http://schemas.microsoft.com/office/drawing/2014/main" id="{8B17D111-252D-9702-AE13-AE1021ECD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6106" y="859309"/>
            <a:ext cx="320688" cy="98673"/>
          </a:xfrm>
          <a:prstGeom prst="rect">
            <a:avLst/>
          </a:prstGeom>
        </p:spPr>
      </p:pic>
      <p:pic>
        <p:nvPicPr>
          <p:cNvPr id="155" name="Picture 154" descr="A gold coin with a dollar sign&#10;&#10;AI-generated content may be incorrect.">
            <a:extLst>
              <a:ext uri="{FF2B5EF4-FFF2-40B4-BE49-F238E27FC236}">
                <a16:creationId xmlns:a16="http://schemas.microsoft.com/office/drawing/2014/main" id="{550C7269-1120-A4E5-ACC2-AB0FB88DA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8469" y="3736385"/>
            <a:ext cx="320688" cy="98673"/>
          </a:xfrm>
          <a:prstGeom prst="rect">
            <a:avLst/>
          </a:prstGeom>
        </p:spPr>
      </p:pic>
      <p:pic>
        <p:nvPicPr>
          <p:cNvPr id="156" name="Picture 155" descr="A red x on a gold circle&#10;&#10;AI-generated content may be incorrect.">
            <a:extLst>
              <a:ext uri="{FF2B5EF4-FFF2-40B4-BE49-F238E27FC236}">
                <a16:creationId xmlns:a16="http://schemas.microsoft.com/office/drawing/2014/main" id="{0E71D332-30DD-BC5A-DDBE-BC84B18182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7183" y="2690646"/>
            <a:ext cx="319489" cy="98305"/>
          </a:xfrm>
          <a:prstGeom prst="rect">
            <a:avLst/>
          </a:prstGeom>
        </p:spPr>
      </p:pic>
      <p:pic>
        <p:nvPicPr>
          <p:cNvPr id="157" name="Picture 156" descr="A red x on a gold circle&#10;&#10;AI-generated content may be incorrect.">
            <a:extLst>
              <a:ext uri="{FF2B5EF4-FFF2-40B4-BE49-F238E27FC236}">
                <a16:creationId xmlns:a16="http://schemas.microsoft.com/office/drawing/2014/main" id="{6F675389-4273-A1D1-82AB-42638EBA8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7325" y="4167636"/>
            <a:ext cx="319489" cy="98305"/>
          </a:xfrm>
          <a:prstGeom prst="rect">
            <a:avLst/>
          </a:prstGeom>
        </p:spPr>
      </p:pic>
      <p:pic>
        <p:nvPicPr>
          <p:cNvPr id="158" name="Picture 157" descr="A red x on a gold circle&#10;&#10;AI-generated content may be incorrect.">
            <a:extLst>
              <a:ext uri="{FF2B5EF4-FFF2-40B4-BE49-F238E27FC236}">
                <a16:creationId xmlns:a16="http://schemas.microsoft.com/office/drawing/2014/main" id="{708BCF66-DCEC-6B95-3F9B-0DC0E0E865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7182" y="1267864"/>
            <a:ext cx="319489" cy="98305"/>
          </a:xfrm>
          <a:prstGeom prst="rect">
            <a:avLst/>
          </a:prstGeom>
        </p:spPr>
      </p:pic>
      <p:pic>
        <p:nvPicPr>
          <p:cNvPr id="159" name="Picture 158" descr="A red x on a gold circle&#10;&#10;AI-generated content may be incorrect.">
            <a:extLst>
              <a:ext uri="{FF2B5EF4-FFF2-40B4-BE49-F238E27FC236}">
                <a16:creationId xmlns:a16="http://schemas.microsoft.com/office/drawing/2014/main" id="{33353E81-EE10-6AD4-C57B-6AE94BD8BD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5375" y="2676443"/>
            <a:ext cx="319489" cy="98305"/>
          </a:xfrm>
          <a:prstGeom prst="rect">
            <a:avLst/>
          </a:prstGeom>
        </p:spPr>
      </p:pic>
      <p:pic>
        <p:nvPicPr>
          <p:cNvPr id="160" name="Picture 159" descr="A red x on a gold circle&#10;&#10;AI-generated content may be incorrect.">
            <a:extLst>
              <a:ext uri="{FF2B5EF4-FFF2-40B4-BE49-F238E27FC236}">
                <a16:creationId xmlns:a16="http://schemas.microsoft.com/office/drawing/2014/main" id="{B069D77B-CBCF-80F4-3C0A-54D5F5CC83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5517" y="4153433"/>
            <a:ext cx="319489" cy="98305"/>
          </a:xfrm>
          <a:prstGeom prst="rect">
            <a:avLst/>
          </a:prstGeom>
        </p:spPr>
      </p:pic>
      <p:pic>
        <p:nvPicPr>
          <p:cNvPr id="161" name="Picture 160" descr="A red x on a gold circle&#10;&#10;AI-generated content may be incorrect.">
            <a:extLst>
              <a:ext uri="{FF2B5EF4-FFF2-40B4-BE49-F238E27FC236}">
                <a16:creationId xmlns:a16="http://schemas.microsoft.com/office/drawing/2014/main" id="{C32CC2AF-8978-B315-0A48-CA365859B0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5374" y="1253661"/>
            <a:ext cx="319489" cy="98305"/>
          </a:xfrm>
          <a:prstGeom prst="rect">
            <a:avLst/>
          </a:prstGeom>
        </p:spPr>
      </p:pic>
      <p:pic>
        <p:nvPicPr>
          <p:cNvPr id="162" name="Picture 161" descr="A gold coin with a dollar sign&#10;&#10;AI-generated content may be incorrect.">
            <a:extLst>
              <a:ext uri="{FF2B5EF4-FFF2-40B4-BE49-F238E27FC236}">
                <a16:creationId xmlns:a16="http://schemas.microsoft.com/office/drawing/2014/main" id="{42F3EF26-39D4-C642-5EBA-9E580F0A98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9018" y="3763815"/>
            <a:ext cx="112190" cy="112190"/>
          </a:xfrm>
          <a:prstGeom prst="rect">
            <a:avLst/>
          </a:prstGeom>
        </p:spPr>
      </p:pic>
      <p:pic>
        <p:nvPicPr>
          <p:cNvPr id="163" name="Picture 162" descr="A gold circle with a red x on it&#10;&#10;AI-generated content may be incorrect.">
            <a:extLst>
              <a:ext uri="{FF2B5EF4-FFF2-40B4-BE49-F238E27FC236}">
                <a16:creationId xmlns:a16="http://schemas.microsoft.com/office/drawing/2014/main" id="{C9D607DD-528C-C92F-6EED-0B5EB90150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5436" y="4177949"/>
            <a:ext cx="115771" cy="115771"/>
          </a:xfrm>
          <a:prstGeom prst="rect">
            <a:avLst/>
          </a:prstGeom>
        </p:spPr>
      </p:pic>
      <p:pic>
        <p:nvPicPr>
          <p:cNvPr id="164" name="Picture 163" descr="A gold coin with a dollar sign&#10;&#10;AI-generated content may be incorrect.">
            <a:extLst>
              <a:ext uri="{FF2B5EF4-FFF2-40B4-BE49-F238E27FC236}">
                <a16:creationId xmlns:a16="http://schemas.microsoft.com/office/drawing/2014/main" id="{127233C0-D324-6D77-C7DB-6E3686B515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6323" y="2302433"/>
            <a:ext cx="112190" cy="112190"/>
          </a:xfrm>
          <a:prstGeom prst="rect">
            <a:avLst/>
          </a:prstGeom>
        </p:spPr>
      </p:pic>
      <p:pic>
        <p:nvPicPr>
          <p:cNvPr id="165" name="Picture 164" descr="A gold circle with a red x on it&#10;&#10;AI-generated content may be incorrect.">
            <a:extLst>
              <a:ext uri="{FF2B5EF4-FFF2-40B4-BE49-F238E27FC236}">
                <a16:creationId xmlns:a16="http://schemas.microsoft.com/office/drawing/2014/main" id="{A8202FB4-C242-EC19-8BED-B6C746FC09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2741" y="2716567"/>
            <a:ext cx="115771" cy="115771"/>
          </a:xfrm>
          <a:prstGeom prst="rect">
            <a:avLst/>
          </a:prstGeom>
        </p:spPr>
      </p:pic>
      <p:pic>
        <p:nvPicPr>
          <p:cNvPr id="166" name="Picture 165" descr="A gold coin with a dollar sign&#10;&#10;AI-generated content may be incorrect.">
            <a:extLst>
              <a:ext uri="{FF2B5EF4-FFF2-40B4-BE49-F238E27FC236}">
                <a16:creationId xmlns:a16="http://schemas.microsoft.com/office/drawing/2014/main" id="{4CDFE787-9D64-C094-F236-8108498B59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1584" y="865504"/>
            <a:ext cx="112190" cy="112190"/>
          </a:xfrm>
          <a:prstGeom prst="rect">
            <a:avLst/>
          </a:prstGeom>
        </p:spPr>
      </p:pic>
      <p:pic>
        <p:nvPicPr>
          <p:cNvPr id="167" name="Picture 166" descr="A gold circle with a red x on it&#10;&#10;AI-generated content may be incorrect.">
            <a:extLst>
              <a:ext uri="{FF2B5EF4-FFF2-40B4-BE49-F238E27FC236}">
                <a16:creationId xmlns:a16="http://schemas.microsoft.com/office/drawing/2014/main" id="{F26DF59E-D838-2107-43B3-769AC80732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8002" y="1279638"/>
            <a:ext cx="115771" cy="115771"/>
          </a:xfrm>
          <a:prstGeom prst="rect">
            <a:avLst/>
          </a:prstGeom>
        </p:spPr>
      </p:pic>
      <p:pic>
        <p:nvPicPr>
          <p:cNvPr id="168" name="Picture 167" descr="A gold coin with a dollar sign&#10;&#10;AI-generated content may be incorrect.">
            <a:extLst>
              <a:ext uri="{FF2B5EF4-FFF2-40B4-BE49-F238E27FC236}">
                <a16:creationId xmlns:a16="http://schemas.microsoft.com/office/drawing/2014/main" id="{3ABE0529-9C29-457F-555B-75F7C20F9B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1846" y="3772056"/>
            <a:ext cx="112190" cy="112190"/>
          </a:xfrm>
          <a:prstGeom prst="rect">
            <a:avLst/>
          </a:prstGeom>
        </p:spPr>
      </p:pic>
      <p:pic>
        <p:nvPicPr>
          <p:cNvPr id="169" name="Picture 168" descr="A gold circle with a red x on it&#10;&#10;AI-generated content may be incorrect.">
            <a:extLst>
              <a:ext uri="{FF2B5EF4-FFF2-40B4-BE49-F238E27FC236}">
                <a16:creationId xmlns:a16="http://schemas.microsoft.com/office/drawing/2014/main" id="{4C36F674-D0C9-A270-AA9C-06BC7307DC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8264" y="4186190"/>
            <a:ext cx="115771" cy="115771"/>
          </a:xfrm>
          <a:prstGeom prst="rect">
            <a:avLst/>
          </a:prstGeom>
        </p:spPr>
      </p:pic>
      <p:pic>
        <p:nvPicPr>
          <p:cNvPr id="170" name="Picture 169" descr="A gold coin with a dollar sign&#10;&#10;AI-generated content may be incorrect.">
            <a:extLst>
              <a:ext uri="{FF2B5EF4-FFF2-40B4-BE49-F238E27FC236}">
                <a16:creationId xmlns:a16="http://schemas.microsoft.com/office/drawing/2014/main" id="{E8C1C16B-8172-B2D8-5858-0E75F5E01D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9151" y="2310674"/>
            <a:ext cx="112190" cy="112190"/>
          </a:xfrm>
          <a:prstGeom prst="rect">
            <a:avLst/>
          </a:prstGeom>
        </p:spPr>
      </p:pic>
      <p:pic>
        <p:nvPicPr>
          <p:cNvPr id="171" name="Picture 170" descr="A gold circle with a red x on it&#10;&#10;AI-generated content may be incorrect.">
            <a:extLst>
              <a:ext uri="{FF2B5EF4-FFF2-40B4-BE49-F238E27FC236}">
                <a16:creationId xmlns:a16="http://schemas.microsoft.com/office/drawing/2014/main" id="{ADB6C8F9-BA70-86F9-AAD7-56688D29D4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25569" y="2724808"/>
            <a:ext cx="115771" cy="115771"/>
          </a:xfrm>
          <a:prstGeom prst="rect">
            <a:avLst/>
          </a:prstGeom>
        </p:spPr>
      </p:pic>
      <p:pic>
        <p:nvPicPr>
          <p:cNvPr id="172" name="Picture 171" descr="A gold coin with a dollar sign&#10;&#10;AI-generated content may be incorrect.">
            <a:extLst>
              <a:ext uri="{FF2B5EF4-FFF2-40B4-BE49-F238E27FC236}">
                <a16:creationId xmlns:a16="http://schemas.microsoft.com/office/drawing/2014/main" id="{89D10CB8-221D-2CEA-2635-3D86ECCA21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4412" y="873745"/>
            <a:ext cx="112190" cy="112190"/>
          </a:xfrm>
          <a:prstGeom prst="rect">
            <a:avLst/>
          </a:prstGeom>
        </p:spPr>
      </p:pic>
      <p:pic>
        <p:nvPicPr>
          <p:cNvPr id="173" name="Picture 172" descr="A gold circle with a red x on it&#10;&#10;AI-generated content may be incorrect.">
            <a:extLst>
              <a:ext uri="{FF2B5EF4-FFF2-40B4-BE49-F238E27FC236}">
                <a16:creationId xmlns:a16="http://schemas.microsoft.com/office/drawing/2014/main" id="{C2C847F6-3E59-5185-8AC9-40D8BB639F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0830" y="1287879"/>
            <a:ext cx="115771" cy="11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7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old coin with a dollar sign&#10;&#10;AI-generated content may be incorrect.">
            <a:extLst>
              <a:ext uri="{FF2B5EF4-FFF2-40B4-BE49-F238E27FC236}">
                <a16:creationId xmlns:a16="http://schemas.microsoft.com/office/drawing/2014/main" id="{78F7E123-5CB9-5B67-AD87-72E44F9C9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039" y="1501664"/>
            <a:ext cx="762000" cy="762000"/>
          </a:xfrm>
          <a:prstGeom prst="rect">
            <a:avLst/>
          </a:prstGeom>
        </p:spPr>
      </p:pic>
      <p:pic>
        <p:nvPicPr>
          <p:cNvPr id="5" name="Picture 4" descr="A gold circle with a red x on it&#10;&#10;AI-generated content may be incorrect.">
            <a:extLst>
              <a:ext uri="{FF2B5EF4-FFF2-40B4-BE49-F238E27FC236}">
                <a16:creationId xmlns:a16="http://schemas.microsoft.com/office/drawing/2014/main" id="{14E73A46-D7F6-3A53-FF0C-8E029FDEB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835" y="2651236"/>
            <a:ext cx="762000" cy="762000"/>
          </a:xfrm>
          <a:prstGeom prst="rect">
            <a:avLst/>
          </a:prstGeom>
        </p:spPr>
      </p:pic>
      <p:pic>
        <p:nvPicPr>
          <p:cNvPr id="7" name="Picture 6" descr="A gold coin with a dollar sign&#10;&#10;AI-generated content may be incorrect.">
            <a:extLst>
              <a:ext uri="{FF2B5EF4-FFF2-40B4-BE49-F238E27FC236}">
                <a16:creationId xmlns:a16="http://schemas.microsoft.com/office/drawing/2014/main" id="{015DB93A-0392-C133-9F44-7B837A3C26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2789" y="428827"/>
            <a:ext cx="2476500" cy="762000"/>
          </a:xfrm>
          <a:prstGeom prst="rect">
            <a:avLst/>
          </a:prstGeom>
        </p:spPr>
      </p:pic>
      <p:pic>
        <p:nvPicPr>
          <p:cNvPr id="9" name="Picture 8" descr="A red x on a gold circle&#10;&#10;AI-generated content may be incorrect.">
            <a:extLst>
              <a:ext uri="{FF2B5EF4-FFF2-40B4-BE49-F238E27FC236}">
                <a16:creationId xmlns:a16="http://schemas.microsoft.com/office/drawing/2014/main" id="{4C135F17-6DCB-B87B-7FFF-594613D060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1417" y="3641836"/>
            <a:ext cx="2476500" cy="76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6448</TotalTime>
  <Words>2</Words>
  <Application>Microsoft Macintosh PowerPoint</Application>
  <PresentationFormat>On-screen Show (16:9)</PresentationFormat>
  <Paragraphs>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Helvetica Neue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Iyer, Siddhant K.</cp:lastModifiedBy>
  <cp:revision>31</cp:revision>
  <dcterms:modified xsi:type="dcterms:W3CDTF">2025-04-07T00:30:36Z</dcterms:modified>
</cp:coreProperties>
</file>