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7" r:id="rId7"/>
    <p:sldId id="268" r:id="rId8"/>
    <p:sldId id="264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80000"/>
  </p:normalViewPr>
  <p:slideViewPr>
    <p:cSldViewPr snapToGrid="0">
      <p:cViewPr varScale="1">
        <p:scale>
          <a:sx n="135" d="100"/>
          <a:sy n="135" d="100"/>
        </p:scale>
        <p:origin x="165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147cedf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147cedf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147cedf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4147cedf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147cedf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147cedf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564AEF4-A7CA-EF1F-2B4E-96DBFBD1A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25E86450-83A3-B5C5-8A74-294EBEA5B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57F252E6-90EA-1034-9FCB-824EDD1BE9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4431DBA4-1D90-4FA6-C70A-EA2A5B67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C48FFFD3-4673-FEFB-4F14-CF5D6D4BD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569D072C-1525-2E36-A19D-A68007D5E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A2DC8F39-7118-A5B2-899F-3C943A534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A6B7DE48-1DA9-E980-9AE3-DEC64D948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C6BFFE99-5998-0868-4A81-994E6C8D0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1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AA2A4EC-6988-92A7-7F0B-88A6154FD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9A0AE002-8729-9DDB-A5C0-65F9C6997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FE119D55-97E7-2764-5254-56F633DC6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0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D99127F-539B-87DC-8B22-4CD86E357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C7B1AD9F-A00F-790C-8481-8358C7D1B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948FFB86-2BC1-855B-CEA7-16D4A3137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147cedf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147cedf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3831900" y="2938871"/>
            <a:ext cx="14802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TARGET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SHAPE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3" name="Picture 2" descr="A white object with a pointy tail&#10;&#10;AI-generated content may be incorrect.">
            <a:extLst>
              <a:ext uri="{FF2B5EF4-FFF2-40B4-BE49-F238E27FC236}">
                <a16:creationId xmlns:a16="http://schemas.microsoft.com/office/drawing/2014/main" id="{625FDB4E-4108-BC87-44E5-D9DBFD39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703" y="1674423"/>
            <a:ext cx="1390897" cy="1390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7E6DB1AB-44A6-5479-8467-674D6181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329AF4AE-9EC2-422E-718D-AC0FD728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F49382A1-7B07-73ED-0CF8-F06EDCDD730B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C670F95-E679-9FB6-3929-DA2966BA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2043BB2-1E3E-2A4B-DC4E-A5341B048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605207D-7832-F9EE-7454-A0C9CE1CA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565EFEB-12E4-59A8-CBD2-0AC32422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5C864F3-2205-4F62-517E-E67771C0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1EDCD1F5-8D01-BE76-EDDB-380373061D05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A8B0841A-0811-E4C5-406C-F1BDF4FFB6FA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4D15F8D3-EA28-BCC8-33F9-C4EADDA6FEA6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3ECD71BF-592A-36D0-E75A-DB6F87332BB3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52AFC29F-8749-D9FE-1BBA-92000D26DB46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8DC22A46-4AC8-C3C1-7DC4-F9DE6D9558FF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96A1F627-76F8-A43D-8BB4-6AB86F337DCF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7FA87145-ECA2-4D98-DA9A-6105813DE576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1E481CE9-A761-95FB-6E1D-F77FDF83F5F8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14395EE9-A9FE-7A20-34C5-97FD8820E3B8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B46B3AE0-1DCC-8636-58F6-512450DEF11D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6B56602A-A2C1-EA03-F1C6-D236939BBFEA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503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55D78AB7-C88B-049C-5F2D-85B44251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C6ACB94E-F4DB-DAC4-5DFD-FF9346B6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8030D17C-71AF-1E21-6A57-688B4F8EB91F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E4A9222-56C6-9A3B-BBD8-203C99E0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8B9409A-204E-3933-D95A-72415A65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A3595C1-F1C6-ADD8-8A2B-B8E84FD0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720B81B-AD0B-1179-8D19-9A7E7676C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825522F-A808-8AD1-946C-FB9EF3246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C83796ED-3251-FB3B-AF45-1DA0D30AA7DA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66A356A2-7A06-7AFB-CAA1-C64438B1446A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E1940D6E-E5A1-CB0B-316B-ADC28320DF22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05A70885-A080-984E-8A0E-694FA2CD5B37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0C24F8EA-9C7F-70C1-383F-3DB0D1F0DA0B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EC95AAB2-A224-0358-7368-C5AABD44851C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F66177FE-5511-832F-2BB0-7DD577E4AD8C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2E5AC03A-9B6D-2810-3C70-8DADEA55C96C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82A89275-500B-6637-5A7B-106E0FF221B2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03EDBFB7-8193-3BB7-155D-3DF07EA89699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6BC5C14C-A51D-546F-9A3D-D254D670DE3E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E750CFA6-7997-5D46-2C3E-6E58C0AEFFEF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C2A51D-3490-EAB9-4EEA-C6DD0C719F03}"/>
              </a:ext>
            </a:extLst>
          </p:cNvPr>
          <p:cNvCxnSpPr/>
          <p:nvPr/>
        </p:nvCxnSpPr>
        <p:spPr>
          <a:xfrm>
            <a:off x="1722304" y="1136900"/>
            <a:ext cx="6162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FFC306-C0E0-325D-B36F-E0935D8B8285}"/>
              </a:ext>
            </a:extLst>
          </p:cNvPr>
          <p:cNvCxnSpPr>
            <a:cxnSpLocks/>
          </p:cNvCxnSpPr>
          <p:nvPr/>
        </p:nvCxnSpPr>
        <p:spPr>
          <a:xfrm>
            <a:off x="1722304" y="4016725"/>
            <a:ext cx="9210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618C8-B72A-159D-58B3-F5D3542B1F8B}"/>
              </a:ext>
            </a:extLst>
          </p:cNvPr>
          <p:cNvCxnSpPr>
            <a:cxnSpLocks/>
          </p:cNvCxnSpPr>
          <p:nvPr/>
        </p:nvCxnSpPr>
        <p:spPr>
          <a:xfrm>
            <a:off x="2098953" y="1072681"/>
            <a:ext cx="0" cy="17919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2D518-8D00-BF58-D16D-A05FA1262FEC}"/>
              </a:ext>
            </a:extLst>
          </p:cNvPr>
          <p:cNvCxnSpPr>
            <a:cxnSpLocks/>
          </p:cNvCxnSpPr>
          <p:nvPr/>
        </p:nvCxnSpPr>
        <p:spPr>
          <a:xfrm>
            <a:off x="2108754" y="2484247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4E389A-4C6D-BC13-CF36-37C9186CF333}"/>
              </a:ext>
            </a:extLst>
          </p:cNvPr>
          <p:cNvCxnSpPr>
            <a:cxnSpLocks/>
          </p:cNvCxnSpPr>
          <p:nvPr/>
        </p:nvCxnSpPr>
        <p:spPr>
          <a:xfrm>
            <a:off x="2107878" y="3936846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white bird on a gray background&#10;&#10;AI-generated content may be incorrect.">
            <a:extLst>
              <a:ext uri="{FF2B5EF4-FFF2-40B4-BE49-F238E27FC236}">
                <a16:creationId xmlns:a16="http://schemas.microsoft.com/office/drawing/2014/main" id="{D6E50002-8641-D2C3-5D7C-C89AF9256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17" y="52021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737C69CE-3D94-AC28-931B-5DB89E99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0B327D99-C23F-AE14-33FC-65D417BC1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0B863967-9343-82E4-4B05-628E46C565FA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3EF155E-0527-C029-DB9A-AC665D59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729088F-730C-5CE0-7819-A8B1BC66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2706215-54D0-F7B9-D50C-A0739F04D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B81124D-9D2F-2A45-9733-75DC12F8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28F0FB2-922C-024B-6721-D53BDBDB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57661ABD-0AA9-D795-80F2-41AF4D56324D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77AB908C-36A4-1E0C-A8A0-A49E65E653E5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B60119AB-CDDE-3D0E-0D03-53AF60C814F8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639CEBE5-1CCE-C940-C68A-1BC9A0FFC8F8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6BE9A1D8-0854-2B88-B84B-0995177D8989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577BD172-DD70-B028-7F21-1BDB3EE64FF5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F22D8E37-C2CF-D09E-DFB2-B4E1E2CC09E0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402E8476-705B-4370-40F2-06F126B350B2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25DE99CC-A102-C86F-BC16-56DEF9AD03C6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9871EFB7-D73E-9B3D-8186-8CB37460773C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82801BD4-2A09-DCE8-044C-D6B13F507A6A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F2F91E0C-3F95-92DB-A48D-033218DCC7C3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41E660-80ED-6FE1-35A4-C4E04D136DC8}"/>
              </a:ext>
            </a:extLst>
          </p:cNvPr>
          <p:cNvCxnSpPr>
            <a:cxnSpLocks/>
          </p:cNvCxnSpPr>
          <p:nvPr/>
        </p:nvCxnSpPr>
        <p:spPr>
          <a:xfrm>
            <a:off x="2346025" y="1072681"/>
            <a:ext cx="0" cy="17919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F890E-AB6D-75AE-9FA3-665E5979C387}"/>
              </a:ext>
            </a:extLst>
          </p:cNvPr>
          <p:cNvCxnSpPr>
            <a:cxnSpLocks/>
          </p:cNvCxnSpPr>
          <p:nvPr/>
        </p:nvCxnSpPr>
        <p:spPr>
          <a:xfrm>
            <a:off x="2339401" y="2484247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D81FB2-D9FD-6191-349A-5A656E7B1AD1}"/>
              </a:ext>
            </a:extLst>
          </p:cNvPr>
          <p:cNvCxnSpPr>
            <a:cxnSpLocks/>
          </p:cNvCxnSpPr>
          <p:nvPr/>
        </p:nvCxnSpPr>
        <p:spPr>
          <a:xfrm>
            <a:off x="2338525" y="3936846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67F79-A314-DA1E-8E11-CFF4DAE4FC27}"/>
              </a:ext>
            </a:extLst>
          </p:cNvPr>
          <p:cNvCxnSpPr>
            <a:cxnSpLocks/>
          </p:cNvCxnSpPr>
          <p:nvPr/>
        </p:nvCxnSpPr>
        <p:spPr>
          <a:xfrm>
            <a:off x="1722304" y="4016725"/>
            <a:ext cx="9210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56CE83-144A-AC2F-D36D-F2E96D798A23}"/>
              </a:ext>
            </a:extLst>
          </p:cNvPr>
          <p:cNvCxnSpPr>
            <a:cxnSpLocks/>
          </p:cNvCxnSpPr>
          <p:nvPr/>
        </p:nvCxnSpPr>
        <p:spPr>
          <a:xfrm>
            <a:off x="2119866" y="2572237"/>
            <a:ext cx="96155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A white object with a pointy tail&#10;&#10;AI-generated content may be incorrect.">
            <a:extLst>
              <a:ext uri="{FF2B5EF4-FFF2-40B4-BE49-F238E27FC236}">
                <a16:creationId xmlns:a16="http://schemas.microsoft.com/office/drawing/2014/main" id="{92C7EE4F-D017-8D7C-7C0E-312D9B046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758" y="255318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8BCD5722-B44D-97A9-0D89-5EF3904C2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D4D5013D-A2F5-6307-DEE9-CAA2A2C8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89E1E08D-826F-61F6-4F7C-87BD7A67B2BF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2C82EDF4-B7D0-74D3-40AC-80AE95A3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4377154-B685-719A-157F-084F67FF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8C363C-C1B7-BA56-1A10-CDDD6D309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DDF0A2F-70D1-7FDB-A75F-5C54AF011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991D7D8-061D-83EF-D344-909773AF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C56FD824-8329-224B-B461-50832B6265FE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E74E091D-0C19-7991-E8C0-5C3615B4EDFB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21ABB88E-FB4B-F68A-645A-11B93917F2CE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68021486-DF5C-FEDE-6318-878F1B699E10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D2D41BE5-2342-2841-B1C5-5CFA8E6A3321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CD23FFCB-D394-B9A6-BEB1-1D0F79240462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63ABEFFF-8A11-19AD-D447-21976411BBB0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2325097E-005C-B95D-B19B-DEBBDBF2B8D5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722D7123-4DE3-C22F-8D85-F95EF0F583D0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771B355A-B7AE-71AE-7EA2-C07B997CFBD8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B18E19F9-A933-2537-8370-03C5233A2B8D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77A3F8FA-DE74-6CE2-A974-88F5EF201707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638CA-C52F-0691-03D6-3BFBAF228FCB}"/>
              </a:ext>
            </a:extLst>
          </p:cNvPr>
          <p:cNvCxnSpPr>
            <a:cxnSpLocks/>
          </p:cNvCxnSpPr>
          <p:nvPr/>
        </p:nvCxnSpPr>
        <p:spPr>
          <a:xfrm>
            <a:off x="2661154" y="1061243"/>
            <a:ext cx="0" cy="17919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A5068-AD6E-9A0E-98F6-207E6B81AE2F}"/>
              </a:ext>
            </a:extLst>
          </p:cNvPr>
          <p:cNvCxnSpPr>
            <a:cxnSpLocks/>
          </p:cNvCxnSpPr>
          <p:nvPr/>
        </p:nvCxnSpPr>
        <p:spPr>
          <a:xfrm>
            <a:off x="2654530" y="2472809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7FC44A-7CF4-33C1-95B5-097D2AB2771A}"/>
              </a:ext>
            </a:extLst>
          </p:cNvPr>
          <p:cNvCxnSpPr>
            <a:cxnSpLocks/>
          </p:cNvCxnSpPr>
          <p:nvPr/>
        </p:nvCxnSpPr>
        <p:spPr>
          <a:xfrm>
            <a:off x="2648179" y="3925408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EFCDC4-6EAF-A45F-762C-746F5C3C3536}"/>
              </a:ext>
            </a:extLst>
          </p:cNvPr>
          <p:cNvCxnSpPr>
            <a:cxnSpLocks/>
          </p:cNvCxnSpPr>
          <p:nvPr/>
        </p:nvCxnSpPr>
        <p:spPr>
          <a:xfrm>
            <a:off x="2119866" y="2572237"/>
            <a:ext cx="96155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513194-B04A-26B9-06F1-BD2133F047DC}"/>
              </a:ext>
            </a:extLst>
          </p:cNvPr>
          <p:cNvCxnSpPr>
            <a:cxnSpLocks/>
          </p:cNvCxnSpPr>
          <p:nvPr/>
        </p:nvCxnSpPr>
        <p:spPr>
          <a:xfrm>
            <a:off x="2338526" y="1131381"/>
            <a:ext cx="74289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A white object with a pointy tail&#10;&#10;AI-generated content may be incorrect.">
            <a:extLst>
              <a:ext uri="{FF2B5EF4-FFF2-40B4-BE49-F238E27FC236}">
                <a16:creationId xmlns:a16="http://schemas.microsoft.com/office/drawing/2014/main" id="{81581CA5-9650-436C-C388-0D2260B4A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708" y="27324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A278B93C-1E62-6FB0-37A2-BBAFDCA55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CA9BE5A2-7BA2-7377-64D0-20E8851A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28936C57-51C6-0FBC-509E-40818F16FD81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1B9156E-3E0A-1CF3-8454-5256D505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A5D046C-B301-3571-04E8-E9246414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F151198-12BA-D87D-CA9A-5A2C0763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6AA8E1-BA1B-3C9B-DEA5-7C79AF45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B84759B-A0CF-1198-6B52-3E5E624C3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8BFDC4C2-0F9D-5931-59D7-9352B0253740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EC3B9735-95A1-53F0-EDAA-FAC9EE64787D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CA13109B-816A-2E32-21B5-372621DE7450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E9C30965-0CD1-EBB5-B4CE-70544C221E1C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C286724D-49C8-2BA1-A047-E85ACD135A7E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51316057-D88E-B218-B0AC-15FEA5BE4F6E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76;p16">
            <a:extLst>
              <a:ext uri="{FF2B5EF4-FFF2-40B4-BE49-F238E27FC236}">
                <a16:creationId xmlns:a16="http://schemas.microsoft.com/office/drawing/2014/main" id="{C02A0B71-6605-A1B3-B663-AA4F7AC3673E}"/>
              </a:ext>
            </a:extLst>
          </p:cNvPr>
          <p:cNvCxnSpPr>
            <a:cxnSpLocks/>
          </p:cNvCxnSpPr>
          <p:nvPr/>
        </p:nvCxnSpPr>
        <p:spPr>
          <a:xfrm>
            <a:off x="6107427" y="2498992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6">
            <a:extLst>
              <a:ext uri="{FF2B5EF4-FFF2-40B4-BE49-F238E27FC236}">
                <a16:creationId xmlns:a16="http://schemas.microsoft.com/office/drawing/2014/main" id="{C83C693A-5A4C-F6C6-EC9A-0ECAA9850127}"/>
              </a:ext>
            </a:extLst>
          </p:cNvPr>
          <p:cNvCxnSpPr/>
          <p:nvPr/>
        </p:nvCxnSpPr>
        <p:spPr>
          <a:xfrm>
            <a:off x="1937575" y="2512550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71;p16">
            <a:extLst>
              <a:ext uri="{FF2B5EF4-FFF2-40B4-BE49-F238E27FC236}">
                <a16:creationId xmlns:a16="http://schemas.microsoft.com/office/drawing/2014/main" id="{DD407F37-953A-0515-7E7E-D12BB5C3AE33}"/>
              </a:ext>
            </a:extLst>
          </p:cNvPr>
          <p:cNvCxnSpPr>
            <a:cxnSpLocks/>
          </p:cNvCxnSpPr>
          <p:nvPr/>
        </p:nvCxnSpPr>
        <p:spPr>
          <a:xfrm>
            <a:off x="2828710" y="107268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81;p16">
            <a:extLst>
              <a:ext uri="{FF2B5EF4-FFF2-40B4-BE49-F238E27FC236}">
                <a16:creationId xmlns:a16="http://schemas.microsoft.com/office/drawing/2014/main" id="{4BC18020-E436-FB8D-53A5-2FA3AEBB0BBE}"/>
              </a:ext>
            </a:extLst>
          </p:cNvPr>
          <p:cNvCxnSpPr/>
          <p:nvPr/>
        </p:nvCxnSpPr>
        <p:spPr>
          <a:xfrm>
            <a:off x="2788082" y="3954772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71;p16">
            <a:extLst>
              <a:ext uri="{FF2B5EF4-FFF2-40B4-BE49-F238E27FC236}">
                <a16:creationId xmlns:a16="http://schemas.microsoft.com/office/drawing/2014/main" id="{6DAD98C2-35B2-5937-1F29-CABE027C911A}"/>
              </a:ext>
            </a:extLst>
          </p:cNvPr>
          <p:cNvCxnSpPr>
            <a:cxnSpLocks/>
          </p:cNvCxnSpPr>
          <p:nvPr/>
        </p:nvCxnSpPr>
        <p:spPr>
          <a:xfrm>
            <a:off x="6073619" y="1060804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81;p16">
            <a:extLst>
              <a:ext uri="{FF2B5EF4-FFF2-40B4-BE49-F238E27FC236}">
                <a16:creationId xmlns:a16="http://schemas.microsoft.com/office/drawing/2014/main" id="{96C89EAA-03E3-514E-0129-938164AEE160}"/>
              </a:ext>
            </a:extLst>
          </p:cNvPr>
          <p:cNvCxnSpPr/>
          <p:nvPr/>
        </p:nvCxnSpPr>
        <p:spPr>
          <a:xfrm>
            <a:off x="6560657" y="3942895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3624D798-C6AA-7ACF-4315-3AB7A941C53C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AD2F02DF-8D96-29AA-C6C0-8DEAA66946C5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6FCB7DEB-9C5A-C3ED-A919-DE70ACC54E4D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88273614-E207-8CC8-8D34-FFC7F457037E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B6F675DA-7FA4-4ACB-C104-CA7500580D23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1694973A-2F5F-46B3-540E-162F7AEBE34F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Picture 149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15C67850-FB04-1A5E-2105-DCF3B2F7D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162" y="2349711"/>
            <a:ext cx="320688" cy="98673"/>
          </a:xfrm>
          <a:prstGeom prst="rect">
            <a:avLst/>
          </a:prstGeom>
        </p:spPr>
      </p:pic>
      <p:pic>
        <p:nvPicPr>
          <p:cNvPr id="151" name="Picture 150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93982FFE-5B95-23F9-CE18-A4A8A2ABC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162" y="894542"/>
            <a:ext cx="320688" cy="98673"/>
          </a:xfrm>
          <a:prstGeom prst="rect">
            <a:avLst/>
          </a:prstGeom>
        </p:spPr>
      </p:pic>
      <p:pic>
        <p:nvPicPr>
          <p:cNvPr id="152" name="Picture 151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8CBB2D19-CD1F-CB5D-E993-360306503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525" y="3771618"/>
            <a:ext cx="320688" cy="98673"/>
          </a:xfrm>
          <a:prstGeom prst="rect">
            <a:avLst/>
          </a:prstGeom>
        </p:spPr>
      </p:pic>
      <p:pic>
        <p:nvPicPr>
          <p:cNvPr id="153" name="Picture 152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CD042619-3F6E-86CB-2B1B-32DAAE6A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175" y="2339192"/>
            <a:ext cx="320688" cy="98673"/>
          </a:xfrm>
          <a:prstGeom prst="rect">
            <a:avLst/>
          </a:prstGeom>
        </p:spPr>
      </p:pic>
      <p:pic>
        <p:nvPicPr>
          <p:cNvPr id="154" name="Picture 153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8B17D111-252D-9702-AE13-AE1021ECD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175" y="884023"/>
            <a:ext cx="320688" cy="98673"/>
          </a:xfrm>
          <a:prstGeom prst="rect">
            <a:avLst/>
          </a:prstGeom>
        </p:spPr>
      </p:pic>
      <p:pic>
        <p:nvPicPr>
          <p:cNvPr id="155" name="Picture 154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550C7269-1120-A4E5-ACC2-AB0FB88D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538" y="3761099"/>
            <a:ext cx="320688" cy="98673"/>
          </a:xfrm>
          <a:prstGeom prst="rect">
            <a:avLst/>
          </a:prstGeom>
        </p:spPr>
      </p:pic>
      <p:pic>
        <p:nvPicPr>
          <p:cNvPr id="156" name="Picture 155" descr="A red x on a gold circle&#10;&#10;AI-generated content may be incorrect.">
            <a:extLst>
              <a:ext uri="{FF2B5EF4-FFF2-40B4-BE49-F238E27FC236}">
                <a16:creationId xmlns:a16="http://schemas.microsoft.com/office/drawing/2014/main" id="{0E71D332-30DD-BC5A-DDBE-BC84B1818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162" y="2715360"/>
            <a:ext cx="319489" cy="98305"/>
          </a:xfrm>
          <a:prstGeom prst="rect">
            <a:avLst/>
          </a:prstGeom>
        </p:spPr>
      </p:pic>
      <p:pic>
        <p:nvPicPr>
          <p:cNvPr id="157" name="Picture 156" descr="A red x on a gold circle&#10;&#10;AI-generated content may be incorrect.">
            <a:extLst>
              <a:ext uri="{FF2B5EF4-FFF2-40B4-BE49-F238E27FC236}">
                <a16:creationId xmlns:a16="http://schemas.microsoft.com/office/drawing/2014/main" id="{6F675389-4273-A1D1-82AB-42638EBA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2304" y="4192350"/>
            <a:ext cx="319489" cy="98305"/>
          </a:xfrm>
          <a:prstGeom prst="rect">
            <a:avLst/>
          </a:prstGeom>
        </p:spPr>
      </p:pic>
      <p:pic>
        <p:nvPicPr>
          <p:cNvPr id="158" name="Picture 157" descr="A red x on a gold circle&#10;&#10;AI-generated content may be incorrect.">
            <a:extLst>
              <a:ext uri="{FF2B5EF4-FFF2-40B4-BE49-F238E27FC236}">
                <a16:creationId xmlns:a16="http://schemas.microsoft.com/office/drawing/2014/main" id="{708BCF66-DCEC-6B95-3F9B-0DC0E0E86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2161" y="1292578"/>
            <a:ext cx="319489" cy="98305"/>
          </a:xfrm>
          <a:prstGeom prst="rect">
            <a:avLst/>
          </a:prstGeom>
        </p:spPr>
      </p:pic>
      <p:pic>
        <p:nvPicPr>
          <p:cNvPr id="159" name="Picture 158" descr="A red x on a gold circle&#10;&#10;AI-generated content may be incorrect.">
            <a:extLst>
              <a:ext uri="{FF2B5EF4-FFF2-40B4-BE49-F238E27FC236}">
                <a16:creationId xmlns:a16="http://schemas.microsoft.com/office/drawing/2014/main" id="{33353E81-EE10-6AD4-C57B-6AE94BD8B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44" y="2701157"/>
            <a:ext cx="319489" cy="98305"/>
          </a:xfrm>
          <a:prstGeom prst="rect">
            <a:avLst/>
          </a:prstGeom>
        </p:spPr>
      </p:pic>
      <p:pic>
        <p:nvPicPr>
          <p:cNvPr id="160" name="Picture 159" descr="A red x on a gold circle&#10;&#10;AI-generated content may be incorrect.">
            <a:extLst>
              <a:ext uri="{FF2B5EF4-FFF2-40B4-BE49-F238E27FC236}">
                <a16:creationId xmlns:a16="http://schemas.microsoft.com/office/drawing/2014/main" id="{B069D77B-CBCF-80F4-3C0A-54D5F5CC8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586" y="4178147"/>
            <a:ext cx="319489" cy="98305"/>
          </a:xfrm>
          <a:prstGeom prst="rect">
            <a:avLst/>
          </a:prstGeom>
        </p:spPr>
      </p:pic>
      <p:pic>
        <p:nvPicPr>
          <p:cNvPr id="161" name="Picture 160" descr="A red x on a gold circle&#10;&#10;AI-generated content may be incorrect.">
            <a:extLst>
              <a:ext uri="{FF2B5EF4-FFF2-40B4-BE49-F238E27FC236}">
                <a16:creationId xmlns:a16="http://schemas.microsoft.com/office/drawing/2014/main" id="{C32CC2AF-8978-B315-0A48-CA365859B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43" y="1278375"/>
            <a:ext cx="319489" cy="98305"/>
          </a:xfrm>
          <a:prstGeom prst="rect">
            <a:avLst/>
          </a:prstGeom>
        </p:spPr>
      </p:pic>
      <p:pic>
        <p:nvPicPr>
          <p:cNvPr id="162" name="Picture 161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42F3EF26-39D4-C642-5EBA-9E580F0A9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319" y="3763815"/>
            <a:ext cx="112190" cy="112190"/>
          </a:xfrm>
          <a:prstGeom prst="rect">
            <a:avLst/>
          </a:prstGeom>
        </p:spPr>
      </p:pic>
      <p:pic>
        <p:nvPicPr>
          <p:cNvPr id="163" name="Picture 162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C9D607DD-528C-C92F-6EED-0B5EB9015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5737" y="4177949"/>
            <a:ext cx="115771" cy="115771"/>
          </a:xfrm>
          <a:prstGeom prst="rect">
            <a:avLst/>
          </a:prstGeom>
        </p:spPr>
      </p:pic>
      <p:pic>
        <p:nvPicPr>
          <p:cNvPr id="164" name="Picture 163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127233C0-D324-6D77-C7DB-6E3686B51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6624" y="2302433"/>
            <a:ext cx="112190" cy="112190"/>
          </a:xfrm>
          <a:prstGeom prst="rect">
            <a:avLst/>
          </a:prstGeom>
        </p:spPr>
      </p:pic>
      <p:pic>
        <p:nvPicPr>
          <p:cNvPr id="165" name="Picture 164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A8202FB4-C242-EC19-8BED-B6C746FC0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3042" y="2716567"/>
            <a:ext cx="115771" cy="115771"/>
          </a:xfrm>
          <a:prstGeom prst="rect">
            <a:avLst/>
          </a:prstGeom>
        </p:spPr>
      </p:pic>
      <p:pic>
        <p:nvPicPr>
          <p:cNvPr id="166" name="Picture 165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4CDFE787-9D64-C094-F236-8108498B5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885" y="865504"/>
            <a:ext cx="112190" cy="112190"/>
          </a:xfrm>
          <a:prstGeom prst="rect">
            <a:avLst/>
          </a:prstGeom>
        </p:spPr>
      </p:pic>
      <p:pic>
        <p:nvPicPr>
          <p:cNvPr id="167" name="Picture 166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F26DF59E-D838-2107-43B3-769AC8073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8303" y="1279638"/>
            <a:ext cx="115771" cy="115771"/>
          </a:xfrm>
          <a:prstGeom prst="rect">
            <a:avLst/>
          </a:prstGeom>
        </p:spPr>
      </p:pic>
      <p:pic>
        <p:nvPicPr>
          <p:cNvPr id="168" name="Picture 167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3ABE0529-9C29-457F-555B-75F7C20F9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8589" y="3772056"/>
            <a:ext cx="112190" cy="112190"/>
          </a:xfrm>
          <a:prstGeom prst="rect">
            <a:avLst/>
          </a:prstGeom>
        </p:spPr>
      </p:pic>
      <p:pic>
        <p:nvPicPr>
          <p:cNvPr id="169" name="Picture 168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4C36F674-D0C9-A270-AA9C-06BC7307D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5007" y="4186190"/>
            <a:ext cx="115771" cy="115771"/>
          </a:xfrm>
          <a:prstGeom prst="rect">
            <a:avLst/>
          </a:prstGeom>
        </p:spPr>
      </p:pic>
      <p:pic>
        <p:nvPicPr>
          <p:cNvPr id="170" name="Picture 169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E8C1C16B-8172-B2D8-5858-0E75F5E01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894" y="2310674"/>
            <a:ext cx="112190" cy="112190"/>
          </a:xfrm>
          <a:prstGeom prst="rect">
            <a:avLst/>
          </a:prstGeom>
        </p:spPr>
      </p:pic>
      <p:pic>
        <p:nvPicPr>
          <p:cNvPr id="171" name="Picture 170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ADB6C8F9-BA70-86F9-AAD7-56688D29D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2312" y="2724808"/>
            <a:ext cx="115771" cy="115771"/>
          </a:xfrm>
          <a:prstGeom prst="rect">
            <a:avLst/>
          </a:prstGeom>
        </p:spPr>
      </p:pic>
      <p:pic>
        <p:nvPicPr>
          <p:cNvPr id="172" name="Picture 171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89D10CB8-221D-2CEA-2635-3D86ECCA2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155" y="873745"/>
            <a:ext cx="112190" cy="112190"/>
          </a:xfrm>
          <a:prstGeom prst="rect">
            <a:avLst/>
          </a:prstGeom>
        </p:spPr>
      </p:pic>
      <p:pic>
        <p:nvPicPr>
          <p:cNvPr id="173" name="Picture 172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C2C847F6-3E59-5185-8AC9-40D8BB639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7573" y="1287879"/>
            <a:ext cx="115771" cy="1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BA3650BF-760E-750E-5CE8-79285861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39" y="1501664"/>
            <a:ext cx="762000" cy="762000"/>
          </a:xfrm>
          <a:prstGeom prst="rect">
            <a:avLst/>
          </a:prstGeom>
        </p:spPr>
      </p:pic>
      <p:pic>
        <p:nvPicPr>
          <p:cNvPr id="4" name="Picture 3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CEFAFE0A-370E-AD22-6064-3324A315D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35" y="2651236"/>
            <a:ext cx="762000" cy="762000"/>
          </a:xfrm>
          <a:prstGeom prst="rect">
            <a:avLst/>
          </a:prstGeom>
        </p:spPr>
      </p:pic>
      <p:pic>
        <p:nvPicPr>
          <p:cNvPr id="6" name="Picture 5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D06965E9-93C0-02CC-7D42-599EAD966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789" y="428827"/>
            <a:ext cx="2476500" cy="762000"/>
          </a:xfrm>
          <a:prstGeom prst="rect">
            <a:avLst/>
          </a:prstGeom>
        </p:spPr>
      </p:pic>
      <p:pic>
        <p:nvPicPr>
          <p:cNvPr id="8" name="Picture 7" descr="A red x on a gold circle&#10;&#10;AI-generated content may be incorrect.">
            <a:extLst>
              <a:ext uri="{FF2B5EF4-FFF2-40B4-BE49-F238E27FC236}">
                <a16:creationId xmlns:a16="http://schemas.microsoft.com/office/drawing/2014/main" id="{9DF687E9-C3EE-DED2-5123-A86F388BC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417" y="3641836"/>
            <a:ext cx="2476500" cy="76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2</Words>
  <Application>Microsoft Macintosh PowerPoint</Application>
  <PresentationFormat>On-screen Show (16:9)</PresentationFormat>
  <Paragraphs>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Iyer, Siddhant K.</cp:lastModifiedBy>
  <cp:revision>31</cp:revision>
  <dcterms:modified xsi:type="dcterms:W3CDTF">2025-04-07T00:30:44Z</dcterms:modified>
</cp:coreProperties>
</file>