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8"/>
  </p:notesMasterIdLst>
  <p:sldIdLst>
    <p:sldId id="256" r:id="rId2"/>
    <p:sldId id="271" r:id="rId3"/>
    <p:sldId id="277" r:id="rId4"/>
    <p:sldId id="258" r:id="rId5"/>
    <p:sldId id="257" r:id="rId6"/>
    <p:sldId id="275" r:id="rId7"/>
    <p:sldId id="280" r:id="rId8"/>
    <p:sldId id="284" r:id="rId9"/>
    <p:sldId id="281" r:id="rId10"/>
    <p:sldId id="261" r:id="rId11"/>
    <p:sldId id="273" r:id="rId12"/>
    <p:sldId id="282" r:id="rId13"/>
    <p:sldId id="285" r:id="rId14"/>
    <p:sldId id="283" r:id="rId15"/>
    <p:sldId id="28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3857DF-916F-964A-91B8-C17985ED6C52}">
          <p14:sldIdLst>
            <p14:sldId id="256"/>
            <p14:sldId id="271"/>
            <p14:sldId id="277"/>
            <p14:sldId id="258"/>
            <p14:sldId id="257"/>
            <p14:sldId id="275"/>
            <p14:sldId id="280"/>
            <p14:sldId id="284"/>
            <p14:sldId id="281"/>
            <p14:sldId id="261"/>
            <p14:sldId id="273"/>
            <p14:sldId id="282"/>
            <p14:sldId id="285"/>
            <p14:sldId id="283"/>
            <p14:sldId id="28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Review</a:t>
            </a:r>
            <a:r>
              <a:rPr lang="en-US" baseline="0"/>
              <a:t> </a:t>
            </a:r>
            <a:r>
              <a:rPr lang="en-US"/>
              <a:t>Data</a:t>
            </a:r>
            <a:r>
              <a:rPr lang="en-US" baseline="0"/>
              <a:t>set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Sheet1!$B$5:$C$5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500</c:v>
                </c:pt>
                <c:pt idx="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C-E34E-9CA6-9B124764D0E6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Unique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Sheet1!$B$5:$C$5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497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9C-E34E-9CA6-9B124764D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0900351"/>
        <c:axId val="707745983"/>
      </c:barChart>
      <c:catAx>
        <c:axId val="75090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745983"/>
        <c:crosses val="autoZero"/>
        <c:auto val="1"/>
        <c:lblAlgn val="ctr"/>
        <c:lblOffset val="100"/>
        <c:noMultiLvlLbl val="0"/>
      </c:catAx>
      <c:valAx>
        <c:axId val="70774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900351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33FDE-07C4-CB49-9B03-C038AA8069E4}" type="doc">
      <dgm:prSet loTypeId="urn:microsoft.com/office/officeart/2005/8/layout/hProcess9" loCatId="" qsTypeId="urn:microsoft.com/office/officeart/2005/8/quickstyle/simple1" qsCatId="simple" csTypeId="urn:microsoft.com/office/officeart/2005/8/colors/accent2_5" csCatId="accent2" phldr="1"/>
      <dgm:spPr/>
    </dgm:pt>
    <dgm:pt modelId="{E831C3F1-F749-FE45-8245-9B1D72154687}">
      <dgm:prSet phldrT="[Text]"/>
      <dgm:spPr/>
      <dgm:t>
        <a:bodyPr/>
        <a:lstStyle/>
        <a:p>
          <a:r>
            <a:rPr lang="en-US" dirty="0"/>
            <a:t>Review Dataset</a:t>
          </a:r>
        </a:p>
      </dgm:t>
    </dgm:pt>
    <dgm:pt modelId="{B64825AB-5133-E44B-B910-29469AA3D5B5}" type="parTrans" cxnId="{B56803B5-F98A-BD45-9FE0-FBE5B0517B79}">
      <dgm:prSet/>
      <dgm:spPr/>
      <dgm:t>
        <a:bodyPr/>
        <a:lstStyle/>
        <a:p>
          <a:endParaRPr lang="en-US"/>
        </a:p>
      </dgm:t>
    </dgm:pt>
    <dgm:pt modelId="{C8356B8E-BCFF-6D4E-9FBB-F262A78A6D4E}" type="sibTrans" cxnId="{B56803B5-F98A-BD45-9FE0-FBE5B0517B79}">
      <dgm:prSet/>
      <dgm:spPr/>
      <dgm:t>
        <a:bodyPr/>
        <a:lstStyle/>
        <a:p>
          <a:endParaRPr lang="en-US"/>
        </a:p>
      </dgm:t>
    </dgm:pt>
    <dgm:pt modelId="{1FEED28E-A4B3-F74F-BFC2-899CA231FC8F}">
      <dgm:prSet phldrT="[Text]"/>
      <dgm:spPr/>
      <dgm:t>
        <a:bodyPr/>
        <a:lstStyle/>
        <a:p>
          <a:r>
            <a:rPr lang="en-US" dirty="0"/>
            <a:t>Text Cleaning</a:t>
          </a:r>
        </a:p>
      </dgm:t>
    </dgm:pt>
    <dgm:pt modelId="{E2A2973D-F9ED-B348-906A-2E5E6DA3DDE3}" type="parTrans" cxnId="{D4E0E234-690E-1D48-8906-E09661193186}">
      <dgm:prSet/>
      <dgm:spPr/>
      <dgm:t>
        <a:bodyPr/>
        <a:lstStyle/>
        <a:p>
          <a:endParaRPr lang="en-US"/>
        </a:p>
      </dgm:t>
    </dgm:pt>
    <dgm:pt modelId="{C76570D4-6F3A-FC4E-A0E5-9B253C17340E}" type="sibTrans" cxnId="{D4E0E234-690E-1D48-8906-E09661193186}">
      <dgm:prSet/>
      <dgm:spPr/>
      <dgm:t>
        <a:bodyPr/>
        <a:lstStyle/>
        <a:p>
          <a:endParaRPr lang="en-US"/>
        </a:p>
      </dgm:t>
    </dgm:pt>
    <dgm:pt modelId="{13868A1F-C473-1F4E-8052-7D8A09419C0C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AF419880-5E12-0C46-8749-8A247FCD0847}" type="parTrans" cxnId="{17CA6694-2496-CE4D-BE45-6C3FC53AEBEF}">
      <dgm:prSet/>
      <dgm:spPr/>
      <dgm:t>
        <a:bodyPr/>
        <a:lstStyle/>
        <a:p>
          <a:endParaRPr lang="en-US"/>
        </a:p>
      </dgm:t>
    </dgm:pt>
    <dgm:pt modelId="{AD0062F0-D99D-9943-9146-B85D4C5952CE}" type="sibTrans" cxnId="{17CA6694-2496-CE4D-BE45-6C3FC53AEBEF}">
      <dgm:prSet/>
      <dgm:spPr/>
      <dgm:t>
        <a:bodyPr/>
        <a:lstStyle/>
        <a:p>
          <a:endParaRPr lang="en-US"/>
        </a:p>
      </dgm:t>
    </dgm:pt>
    <dgm:pt modelId="{9413E2C3-95B8-E24F-91B6-2F063C9202A4}">
      <dgm:prSet/>
      <dgm:spPr/>
      <dgm:t>
        <a:bodyPr/>
        <a:lstStyle/>
        <a:p>
          <a:r>
            <a:rPr lang="en-US" dirty="0"/>
            <a:t>Text Summarization</a:t>
          </a:r>
        </a:p>
      </dgm:t>
    </dgm:pt>
    <dgm:pt modelId="{6DA28609-F1EC-2F48-9862-D406941CA239}" type="parTrans" cxnId="{25BCEC38-B95A-2E40-A75C-323DAB9BED96}">
      <dgm:prSet/>
      <dgm:spPr/>
      <dgm:t>
        <a:bodyPr/>
        <a:lstStyle/>
        <a:p>
          <a:endParaRPr lang="en-US"/>
        </a:p>
      </dgm:t>
    </dgm:pt>
    <dgm:pt modelId="{051C9A49-55C1-1348-B25E-918C82508505}" type="sibTrans" cxnId="{25BCEC38-B95A-2E40-A75C-323DAB9BED96}">
      <dgm:prSet/>
      <dgm:spPr/>
      <dgm:t>
        <a:bodyPr/>
        <a:lstStyle/>
        <a:p>
          <a:endParaRPr lang="en-US"/>
        </a:p>
      </dgm:t>
    </dgm:pt>
    <dgm:pt modelId="{FCEAC6D0-F120-E641-88B5-755A86A08293}" type="pres">
      <dgm:prSet presAssocID="{55433FDE-07C4-CB49-9B03-C038AA8069E4}" presName="CompostProcess" presStyleCnt="0">
        <dgm:presLayoutVars>
          <dgm:dir/>
          <dgm:resizeHandles val="exact"/>
        </dgm:presLayoutVars>
      </dgm:prSet>
      <dgm:spPr/>
    </dgm:pt>
    <dgm:pt modelId="{979413F1-85CF-FA41-939A-C93BC1F27942}" type="pres">
      <dgm:prSet presAssocID="{55433FDE-07C4-CB49-9B03-C038AA8069E4}" presName="arrow" presStyleLbl="bgShp" presStyleIdx="0" presStyleCnt="1"/>
      <dgm:spPr/>
    </dgm:pt>
    <dgm:pt modelId="{676C958D-9030-1E49-9D21-1430DE5BE313}" type="pres">
      <dgm:prSet presAssocID="{55433FDE-07C4-CB49-9B03-C038AA8069E4}" presName="linearProcess" presStyleCnt="0"/>
      <dgm:spPr/>
    </dgm:pt>
    <dgm:pt modelId="{1B5C81BD-6264-3847-8FD7-650AC3C98C11}" type="pres">
      <dgm:prSet presAssocID="{E831C3F1-F749-FE45-8245-9B1D72154687}" presName="textNode" presStyleLbl="node1" presStyleIdx="0" presStyleCnt="4">
        <dgm:presLayoutVars>
          <dgm:bulletEnabled val="1"/>
        </dgm:presLayoutVars>
      </dgm:prSet>
      <dgm:spPr/>
    </dgm:pt>
    <dgm:pt modelId="{5C9B8327-7D37-4441-9E08-86FBADB9854C}" type="pres">
      <dgm:prSet presAssocID="{C8356B8E-BCFF-6D4E-9FBB-F262A78A6D4E}" presName="sibTrans" presStyleCnt="0"/>
      <dgm:spPr/>
    </dgm:pt>
    <dgm:pt modelId="{8923874E-784B-8340-957C-DE6246699A4F}" type="pres">
      <dgm:prSet presAssocID="{1FEED28E-A4B3-F74F-BFC2-899CA231FC8F}" presName="textNode" presStyleLbl="node1" presStyleIdx="1" presStyleCnt="4">
        <dgm:presLayoutVars>
          <dgm:bulletEnabled val="1"/>
        </dgm:presLayoutVars>
      </dgm:prSet>
      <dgm:spPr/>
    </dgm:pt>
    <dgm:pt modelId="{8F5232BD-7C30-8346-8A80-B98CCDD42FDE}" type="pres">
      <dgm:prSet presAssocID="{C76570D4-6F3A-FC4E-A0E5-9B253C17340E}" presName="sibTrans" presStyleCnt="0"/>
      <dgm:spPr/>
    </dgm:pt>
    <dgm:pt modelId="{D04ABEDD-780E-754E-ABE0-1D52529D4F7C}" type="pres">
      <dgm:prSet presAssocID="{13868A1F-C473-1F4E-8052-7D8A09419C0C}" presName="textNode" presStyleLbl="node1" presStyleIdx="2" presStyleCnt="4">
        <dgm:presLayoutVars>
          <dgm:bulletEnabled val="1"/>
        </dgm:presLayoutVars>
      </dgm:prSet>
      <dgm:spPr/>
    </dgm:pt>
    <dgm:pt modelId="{7DE1A397-B628-7E45-94B6-96F9B33A8FB2}" type="pres">
      <dgm:prSet presAssocID="{AD0062F0-D99D-9943-9146-B85D4C5952CE}" presName="sibTrans" presStyleCnt="0"/>
      <dgm:spPr/>
    </dgm:pt>
    <dgm:pt modelId="{A6A710C2-F9C2-5C4A-92D6-2F1F4CD8A6F5}" type="pres">
      <dgm:prSet presAssocID="{9413E2C3-95B8-E24F-91B6-2F063C9202A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9996E18-053B-244D-8FDE-96F0CF0814F0}" type="presOf" srcId="{9413E2C3-95B8-E24F-91B6-2F063C9202A4}" destId="{A6A710C2-F9C2-5C4A-92D6-2F1F4CD8A6F5}" srcOrd="0" destOrd="0" presId="urn:microsoft.com/office/officeart/2005/8/layout/hProcess9"/>
    <dgm:cxn modelId="{D4E0E234-690E-1D48-8906-E09661193186}" srcId="{55433FDE-07C4-CB49-9B03-C038AA8069E4}" destId="{1FEED28E-A4B3-F74F-BFC2-899CA231FC8F}" srcOrd="1" destOrd="0" parTransId="{E2A2973D-F9ED-B348-906A-2E5E6DA3DDE3}" sibTransId="{C76570D4-6F3A-FC4E-A0E5-9B253C17340E}"/>
    <dgm:cxn modelId="{25BCEC38-B95A-2E40-A75C-323DAB9BED96}" srcId="{55433FDE-07C4-CB49-9B03-C038AA8069E4}" destId="{9413E2C3-95B8-E24F-91B6-2F063C9202A4}" srcOrd="3" destOrd="0" parTransId="{6DA28609-F1EC-2F48-9862-D406941CA239}" sibTransId="{051C9A49-55C1-1348-B25E-918C82508505}"/>
    <dgm:cxn modelId="{60C46A3B-CB29-9641-BD82-E8B78AA7CA6D}" type="presOf" srcId="{E831C3F1-F749-FE45-8245-9B1D72154687}" destId="{1B5C81BD-6264-3847-8FD7-650AC3C98C11}" srcOrd="0" destOrd="0" presId="urn:microsoft.com/office/officeart/2005/8/layout/hProcess9"/>
    <dgm:cxn modelId="{F9029F43-66A1-754F-AF2B-18C61DCEE6DF}" type="presOf" srcId="{1FEED28E-A4B3-F74F-BFC2-899CA231FC8F}" destId="{8923874E-784B-8340-957C-DE6246699A4F}" srcOrd="0" destOrd="0" presId="urn:microsoft.com/office/officeart/2005/8/layout/hProcess9"/>
    <dgm:cxn modelId="{CCB03366-2674-BD4A-BA4A-11C41FEEACF1}" type="presOf" srcId="{55433FDE-07C4-CB49-9B03-C038AA8069E4}" destId="{FCEAC6D0-F120-E641-88B5-755A86A08293}" srcOrd="0" destOrd="0" presId="urn:microsoft.com/office/officeart/2005/8/layout/hProcess9"/>
    <dgm:cxn modelId="{17CA6694-2496-CE4D-BE45-6C3FC53AEBEF}" srcId="{55433FDE-07C4-CB49-9B03-C038AA8069E4}" destId="{13868A1F-C473-1F4E-8052-7D8A09419C0C}" srcOrd="2" destOrd="0" parTransId="{AF419880-5E12-0C46-8749-8A247FCD0847}" sibTransId="{AD0062F0-D99D-9943-9146-B85D4C5952CE}"/>
    <dgm:cxn modelId="{469C89A2-EBDF-6141-A3CA-C0600EC56E80}" type="presOf" srcId="{13868A1F-C473-1F4E-8052-7D8A09419C0C}" destId="{D04ABEDD-780E-754E-ABE0-1D52529D4F7C}" srcOrd="0" destOrd="0" presId="urn:microsoft.com/office/officeart/2005/8/layout/hProcess9"/>
    <dgm:cxn modelId="{B56803B5-F98A-BD45-9FE0-FBE5B0517B79}" srcId="{55433FDE-07C4-CB49-9B03-C038AA8069E4}" destId="{E831C3F1-F749-FE45-8245-9B1D72154687}" srcOrd="0" destOrd="0" parTransId="{B64825AB-5133-E44B-B910-29469AA3D5B5}" sibTransId="{C8356B8E-BCFF-6D4E-9FBB-F262A78A6D4E}"/>
    <dgm:cxn modelId="{4CC43143-5ED1-E84E-811E-49C619E8F3E5}" type="presParOf" srcId="{FCEAC6D0-F120-E641-88B5-755A86A08293}" destId="{979413F1-85CF-FA41-939A-C93BC1F27942}" srcOrd="0" destOrd="0" presId="urn:microsoft.com/office/officeart/2005/8/layout/hProcess9"/>
    <dgm:cxn modelId="{FBF7600A-8BF6-0948-9BD6-C6FEB8ECF027}" type="presParOf" srcId="{FCEAC6D0-F120-E641-88B5-755A86A08293}" destId="{676C958D-9030-1E49-9D21-1430DE5BE313}" srcOrd="1" destOrd="0" presId="urn:microsoft.com/office/officeart/2005/8/layout/hProcess9"/>
    <dgm:cxn modelId="{AC1152E9-BCFA-B44C-B0AA-BB1986971822}" type="presParOf" srcId="{676C958D-9030-1E49-9D21-1430DE5BE313}" destId="{1B5C81BD-6264-3847-8FD7-650AC3C98C11}" srcOrd="0" destOrd="0" presId="urn:microsoft.com/office/officeart/2005/8/layout/hProcess9"/>
    <dgm:cxn modelId="{92281016-D575-134F-B906-0856BBF5EF03}" type="presParOf" srcId="{676C958D-9030-1E49-9D21-1430DE5BE313}" destId="{5C9B8327-7D37-4441-9E08-86FBADB9854C}" srcOrd="1" destOrd="0" presId="urn:microsoft.com/office/officeart/2005/8/layout/hProcess9"/>
    <dgm:cxn modelId="{960D6F3E-FD62-904D-A89F-2A3634410F3E}" type="presParOf" srcId="{676C958D-9030-1E49-9D21-1430DE5BE313}" destId="{8923874E-784B-8340-957C-DE6246699A4F}" srcOrd="2" destOrd="0" presId="urn:microsoft.com/office/officeart/2005/8/layout/hProcess9"/>
    <dgm:cxn modelId="{D25F8ACC-6BF7-674C-8082-1A6BE73B9D7A}" type="presParOf" srcId="{676C958D-9030-1E49-9D21-1430DE5BE313}" destId="{8F5232BD-7C30-8346-8A80-B98CCDD42FDE}" srcOrd="3" destOrd="0" presId="urn:microsoft.com/office/officeart/2005/8/layout/hProcess9"/>
    <dgm:cxn modelId="{0FAE6C35-8F35-D54B-85C9-21E543772481}" type="presParOf" srcId="{676C958D-9030-1E49-9D21-1430DE5BE313}" destId="{D04ABEDD-780E-754E-ABE0-1D52529D4F7C}" srcOrd="4" destOrd="0" presId="urn:microsoft.com/office/officeart/2005/8/layout/hProcess9"/>
    <dgm:cxn modelId="{39A0AFD2-81AB-8241-9762-99E30D94E1D0}" type="presParOf" srcId="{676C958D-9030-1E49-9D21-1430DE5BE313}" destId="{7DE1A397-B628-7E45-94B6-96F9B33A8FB2}" srcOrd="5" destOrd="0" presId="urn:microsoft.com/office/officeart/2005/8/layout/hProcess9"/>
    <dgm:cxn modelId="{B64387BF-3403-7543-868F-E865067668C6}" type="presParOf" srcId="{676C958D-9030-1E49-9D21-1430DE5BE313}" destId="{A6A710C2-F9C2-5C4A-92D6-2F1F4CD8A6F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91E39-7749-F34A-AFF2-46119CC5C82F}" type="doc">
      <dgm:prSet loTypeId="urn:microsoft.com/office/officeart/2005/8/layout/vProcess5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25C19B-EC18-BA48-9D0D-671A6B98519F}">
      <dgm:prSet phldrT="[Text]"/>
      <dgm:spPr/>
      <dgm:t>
        <a:bodyPr/>
        <a:lstStyle/>
        <a:p>
          <a:r>
            <a:rPr lang="en-US" dirty="0"/>
            <a:t>Text Cleaning</a:t>
          </a:r>
        </a:p>
      </dgm:t>
    </dgm:pt>
    <dgm:pt modelId="{9E474807-6622-BB46-A3FF-AC979B77EBD2}" type="parTrans" cxnId="{0768AB7D-AA03-5D49-835C-6E7AA42857FB}">
      <dgm:prSet/>
      <dgm:spPr/>
      <dgm:t>
        <a:bodyPr/>
        <a:lstStyle/>
        <a:p>
          <a:endParaRPr lang="en-US"/>
        </a:p>
      </dgm:t>
    </dgm:pt>
    <dgm:pt modelId="{CFA1E587-F3F0-9943-AD04-8F3807BC7F2E}" type="sibTrans" cxnId="{0768AB7D-AA03-5D49-835C-6E7AA42857FB}">
      <dgm:prSet/>
      <dgm:spPr/>
      <dgm:t>
        <a:bodyPr/>
        <a:lstStyle/>
        <a:p>
          <a:endParaRPr lang="en-US"/>
        </a:p>
      </dgm:t>
    </dgm:pt>
    <dgm:pt modelId="{DE460118-21FC-EB4C-BCDA-EA1EFDFA6ABA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CBE48BE2-0F21-584A-A5C3-1D6569807DB2}" type="parTrans" cxnId="{471BCD43-3EAB-1D48-9C00-CF71714BD6D0}">
      <dgm:prSet/>
      <dgm:spPr/>
      <dgm:t>
        <a:bodyPr/>
        <a:lstStyle/>
        <a:p>
          <a:endParaRPr lang="en-US"/>
        </a:p>
      </dgm:t>
    </dgm:pt>
    <dgm:pt modelId="{FA7BCF5C-95C1-AB4A-BCF6-1CB40F0A7EEF}" type="sibTrans" cxnId="{471BCD43-3EAB-1D48-9C00-CF71714BD6D0}">
      <dgm:prSet/>
      <dgm:spPr/>
      <dgm:t>
        <a:bodyPr/>
        <a:lstStyle/>
        <a:p>
          <a:endParaRPr lang="en-US"/>
        </a:p>
      </dgm:t>
    </dgm:pt>
    <dgm:pt modelId="{A318B3C1-2EE9-5B44-91BD-45BEC0A56C06}">
      <dgm:prSet custT="1"/>
      <dgm:spPr/>
      <dgm:t>
        <a:bodyPr lIns="246888"/>
        <a:lstStyle/>
        <a:p>
          <a:r>
            <a:rPr lang="en-US" sz="2500" dirty="0"/>
            <a:t>Original</a:t>
          </a:r>
        </a:p>
      </dgm:t>
    </dgm:pt>
    <dgm:pt modelId="{36466E34-5701-444E-A44B-3413694D630E}" type="parTrans" cxnId="{CD841136-128D-1B4E-942E-85D704BC6DCD}">
      <dgm:prSet/>
      <dgm:spPr/>
      <dgm:t>
        <a:bodyPr/>
        <a:lstStyle/>
        <a:p>
          <a:endParaRPr lang="en-US"/>
        </a:p>
      </dgm:t>
    </dgm:pt>
    <dgm:pt modelId="{5D709F6F-C4F0-AA42-B501-A4967FC4FBA1}" type="sibTrans" cxnId="{CD841136-128D-1B4E-942E-85D704BC6DCD}">
      <dgm:prSet/>
      <dgm:spPr/>
      <dgm:t>
        <a:bodyPr/>
        <a:lstStyle/>
        <a:p>
          <a:endParaRPr lang="en-US"/>
        </a:p>
      </dgm:t>
    </dgm:pt>
    <dgm:pt modelId="{315295B2-9972-9046-B4B0-808C049A36E5}">
      <dgm:prSet custT="1"/>
      <dgm:spPr/>
      <dgm:t>
        <a:bodyPr lIns="246888"/>
        <a:lstStyle/>
        <a:p>
          <a:r>
            <a:rPr lang="en-US" sz="2000" dirty="0"/>
            <a:t>Wow... Loved this place.</a:t>
          </a:r>
        </a:p>
      </dgm:t>
    </dgm:pt>
    <dgm:pt modelId="{5780E9B1-898D-FA47-9CDF-2F1604C73DDB}" type="parTrans" cxnId="{065342A6-3664-3747-B01B-C322C160B9F4}">
      <dgm:prSet/>
      <dgm:spPr/>
      <dgm:t>
        <a:bodyPr/>
        <a:lstStyle/>
        <a:p>
          <a:endParaRPr lang="en-US"/>
        </a:p>
      </dgm:t>
    </dgm:pt>
    <dgm:pt modelId="{50CC25B8-00CB-6548-9072-A49D702C3B6D}" type="sibTrans" cxnId="{065342A6-3664-3747-B01B-C322C160B9F4}">
      <dgm:prSet/>
      <dgm:spPr/>
      <dgm:t>
        <a:bodyPr/>
        <a:lstStyle/>
        <a:p>
          <a:endParaRPr lang="en-US"/>
        </a:p>
      </dgm:t>
    </dgm:pt>
    <dgm:pt modelId="{C5F3DFB0-E8C4-4B4D-849D-ACB141FD0630}">
      <dgm:prSet phldrT="[Text]"/>
      <dgm:spPr/>
      <dgm:t>
        <a:bodyPr/>
        <a:lstStyle/>
        <a:p>
          <a:r>
            <a:rPr lang="en-US" dirty="0"/>
            <a:t>wow love place</a:t>
          </a:r>
        </a:p>
      </dgm:t>
    </dgm:pt>
    <dgm:pt modelId="{1E8884EA-4A93-5B43-8BEB-22ACF6A1C963}" type="parTrans" cxnId="{311A6C2B-C3BD-D443-8720-9645ED7C8133}">
      <dgm:prSet/>
      <dgm:spPr/>
      <dgm:t>
        <a:bodyPr/>
        <a:lstStyle/>
        <a:p>
          <a:endParaRPr lang="en-US"/>
        </a:p>
      </dgm:t>
    </dgm:pt>
    <dgm:pt modelId="{3EC1BC87-6A8A-4F48-933D-6F9BA54C0003}" type="sibTrans" cxnId="{311A6C2B-C3BD-D443-8720-9645ED7C8133}">
      <dgm:prSet/>
      <dgm:spPr/>
      <dgm:t>
        <a:bodyPr/>
        <a:lstStyle/>
        <a:p>
          <a:endParaRPr lang="en-US"/>
        </a:p>
      </dgm:t>
    </dgm:pt>
    <dgm:pt modelId="{3FF94BE2-48D2-5F40-B817-2F669D2AA306}">
      <dgm:prSet custT="1"/>
      <dgm:spPr/>
      <dgm:t>
        <a:bodyPr/>
        <a:lstStyle/>
        <a:p>
          <a:r>
            <a:rPr lang="en-US" sz="2000" dirty="0"/>
            <a:t>Crust is not good.</a:t>
          </a:r>
        </a:p>
      </dgm:t>
    </dgm:pt>
    <dgm:pt modelId="{5CCE1166-9C95-AA4E-8679-142F867D6910}" type="parTrans" cxnId="{F82B8EB0-C29E-F347-AF1C-855AC462AFF5}">
      <dgm:prSet/>
      <dgm:spPr/>
      <dgm:t>
        <a:bodyPr/>
        <a:lstStyle/>
        <a:p>
          <a:endParaRPr lang="en-US"/>
        </a:p>
      </dgm:t>
    </dgm:pt>
    <dgm:pt modelId="{69F1A241-43F3-5045-865A-37C43E30F921}" type="sibTrans" cxnId="{F82B8EB0-C29E-F347-AF1C-855AC462AFF5}">
      <dgm:prSet/>
      <dgm:spPr/>
      <dgm:t>
        <a:bodyPr/>
        <a:lstStyle/>
        <a:p>
          <a:endParaRPr lang="en-US"/>
        </a:p>
      </dgm:t>
    </dgm:pt>
    <dgm:pt modelId="{AC0E3779-9FBD-7C49-AE38-0B2C7FE762D0}">
      <dgm:prSet custT="1"/>
      <dgm:spPr/>
      <dgm:t>
        <a:bodyPr/>
        <a:lstStyle/>
        <a:p>
          <a:r>
            <a:rPr lang="en-US" sz="2000" dirty="0"/>
            <a:t>Not tasty and the texture was just nasty.</a:t>
          </a:r>
        </a:p>
      </dgm:t>
    </dgm:pt>
    <dgm:pt modelId="{9AF69DFE-ACDC-354F-8191-4E62FD4CA5DC}" type="parTrans" cxnId="{57EE1A4F-4851-AC42-9960-442823CA5694}">
      <dgm:prSet/>
      <dgm:spPr/>
      <dgm:t>
        <a:bodyPr/>
        <a:lstStyle/>
        <a:p>
          <a:endParaRPr lang="en-US"/>
        </a:p>
      </dgm:t>
    </dgm:pt>
    <dgm:pt modelId="{0391381A-5C3C-9D41-91F6-1D46911C350A}" type="sibTrans" cxnId="{57EE1A4F-4851-AC42-9960-442823CA5694}">
      <dgm:prSet/>
      <dgm:spPr/>
      <dgm:t>
        <a:bodyPr/>
        <a:lstStyle/>
        <a:p>
          <a:endParaRPr lang="en-US"/>
        </a:p>
      </dgm:t>
    </dgm:pt>
    <dgm:pt modelId="{5896B31D-8DBD-974D-B8B5-DACFCACB6494}">
      <dgm:prSet phldrT="[Text]"/>
      <dgm:spPr/>
      <dgm:t>
        <a:bodyPr/>
        <a:lstStyle/>
        <a:p>
          <a:r>
            <a:rPr lang="en-US" dirty="0"/>
            <a:t>crust good</a:t>
          </a:r>
        </a:p>
      </dgm:t>
    </dgm:pt>
    <dgm:pt modelId="{71DE6F6D-656B-AC40-A56D-319668A0A5B7}" type="parTrans" cxnId="{AFFB498B-7A40-F649-ABD7-32349817F75E}">
      <dgm:prSet/>
      <dgm:spPr/>
      <dgm:t>
        <a:bodyPr/>
        <a:lstStyle/>
        <a:p>
          <a:endParaRPr lang="en-US"/>
        </a:p>
      </dgm:t>
    </dgm:pt>
    <dgm:pt modelId="{2A13B63D-9A81-3544-9F62-20A2186AA771}" type="sibTrans" cxnId="{AFFB498B-7A40-F649-ABD7-32349817F75E}">
      <dgm:prSet/>
      <dgm:spPr/>
      <dgm:t>
        <a:bodyPr/>
        <a:lstStyle/>
        <a:p>
          <a:endParaRPr lang="en-US"/>
        </a:p>
      </dgm:t>
    </dgm:pt>
    <dgm:pt modelId="{3B9FDBDC-F242-5943-878F-A590C503856B}">
      <dgm:prSet phldrT="[Text]"/>
      <dgm:spPr/>
      <dgm:t>
        <a:bodyPr/>
        <a:lstStyle/>
        <a:p>
          <a:r>
            <a:rPr lang="en-US" dirty="0" err="1"/>
            <a:t>tasti</a:t>
          </a:r>
          <a:r>
            <a:rPr lang="en-US" dirty="0"/>
            <a:t> </a:t>
          </a:r>
          <a:r>
            <a:rPr lang="en-US" dirty="0" err="1"/>
            <a:t>textur</a:t>
          </a:r>
          <a:r>
            <a:rPr lang="en-US" dirty="0"/>
            <a:t> </a:t>
          </a:r>
          <a:r>
            <a:rPr lang="en-US" dirty="0" err="1"/>
            <a:t>nasti</a:t>
          </a:r>
          <a:r>
            <a:rPr lang="en-US" dirty="0"/>
            <a:t> </a:t>
          </a:r>
        </a:p>
      </dgm:t>
    </dgm:pt>
    <dgm:pt modelId="{AEB2F5CC-010E-8A42-B847-F29C5E13D84B}" type="parTrans" cxnId="{96BFF4B6-BFBD-6C46-92F3-0675DE80201D}">
      <dgm:prSet/>
      <dgm:spPr/>
      <dgm:t>
        <a:bodyPr/>
        <a:lstStyle/>
        <a:p>
          <a:endParaRPr lang="en-US"/>
        </a:p>
      </dgm:t>
    </dgm:pt>
    <dgm:pt modelId="{493DE4A2-3F23-084C-BA68-3E4FF626BA6C}" type="sibTrans" cxnId="{96BFF4B6-BFBD-6C46-92F3-0675DE80201D}">
      <dgm:prSet/>
      <dgm:spPr/>
      <dgm:t>
        <a:bodyPr/>
        <a:lstStyle/>
        <a:p>
          <a:endParaRPr lang="en-US"/>
        </a:p>
      </dgm:t>
    </dgm:pt>
    <dgm:pt modelId="{FF13C327-2CB7-0749-A081-F7631F41A248}">
      <dgm:prSet phldrT="[Text]"/>
      <dgm:spPr/>
      <dgm:t>
        <a:bodyPr/>
        <a:lstStyle/>
        <a:p>
          <a:r>
            <a:rPr lang="en-US" dirty="0"/>
            <a:t>wow, love, place</a:t>
          </a:r>
        </a:p>
      </dgm:t>
    </dgm:pt>
    <dgm:pt modelId="{67B6C226-566C-2649-9BD0-7330848C0CE5}" type="parTrans" cxnId="{439D47D8-21C4-114E-BCCF-384000D1D937}">
      <dgm:prSet/>
      <dgm:spPr/>
      <dgm:t>
        <a:bodyPr/>
        <a:lstStyle/>
        <a:p>
          <a:endParaRPr lang="en-US"/>
        </a:p>
      </dgm:t>
    </dgm:pt>
    <dgm:pt modelId="{F5BA7B0F-2293-364A-ABF3-BB5418FE0255}" type="sibTrans" cxnId="{439D47D8-21C4-114E-BCCF-384000D1D937}">
      <dgm:prSet/>
      <dgm:spPr/>
      <dgm:t>
        <a:bodyPr/>
        <a:lstStyle/>
        <a:p>
          <a:endParaRPr lang="en-US"/>
        </a:p>
      </dgm:t>
    </dgm:pt>
    <dgm:pt modelId="{649AC20C-0D05-2844-831A-C75D64E84F00}">
      <dgm:prSet phldrT="[Text]"/>
      <dgm:spPr/>
      <dgm:t>
        <a:bodyPr/>
        <a:lstStyle/>
        <a:p>
          <a:r>
            <a:rPr lang="en-US" dirty="0"/>
            <a:t>crust, good</a:t>
          </a:r>
        </a:p>
      </dgm:t>
    </dgm:pt>
    <dgm:pt modelId="{1B95B72C-E908-5A40-9E3E-7FE8CC2C5CE5}" type="parTrans" cxnId="{C7A12FC2-F9E8-7E48-AB0C-8C8FDD0BB12F}">
      <dgm:prSet/>
      <dgm:spPr/>
      <dgm:t>
        <a:bodyPr/>
        <a:lstStyle/>
        <a:p>
          <a:endParaRPr lang="en-US"/>
        </a:p>
      </dgm:t>
    </dgm:pt>
    <dgm:pt modelId="{70C477BF-7503-984B-8982-E980E3EA735E}" type="sibTrans" cxnId="{C7A12FC2-F9E8-7E48-AB0C-8C8FDD0BB12F}">
      <dgm:prSet/>
      <dgm:spPr/>
      <dgm:t>
        <a:bodyPr/>
        <a:lstStyle/>
        <a:p>
          <a:endParaRPr lang="en-US"/>
        </a:p>
      </dgm:t>
    </dgm:pt>
    <dgm:pt modelId="{7D5E1BDF-D137-B447-AE39-3BFAA2BECCBC}">
      <dgm:prSet phldrT="[Text]"/>
      <dgm:spPr/>
      <dgm:t>
        <a:bodyPr/>
        <a:lstStyle/>
        <a:p>
          <a:r>
            <a:rPr lang="en-US" dirty="0" err="1"/>
            <a:t>tasti</a:t>
          </a:r>
          <a:r>
            <a:rPr lang="en-US" dirty="0"/>
            <a:t>, </a:t>
          </a:r>
          <a:r>
            <a:rPr lang="en-US" dirty="0" err="1"/>
            <a:t>textur</a:t>
          </a:r>
          <a:r>
            <a:rPr lang="en-US" dirty="0"/>
            <a:t>, </a:t>
          </a:r>
          <a:r>
            <a:rPr lang="en-US" dirty="0" err="1"/>
            <a:t>nasti</a:t>
          </a:r>
          <a:endParaRPr lang="en-US" dirty="0"/>
        </a:p>
      </dgm:t>
    </dgm:pt>
    <dgm:pt modelId="{116FECCB-B112-5D44-945F-4A60624D6BA9}" type="parTrans" cxnId="{7480A4A6-16F6-354D-B741-BC0F86D15AF6}">
      <dgm:prSet/>
      <dgm:spPr/>
      <dgm:t>
        <a:bodyPr/>
        <a:lstStyle/>
        <a:p>
          <a:endParaRPr lang="en-US"/>
        </a:p>
      </dgm:t>
    </dgm:pt>
    <dgm:pt modelId="{13540316-50E3-2345-9E6C-8224908FD392}" type="sibTrans" cxnId="{7480A4A6-16F6-354D-B741-BC0F86D15AF6}">
      <dgm:prSet/>
      <dgm:spPr/>
      <dgm:t>
        <a:bodyPr/>
        <a:lstStyle/>
        <a:p>
          <a:endParaRPr lang="en-US"/>
        </a:p>
      </dgm:t>
    </dgm:pt>
    <dgm:pt modelId="{85235C2A-912E-284A-893E-765642F4EB15}" type="pres">
      <dgm:prSet presAssocID="{9B091E39-7749-F34A-AFF2-46119CC5C82F}" presName="outerComposite" presStyleCnt="0">
        <dgm:presLayoutVars>
          <dgm:chMax val="5"/>
          <dgm:dir/>
          <dgm:resizeHandles val="exact"/>
        </dgm:presLayoutVars>
      </dgm:prSet>
      <dgm:spPr/>
    </dgm:pt>
    <dgm:pt modelId="{BED56CDF-0C02-7849-A775-85D3C103F8A8}" type="pres">
      <dgm:prSet presAssocID="{9B091E39-7749-F34A-AFF2-46119CC5C82F}" presName="dummyMaxCanvas" presStyleCnt="0">
        <dgm:presLayoutVars/>
      </dgm:prSet>
      <dgm:spPr/>
    </dgm:pt>
    <dgm:pt modelId="{A59856D6-4A66-6542-B3D0-2F1F39FFD1B9}" type="pres">
      <dgm:prSet presAssocID="{9B091E39-7749-F34A-AFF2-46119CC5C82F}" presName="ThreeNodes_1" presStyleLbl="node1" presStyleIdx="0" presStyleCnt="3" custScaleX="117647" custScaleY="107637" custLinFactNeighborX="4626" custLinFactNeighborY="2649">
        <dgm:presLayoutVars>
          <dgm:bulletEnabled val="1"/>
        </dgm:presLayoutVars>
      </dgm:prSet>
      <dgm:spPr/>
    </dgm:pt>
    <dgm:pt modelId="{0B42DBA7-0878-DA46-AE20-86B8A475BB49}" type="pres">
      <dgm:prSet presAssocID="{9B091E39-7749-F34A-AFF2-46119CC5C82F}" presName="ThreeNodes_2" presStyleLbl="node1" presStyleIdx="1" presStyleCnt="3" custLinFactNeighborX="-231" custLinFactNeighborY="5454">
        <dgm:presLayoutVars>
          <dgm:bulletEnabled val="1"/>
        </dgm:presLayoutVars>
      </dgm:prSet>
      <dgm:spPr/>
    </dgm:pt>
    <dgm:pt modelId="{373AE697-2EB8-6C49-93F2-8C02396F5564}" type="pres">
      <dgm:prSet presAssocID="{9B091E39-7749-F34A-AFF2-46119CC5C82F}" presName="ThreeNodes_3" presStyleLbl="node1" presStyleIdx="2" presStyleCnt="3" custLinFactNeighborX="-231" custLinFactNeighborY="18546">
        <dgm:presLayoutVars>
          <dgm:bulletEnabled val="1"/>
        </dgm:presLayoutVars>
      </dgm:prSet>
      <dgm:spPr/>
    </dgm:pt>
    <dgm:pt modelId="{8BAAD353-6D03-B140-B17B-C225451311DB}" type="pres">
      <dgm:prSet presAssocID="{9B091E39-7749-F34A-AFF2-46119CC5C82F}" presName="ThreeConn_1-2" presStyleLbl="fgAccFollowNode1" presStyleIdx="0" presStyleCnt="2">
        <dgm:presLayoutVars>
          <dgm:bulletEnabled val="1"/>
        </dgm:presLayoutVars>
      </dgm:prSet>
      <dgm:spPr/>
    </dgm:pt>
    <dgm:pt modelId="{D7F7C92B-B3D5-5748-805A-F93879B66724}" type="pres">
      <dgm:prSet presAssocID="{9B091E39-7749-F34A-AFF2-46119CC5C82F}" presName="ThreeConn_2-3" presStyleLbl="fgAccFollowNode1" presStyleIdx="1" presStyleCnt="2">
        <dgm:presLayoutVars>
          <dgm:bulletEnabled val="1"/>
        </dgm:presLayoutVars>
      </dgm:prSet>
      <dgm:spPr/>
    </dgm:pt>
    <dgm:pt modelId="{F9974BB6-799A-4944-9AC0-DC0F1EF687D8}" type="pres">
      <dgm:prSet presAssocID="{9B091E39-7749-F34A-AFF2-46119CC5C82F}" presName="ThreeNodes_1_text" presStyleLbl="node1" presStyleIdx="2" presStyleCnt="3">
        <dgm:presLayoutVars>
          <dgm:bulletEnabled val="1"/>
        </dgm:presLayoutVars>
      </dgm:prSet>
      <dgm:spPr/>
    </dgm:pt>
    <dgm:pt modelId="{F920F3B8-24BD-FF4F-A52B-25701C7DC318}" type="pres">
      <dgm:prSet presAssocID="{9B091E39-7749-F34A-AFF2-46119CC5C82F}" presName="ThreeNodes_2_text" presStyleLbl="node1" presStyleIdx="2" presStyleCnt="3">
        <dgm:presLayoutVars>
          <dgm:bulletEnabled val="1"/>
        </dgm:presLayoutVars>
      </dgm:prSet>
      <dgm:spPr/>
    </dgm:pt>
    <dgm:pt modelId="{61080AE8-7E9B-E344-AA92-1B0933215B8F}" type="pres">
      <dgm:prSet presAssocID="{9B091E39-7749-F34A-AFF2-46119CC5C82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D2D904-97DF-0B43-A391-4A2BE88117EE}" type="presOf" srcId="{C5F3DFB0-E8C4-4B4D-849D-ACB141FD0630}" destId="{F920F3B8-24BD-FF4F-A52B-25701C7DC318}" srcOrd="1" destOrd="1" presId="urn:microsoft.com/office/officeart/2005/8/layout/vProcess5"/>
    <dgm:cxn modelId="{EB152F08-1644-8B4B-9180-EE4FB76C5578}" type="presOf" srcId="{C5F3DFB0-E8C4-4B4D-849D-ACB141FD0630}" destId="{0B42DBA7-0878-DA46-AE20-86B8A475BB49}" srcOrd="0" destOrd="1" presId="urn:microsoft.com/office/officeart/2005/8/layout/vProcess5"/>
    <dgm:cxn modelId="{3AFE7D17-38C7-1C4C-B607-D2D6F19F7F1B}" type="presOf" srcId="{7D5E1BDF-D137-B447-AE39-3BFAA2BECCBC}" destId="{61080AE8-7E9B-E344-AA92-1B0933215B8F}" srcOrd="1" destOrd="3" presId="urn:microsoft.com/office/officeart/2005/8/layout/vProcess5"/>
    <dgm:cxn modelId="{6ADEBA1C-D7FB-4A43-A3DA-BF9669B1E183}" type="presOf" srcId="{3FF94BE2-48D2-5F40-B817-2F669D2AA306}" destId="{A59856D6-4A66-6542-B3D0-2F1F39FFD1B9}" srcOrd="0" destOrd="2" presId="urn:microsoft.com/office/officeart/2005/8/layout/vProcess5"/>
    <dgm:cxn modelId="{9338F922-DE61-124A-A8E5-D3D6DBC7C653}" type="presOf" srcId="{3B9FDBDC-F242-5943-878F-A590C503856B}" destId="{F920F3B8-24BD-FF4F-A52B-25701C7DC318}" srcOrd="1" destOrd="3" presId="urn:microsoft.com/office/officeart/2005/8/layout/vProcess5"/>
    <dgm:cxn modelId="{311A6C2B-C3BD-D443-8720-9645ED7C8133}" srcId="{4C25C19B-EC18-BA48-9D0D-671A6B98519F}" destId="{C5F3DFB0-E8C4-4B4D-849D-ACB141FD0630}" srcOrd="0" destOrd="0" parTransId="{1E8884EA-4A93-5B43-8BEB-22ACF6A1C963}" sibTransId="{3EC1BC87-6A8A-4F48-933D-6F9BA54C0003}"/>
    <dgm:cxn modelId="{9E8CA72E-FF5C-AE47-B663-77ABC8C7B588}" type="presOf" srcId="{5896B31D-8DBD-974D-B8B5-DACFCACB6494}" destId="{F920F3B8-24BD-FF4F-A52B-25701C7DC318}" srcOrd="1" destOrd="2" presId="urn:microsoft.com/office/officeart/2005/8/layout/vProcess5"/>
    <dgm:cxn modelId="{CD841136-128D-1B4E-942E-85D704BC6DCD}" srcId="{9B091E39-7749-F34A-AFF2-46119CC5C82F}" destId="{A318B3C1-2EE9-5B44-91BD-45BEC0A56C06}" srcOrd="0" destOrd="0" parTransId="{36466E34-5701-444E-A44B-3413694D630E}" sibTransId="{5D709F6F-C4F0-AA42-B501-A4967FC4FBA1}"/>
    <dgm:cxn modelId="{7922B838-76D4-5F45-9D22-9DA6589F9DD0}" type="presOf" srcId="{CFA1E587-F3F0-9943-AD04-8F3807BC7F2E}" destId="{D7F7C92B-B3D5-5748-805A-F93879B66724}" srcOrd="0" destOrd="0" presId="urn:microsoft.com/office/officeart/2005/8/layout/vProcess5"/>
    <dgm:cxn modelId="{54AC2A39-1081-154A-A557-7242D9772DD2}" type="presOf" srcId="{FF13C327-2CB7-0749-A081-F7631F41A248}" destId="{373AE697-2EB8-6C49-93F2-8C02396F5564}" srcOrd="0" destOrd="1" presId="urn:microsoft.com/office/officeart/2005/8/layout/vProcess5"/>
    <dgm:cxn modelId="{471BCD43-3EAB-1D48-9C00-CF71714BD6D0}" srcId="{9B091E39-7749-F34A-AFF2-46119CC5C82F}" destId="{DE460118-21FC-EB4C-BCDA-EA1EFDFA6ABA}" srcOrd="2" destOrd="0" parTransId="{CBE48BE2-0F21-584A-A5C3-1D6569807DB2}" sibTransId="{FA7BCF5C-95C1-AB4A-BCF6-1CB40F0A7EEF}"/>
    <dgm:cxn modelId="{57EE1A4F-4851-AC42-9960-442823CA5694}" srcId="{A318B3C1-2EE9-5B44-91BD-45BEC0A56C06}" destId="{AC0E3779-9FBD-7C49-AE38-0B2C7FE762D0}" srcOrd="2" destOrd="0" parTransId="{9AF69DFE-ACDC-354F-8191-4E62FD4CA5DC}" sibTransId="{0391381A-5C3C-9D41-91F6-1D46911C350A}"/>
    <dgm:cxn modelId="{8904A060-D466-5D4D-98F0-EB6B69FE839E}" type="presOf" srcId="{649AC20C-0D05-2844-831A-C75D64E84F00}" destId="{61080AE8-7E9B-E344-AA92-1B0933215B8F}" srcOrd="1" destOrd="2" presId="urn:microsoft.com/office/officeart/2005/8/layout/vProcess5"/>
    <dgm:cxn modelId="{E7D88F79-81D7-814E-9653-AAF40831B534}" type="presOf" srcId="{5D709F6F-C4F0-AA42-B501-A4967FC4FBA1}" destId="{8BAAD353-6D03-B140-B17B-C225451311DB}" srcOrd="0" destOrd="0" presId="urn:microsoft.com/office/officeart/2005/8/layout/vProcess5"/>
    <dgm:cxn modelId="{0768AB7D-AA03-5D49-835C-6E7AA42857FB}" srcId="{9B091E39-7749-F34A-AFF2-46119CC5C82F}" destId="{4C25C19B-EC18-BA48-9D0D-671A6B98519F}" srcOrd="1" destOrd="0" parTransId="{9E474807-6622-BB46-A3FF-AC979B77EBD2}" sibTransId="{CFA1E587-F3F0-9943-AD04-8F3807BC7F2E}"/>
    <dgm:cxn modelId="{AFFB498B-7A40-F649-ABD7-32349817F75E}" srcId="{4C25C19B-EC18-BA48-9D0D-671A6B98519F}" destId="{5896B31D-8DBD-974D-B8B5-DACFCACB6494}" srcOrd="1" destOrd="0" parTransId="{71DE6F6D-656B-AC40-A56D-319668A0A5B7}" sibTransId="{2A13B63D-9A81-3544-9F62-20A2186AA771}"/>
    <dgm:cxn modelId="{60FB778B-D2CD-3E4D-A1AA-F03A09DA6998}" type="presOf" srcId="{315295B2-9972-9046-B4B0-808C049A36E5}" destId="{A59856D6-4A66-6542-B3D0-2F1F39FFD1B9}" srcOrd="0" destOrd="1" presId="urn:microsoft.com/office/officeart/2005/8/layout/vProcess5"/>
    <dgm:cxn modelId="{ADC5D68D-36F2-F348-BBBB-4DC29AA19E9C}" type="presOf" srcId="{AC0E3779-9FBD-7C49-AE38-0B2C7FE762D0}" destId="{A59856D6-4A66-6542-B3D0-2F1F39FFD1B9}" srcOrd="0" destOrd="3" presId="urn:microsoft.com/office/officeart/2005/8/layout/vProcess5"/>
    <dgm:cxn modelId="{F3C74191-A779-4544-8565-B45D215D71A8}" type="presOf" srcId="{DE460118-21FC-EB4C-BCDA-EA1EFDFA6ABA}" destId="{373AE697-2EB8-6C49-93F2-8C02396F5564}" srcOrd="0" destOrd="0" presId="urn:microsoft.com/office/officeart/2005/8/layout/vProcess5"/>
    <dgm:cxn modelId="{C5023497-B0B1-1F46-843E-F06CA30804D4}" type="presOf" srcId="{7D5E1BDF-D137-B447-AE39-3BFAA2BECCBC}" destId="{373AE697-2EB8-6C49-93F2-8C02396F5564}" srcOrd="0" destOrd="3" presId="urn:microsoft.com/office/officeart/2005/8/layout/vProcess5"/>
    <dgm:cxn modelId="{7AE09298-1A0F-894C-8FD8-9B96B82425A6}" type="presOf" srcId="{AC0E3779-9FBD-7C49-AE38-0B2C7FE762D0}" destId="{F9974BB6-799A-4944-9AC0-DC0F1EF687D8}" srcOrd="1" destOrd="3" presId="urn:microsoft.com/office/officeart/2005/8/layout/vProcess5"/>
    <dgm:cxn modelId="{297347A1-A199-6C4D-82ED-CC883350189A}" type="presOf" srcId="{3FF94BE2-48D2-5F40-B817-2F669D2AA306}" destId="{F9974BB6-799A-4944-9AC0-DC0F1EF687D8}" srcOrd="1" destOrd="2" presId="urn:microsoft.com/office/officeart/2005/8/layout/vProcess5"/>
    <dgm:cxn modelId="{089DE9A4-2741-C14E-AE8E-C623F74B0509}" type="presOf" srcId="{9B091E39-7749-F34A-AFF2-46119CC5C82F}" destId="{85235C2A-912E-284A-893E-765642F4EB15}" srcOrd="0" destOrd="0" presId="urn:microsoft.com/office/officeart/2005/8/layout/vProcess5"/>
    <dgm:cxn modelId="{065342A6-3664-3747-B01B-C322C160B9F4}" srcId="{A318B3C1-2EE9-5B44-91BD-45BEC0A56C06}" destId="{315295B2-9972-9046-B4B0-808C049A36E5}" srcOrd="0" destOrd="0" parTransId="{5780E9B1-898D-FA47-9CDF-2F1604C73DDB}" sibTransId="{50CC25B8-00CB-6548-9072-A49D702C3B6D}"/>
    <dgm:cxn modelId="{7480A4A6-16F6-354D-B741-BC0F86D15AF6}" srcId="{DE460118-21FC-EB4C-BCDA-EA1EFDFA6ABA}" destId="{7D5E1BDF-D137-B447-AE39-3BFAA2BECCBC}" srcOrd="2" destOrd="0" parTransId="{116FECCB-B112-5D44-945F-4A60624D6BA9}" sibTransId="{13540316-50E3-2345-9E6C-8224908FD392}"/>
    <dgm:cxn modelId="{9475FDA7-7789-6B41-AB0A-C56CB1A88BA5}" type="presOf" srcId="{5896B31D-8DBD-974D-B8B5-DACFCACB6494}" destId="{0B42DBA7-0878-DA46-AE20-86B8A475BB49}" srcOrd="0" destOrd="2" presId="urn:microsoft.com/office/officeart/2005/8/layout/vProcess5"/>
    <dgm:cxn modelId="{F8CD0DAD-5937-3543-AC01-813938915685}" type="presOf" srcId="{4C25C19B-EC18-BA48-9D0D-671A6B98519F}" destId="{F920F3B8-24BD-FF4F-A52B-25701C7DC318}" srcOrd="1" destOrd="0" presId="urn:microsoft.com/office/officeart/2005/8/layout/vProcess5"/>
    <dgm:cxn modelId="{E2F621AE-C2F5-0447-BFEA-F04B2AE3E59E}" type="presOf" srcId="{649AC20C-0D05-2844-831A-C75D64E84F00}" destId="{373AE697-2EB8-6C49-93F2-8C02396F5564}" srcOrd="0" destOrd="2" presId="urn:microsoft.com/office/officeart/2005/8/layout/vProcess5"/>
    <dgm:cxn modelId="{F82B8EB0-C29E-F347-AF1C-855AC462AFF5}" srcId="{A318B3C1-2EE9-5B44-91BD-45BEC0A56C06}" destId="{3FF94BE2-48D2-5F40-B817-2F669D2AA306}" srcOrd="1" destOrd="0" parTransId="{5CCE1166-9C95-AA4E-8679-142F867D6910}" sibTransId="{69F1A241-43F3-5045-865A-37C43E30F921}"/>
    <dgm:cxn modelId="{96BFF4B6-BFBD-6C46-92F3-0675DE80201D}" srcId="{4C25C19B-EC18-BA48-9D0D-671A6B98519F}" destId="{3B9FDBDC-F242-5943-878F-A590C503856B}" srcOrd="2" destOrd="0" parTransId="{AEB2F5CC-010E-8A42-B847-F29C5E13D84B}" sibTransId="{493DE4A2-3F23-084C-BA68-3E4FF626BA6C}"/>
    <dgm:cxn modelId="{7FBE1BB8-EEF0-EA4B-A568-235E2DF4466C}" type="presOf" srcId="{A318B3C1-2EE9-5B44-91BD-45BEC0A56C06}" destId="{F9974BB6-799A-4944-9AC0-DC0F1EF687D8}" srcOrd="1" destOrd="0" presId="urn:microsoft.com/office/officeart/2005/8/layout/vProcess5"/>
    <dgm:cxn modelId="{373852BA-358A-DF45-8F8D-6C2F3D6F5EAF}" type="presOf" srcId="{FF13C327-2CB7-0749-A081-F7631F41A248}" destId="{61080AE8-7E9B-E344-AA92-1B0933215B8F}" srcOrd="1" destOrd="1" presId="urn:microsoft.com/office/officeart/2005/8/layout/vProcess5"/>
    <dgm:cxn modelId="{0A2CDEBF-0683-0942-9F73-A574096C72A2}" type="presOf" srcId="{4C25C19B-EC18-BA48-9D0D-671A6B98519F}" destId="{0B42DBA7-0878-DA46-AE20-86B8A475BB49}" srcOrd="0" destOrd="0" presId="urn:microsoft.com/office/officeart/2005/8/layout/vProcess5"/>
    <dgm:cxn modelId="{C7A12FC2-F9E8-7E48-AB0C-8C8FDD0BB12F}" srcId="{DE460118-21FC-EB4C-BCDA-EA1EFDFA6ABA}" destId="{649AC20C-0D05-2844-831A-C75D64E84F00}" srcOrd="1" destOrd="0" parTransId="{1B95B72C-E908-5A40-9E3E-7FE8CC2C5CE5}" sibTransId="{70C477BF-7503-984B-8982-E980E3EA735E}"/>
    <dgm:cxn modelId="{2D4CB6D3-27C3-C14C-92E7-A5ADCADF8DD2}" type="presOf" srcId="{A318B3C1-2EE9-5B44-91BD-45BEC0A56C06}" destId="{A59856D6-4A66-6542-B3D0-2F1F39FFD1B9}" srcOrd="0" destOrd="0" presId="urn:microsoft.com/office/officeart/2005/8/layout/vProcess5"/>
    <dgm:cxn modelId="{439D47D8-21C4-114E-BCCF-384000D1D937}" srcId="{DE460118-21FC-EB4C-BCDA-EA1EFDFA6ABA}" destId="{FF13C327-2CB7-0749-A081-F7631F41A248}" srcOrd="0" destOrd="0" parTransId="{67B6C226-566C-2649-9BD0-7330848C0CE5}" sibTransId="{F5BA7B0F-2293-364A-ABF3-BB5418FE0255}"/>
    <dgm:cxn modelId="{8D3C6FE4-9B0E-E545-9305-EF4F1DEBF952}" type="presOf" srcId="{3B9FDBDC-F242-5943-878F-A590C503856B}" destId="{0B42DBA7-0878-DA46-AE20-86B8A475BB49}" srcOrd="0" destOrd="3" presId="urn:microsoft.com/office/officeart/2005/8/layout/vProcess5"/>
    <dgm:cxn modelId="{2C502AE7-C273-5248-9F0F-A7256908EE0D}" type="presOf" srcId="{DE460118-21FC-EB4C-BCDA-EA1EFDFA6ABA}" destId="{61080AE8-7E9B-E344-AA92-1B0933215B8F}" srcOrd="1" destOrd="0" presId="urn:microsoft.com/office/officeart/2005/8/layout/vProcess5"/>
    <dgm:cxn modelId="{152472E7-D7C4-BB41-AADF-7F959681626E}" type="presOf" srcId="{315295B2-9972-9046-B4B0-808C049A36E5}" destId="{F9974BB6-799A-4944-9AC0-DC0F1EF687D8}" srcOrd="1" destOrd="1" presId="urn:microsoft.com/office/officeart/2005/8/layout/vProcess5"/>
    <dgm:cxn modelId="{FA119C1F-4EE7-D042-B838-8B020F7F9A1A}" type="presParOf" srcId="{85235C2A-912E-284A-893E-765642F4EB15}" destId="{BED56CDF-0C02-7849-A775-85D3C103F8A8}" srcOrd="0" destOrd="0" presId="urn:microsoft.com/office/officeart/2005/8/layout/vProcess5"/>
    <dgm:cxn modelId="{A5B4117E-AD2A-1544-8391-D3E7CCD26422}" type="presParOf" srcId="{85235C2A-912E-284A-893E-765642F4EB15}" destId="{A59856D6-4A66-6542-B3D0-2F1F39FFD1B9}" srcOrd="1" destOrd="0" presId="urn:microsoft.com/office/officeart/2005/8/layout/vProcess5"/>
    <dgm:cxn modelId="{17F9657D-E725-DF4D-AFB7-53428DB20EAC}" type="presParOf" srcId="{85235C2A-912E-284A-893E-765642F4EB15}" destId="{0B42DBA7-0878-DA46-AE20-86B8A475BB49}" srcOrd="2" destOrd="0" presId="urn:microsoft.com/office/officeart/2005/8/layout/vProcess5"/>
    <dgm:cxn modelId="{610D8637-A8C1-A64E-B10F-896885EEE488}" type="presParOf" srcId="{85235C2A-912E-284A-893E-765642F4EB15}" destId="{373AE697-2EB8-6C49-93F2-8C02396F5564}" srcOrd="3" destOrd="0" presId="urn:microsoft.com/office/officeart/2005/8/layout/vProcess5"/>
    <dgm:cxn modelId="{00393182-D674-D449-8A2C-5EED53570171}" type="presParOf" srcId="{85235C2A-912E-284A-893E-765642F4EB15}" destId="{8BAAD353-6D03-B140-B17B-C225451311DB}" srcOrd="4" destOrd="0" presId="urn:microsoft.com/office/officeart/2005/8/layout/vProcess5"/>
    <dgm:cxn modelId="{6157D423-A0EF-294E-AB0A-62D8F5C7FB8B}" type="presParOf" srcId="{85235C2A-912E-284A-893E-765642F4EB15}" destId="{D7F7C92B-B3D5-5748-805A-F93879B66724}" srcOrd="5" destOrd="0" presId="urn:microsoft.com/office/officeart/2005/8/layout/vProcess5"/>
    <dgm:cxn modelId="{8F42BDB2-8888-284E-B788-3E2E13BB366E}" type="presParOf" srcId="{85235C2A-912E-284A-893E-765642F4EB15}" destId="{F9974BB6-799A-4944-9AC0-DC0F1EF687D8}" srcOrd="6" destOrd="0" presId="urn:microsoft.com/office/officeart/2005/8/layout/vProcess5"/>
    <dgm:cxn modelId="{559AD487-04C4-8C41-A692-AFD3ECB14F46}" type="presParOf" srcId="{85235C2A-912E-284A-893E-765642F4EB15}" destId="{F920F3B8-24BD-FF4F-A52B-25701C7DC318}" srcOrd="7" destOrd="0" presId="urn:microsoft.com/office/officeart/2005/8/layout/vProcess5"/>
    <dgm:cxn modelId="{EE30B53C-07C8-2F49-A2E6-29A0766D9D7E}" type="presParOf" srcId="{85235C2A-912E-284A-893E-765642F4EB15}" destId="{61080AE8-7E9B-E344-AA92-1B0933215B8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53B019-7B01-6247-85D2-50F4D640714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4CC52F6-DA3A-D849-8813-8A5B79E7D9B8}">
      <dgm:prSet phldrT="[Text]"/>
      <dgm:spPr/>
      <dgm:t>
        <a:bodyPr/>
        <a:lstStyle/>
        <a:p>
          <a:r>
            <a:rPr lang="en-US" dirty="0"/>
            <a:t>Text Cleaning</a:t>
          </a:r>
        </a:p>
      </dgm:t>
    </dgm:pt>
    <dgm:pt modelId="{DA1B056B-6EFC-9844-AD6A-4603A78EFB1F}" type="parTrans" cxnId="{38D5F88D-0E93-724A-B7BB-6BE60E7098D8}">
      <dgm:prSet/>
      <dgm:spPr/>
      <dgm:t>
        <a:bodyPr/>
        <a:lstStyle/>
        <a:p>
          <a:endParaRPr lang="en-US"/>
        </a:p>
      </dgm:t>
    </dgm:pt>
    <dgm:pt modelId="{533094DD-0433-FC43-9341-0645635AEF85}" type="sibTrans" cxnId="{38D5F88D-0E93-724A-B7BB-6BE60E7098D8}">
      <dgm:prSet/>
      <dgm:spPr/>
      <dgm:t>
        <a:bodyPr/>
        <a:lstStyle/>
        <a:p>
          <a:endParaRPr lang="en-US"/>
        </a:p>
      </dgm:t>
    </dgm:pt>
    <dgm:pt modelId="{36947342-A5AE-A343-BB1A-E3D9E8B67D63}">
      <dgm:prSet phldrT="[Text]"/>
      <dgm:spPr/>
      <dgm:t>
        <a:bodyPr/>
        <a:lstStyle/>
        <a:p>
          <a:r>
            <a:rPr lang="en-US" dirty="0"/>
            <a:t>Remove Punctuations</a:t>
          </a:r>
        </a:p>
      </dgm:t>
    </dgm:pt>
    <dgm:pt modelId="{8F7020D1-D23C-B74A-9C5F-E995D140510A}" type="parTrans" cxnId="{D621F702-40BC-944C-9B23-807ED41E22C6}">
      <dgm:prSet/>
      <dgm:spPr/>
      <dgm:t>
        <a:bodyPr/>
        <a:lstStyle/>
        <a:p>
          <a:endParaRPr lang="en-US"/>
        </a:p>
      </dgm:t>
    </dgm:pt>
    <dgm:pt modelId="{095FA8FE-9FCC-E445-92AC-4BBC0C0F2E27}" type="sibTrans" cxnId="{D621F702-40BC-944C-9B23-807ED41E22C6}">
      <dgm:prSet/>
      <dgm:spPr/>
      <dgm:t>
        <a:bodyPr/>
        <a:lstStyle/>
        <a:p>
          <a:endParaRPr lang="en-US"/>
        </a:p>
      </dgm:t>
    </dgm:pt>
    <dgm:pt modelId="{24956E05-F434-6144-BB07-EF472BDDC6AC}">
      <dgm:prSet phldrT="[Text]"/>
      <dgm:spPr/>
      <dgm:t>
        <a:bodyPr/>
        <a:lstStyle/>
        <a:p>
          <a:r>
            <a:rPr lang="en-US" dirty="0"/>
            <a:t>Stemming</a:t>
          </a:r>
        </a:p>
      </dgm:t>
    </dgm:pt>
    <dgm:pt modelId="{6FD233E4-520D-6646-9393-59E2B3A4F963}" type="parTrans" cxnId="{24F94E9A-A364-0047-9738-CFE102C02E9E}">
      <dgm:prSet/>
      <dgm:spPr/>
      <dgm:t>
        <a:bodyPr/>
        <a:lstStyle/>
        <a:p>
          <a:endParaRPr lang="en-US"/>
        </a:p>
      </dgm:t>
    </dgm:pt>
    <dgm:pt modelId="{BF8A7184-DF11-7A43-AAC3-F653BACE4C4E}" type="sibTrans" cxnId="{24F94E9A-A364-0047-9738-CFE102C02E9E}">
      <dgm:prSet/>
      <dgm:spPr/>
      <dgm:t>
        <a:bodyPr/>
        <a:lstStyle/>
        <a:p>
          <a:endParaRPr lang="en-US"/>
        </a:p>
      </dgm:t>
    </dgm:pt>
    <dgm:pt modelId="{23B4FBE2-DCEB-434F-8AE1-C8FEB503BCCB}">
      <dgm:prSet phldrT="[Text]"/>
      <dgm:spPr/>
      <dgm:t>
        <a:bodyPr/>
        <a:lstStyle/>
        <a:p>
          <a:r>
            <a:rPr lang="en-US" dirty="0"/>
            <a:t>Convert to lower case</a:t>
          </a:r>
        </a:p>
      </dgm:t>
    </dgm:pt>
    <dgm:pt modelId="{84D2AE86-4C69-884B-80F8-DCCB476D51DE}" type="parTrans" cxnId="{28076073-7AE0-1D44-B07E-E7AC3057CE09}">
      <dgm:prSet/>
      <dgm:spPr/>
      <dgm:t>
        <a:bodyPr/>
        <a:lstStyle/>
        <a:p>
          <a:endParaRPr lang="en-US"/>
        </a:p>
      </dgm:t>
    </dgm:pt>
    <dgm:pt modelId="{4BDE7369-B285-E349-999A-DA81E8130C35}" type="sibTrans" cxnId="{28076073-7AE0-1D44-B07E-E7AC3057CE09}">
      <dgm:prSet/>
      <dgm:spPr/>
      <dgm:t>
        <a:bodyPr/>
        <a:lstStyle/>
        <a:p>
          <a:endParaRPr lang="en-US"/>
        </a:p>
      </dgm:t>
    </dgm:pt>
    <dgm:pt modelId="{9DE2DA74-4C40-324C-98AC-801B8DA7BE3A}" type="pres">
      <dgm:prSet presAssocID="{5353B019-7B01-6247-85D2-50F4D64071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6584C8-46DD-584B-94CA-18D93D631D03}" type="pres">
      <dgm:prSet presAssocID="{94CC52F6-DA3A-D849-8813-8A5B79E7D9B8}" presName="root1" presStyleCnt="0"/>
      <dgm:spPr/>
    </dgm:pt>
    <dgm:pt modelId="{8770B3A4-6104-2148-A740-AC628D52CF73}" type="pres">
      <dgm:prSet presAssocID="{94CC52F6-DA3A-D849-8813-8A5B79E7D9B8}" presName="LevelOneTextNode" presStyleLbl="node0" presStyleIdx="0" presStyleCnt="1" custAng="5400000" custScaleX="107001" custScaleY="41133" custLinFactNeighborX="-39754" custLinFactNeighborY="0">
        <dgm:presLayoutVars>
          <dgm:chPref val="3"/>
        </dgm:presLayoutVars>
      </dgm:prSet>
      <dgm:spPr/>
    </dgm:pt>
    <dgm:pt modelId="{36517069-C11E-324E-B71B-C90FE67DF47E}" type="pres">
      <dgm:prSet presAssocID="{94CC52F6-DA3A-D849-8813-8A5B79E7D9B8}" presName="level2hierChild" presStyleCnt="0"/>
      <dgm:spPr/>
    </dgm:pt>
    <dgm:pt modelId="{8A5ACD21-F3A1-1B4B-95E1-DBFC6436159E}" type="pres">
      <dgm:prSet presAssocID="{8F7020D1-D23C-B74A-9C5F-E995D140510A}" presName="conn2-1" presStyleLbl="parChTrans1D2" presStyleIdx="0" presStyleCnt="3"/>
      <dgm:spPr/>
    </dgm:pt>
    <dgm:pt modelId="{BEBC1EB4-E33E-214F-BAD6-3CE7EC3307D4}" type="pres">
      <dgm:prSet presAssocID="{8F7020D1-D23C-B74A-9C5F-E995D140510A}" presName="connTx" presStyleLbl="parChTrans1D2" presStyleIdx="0" presStyleCnt="3"/>
      <dgm:spPr/>
    </dgm:pt>
    <dgm:pt modelId="{FB4EA03B-E4F3-3F4C-AF95-543DD2655435}" type="pres">
      <dgm:prSet presAssocID="{36947342-A5AE-A343-BB1A-E3D9E8B67D63}" presName="root2" presStyleCnt="0"/>
      <dgm:spPr/>
    </dgm:pt>
    <dgm:pt modelId="{67042C1A-3350-D74A-A837-5677F77D5DBA}" type="pres">
      <dgm:prSet presAssocID="{36947342-A5AE-A343-BB1A-E3D9E8B67D63}" presName="LevelTwoTextNode" presStyleLbl="node2" presStyleIdx="0" presStyleCnt="3" custLinFactNeighborX="8080" custLinFactNeighborY="-49219">
        <dgm:presLayoutVars>
          <dgm:chPref val="3"/>
        </dgm:presLayoutVars>
      </dgm:prSet>
      <dgm:spPr/>
    </dgm:pt>
    <dgm:pt modelId="{35A3EE5D-FCF0-9942-8EBD-672B87B07934}" type="pres">
      <dgm:prSet presAssocID="{36947342-A5AE-A343-BB1A-E3D9E8B67D63}" presName="level3hierChild" presStyleCnt="0"/>
      <dgm:spPr/>
    </dgm:pt>
    <dgm:pt modelId="{B0BB86ED-9D2D-0B4E-A4D5-B6E619374FEE}" type="pres">
      <dgm:prSet presAssocID="{6FD233E4-520D-6646-9393-59E2B3A4F963}" presName="conn2-1" presStyleLbl="parChTrans1D2" presStyleIdx="1" presStyleCnt="3"/>
      <dgm:spPr/>
    </dgm:pt>
    <dgm:pt modelId="{5B81AE38-A6C7-F348-926A-4DA5A9126A2D}" type="pres">
      <dgm:prSet presAssocID="{6FD233E4-520D-6646-9393-59E2B3A4F963}" presName="connTx" presStyleLbl="parChTrans1D2" presStyleIdx="1" presStyleCnt="3"/>
      <dgm:spPr/>
    </dgm:pt>
    <dgm:pt modelId="{A85F0FA3-63B7-B34D-A94F-82033F7D60BC}" type="pres">
      <dgm:prSet presAssocID="{24956E05-F434-6144-BB07-EF472BDDC6AC}" presName="root2" presStyleCnt="0"/>
      <dgm:spPr/>
    </dgm:pt>
    <dgm:pt modelId="{BD2F6262-F008-F84C-BB9A-1481D884F688}" type="pres">
      <dgm:prSet presAssocID="{24956E05-F434-6144-BB07-EF472BDDC6AC}" presName="LevelTwoTextNode" presStyleLbl="node2" presStyleIdx="1" presStyleCnt="3" custLinFactNeighborX="9234" custLinFactNeighborY="0">
        <dgm:presLayoutVars>
          <dgm:chPref val="3"/>
        </dgm:presLayoutVars>
      </dgm:prSet>
      <dgm:spPr/>
    </dgm:pt>
    <dgm:pt modelId="{5B02F028-F43F-F94C-A77A-33BD9144C839}" type="pres">
      <dgm:prSet presAssocID="{24956E05-F434-6144-BB07-EF472BDDC6AC}" presName="level3hierChild" presStyleCnt="0"/>
      <dgm:spPr/>
    </dgm:pt>
    <dgm:pt modelId="{3271ED50-AFDA-8D4C-881F-8597E1DCBC34}" type="pres">
      <dgm:prSet presAssocID="{84D2AE86-4C69-884B-80F8-DCCB476D51DE}" presName="conn2-1" presStyleLbl="parChTrans1D2" presStyleIdx="2" presStyleCnt="3"/>
      <dgm:spPr/>
    </dgm:pt>
    <dgm:pt modelId="{D3B8D16B-1514-FE4D-BE31-B39D9719DC19}" type="pres">
      <dgm:prSet presAssocID="{84D2AE86-4C69-884B-80F8-DCCB476D51DE}" presName="connTx" presStyleLbl="parChTrans1D2" presStyleIdx="2" presStyleCnt="3"/>
      <dgm:spPr/>
    </dgm:pt>
    <dgm:pt modelId="{0DF64736-5445-EE4D-B021-699A77D8EF86}" type="pres">
      <dgm:prSet presAssocID="{23B4FBE2-DCEB-434F-8AE1-C8FEB503BCCB}" presName="root2" presStyleCnt="0"/>
      <dgm:spPr/>
    </dgm:pt>
    <dgm:pt modelId="{79DEA7D7-8266-274D-A59C-B184A8B3EEE2}" type="pres">
      <dgm:prSet presAssocID="{23B4FBE2-DCEB-434F-8AE1-C8FEB503BCCB}" presName="LevelTwoTextNode" presStyleLbl="node2" presStyleIdx="2" presStyleCnt="3" custLinFactNeighborX="8080" custLinFactNeighborY="43540">
        <dgm:presLayoutVars>
          <dgm:chPref val="3"/>
        </dgm:presLayoutVars>
      </dgm:prSet>
      <dgm:spPr/>
    </dgm:pt>
    <dgm:pt modelId="{9FAF0CE9-398B-E74F-BE92-161E60F8E6DA}" type="pres">
      <dgm:prSet presAssocID="{23B4FBE2-DCEB-434F-8AE1-C8FEB503BCCB}" presName="level3hierChild" presStyleCnt="0"/>
      <dgm:spPr/>
    </dgm:pt>
  </dgm:ptLst>
  <dgm:cxnLst>
    <dgm:cxn modelId="{CB77E702-19B8-804B-9D30-29B6AD0EB819}" type="presOf" srcId="{24956E05-F434-6144-BB07-EF472BDDC6AC}" destId="{BD2F6262-F008-F84C-BB9A-1481D884F688}" srcOrd="0" destOrd="0" presId="urn:microsoft.com/office/officeart/2008/layout/HorizontalMultiLevelHierarchy"/>
    <dgm:cxn modelId="{D621F702-40BC-944C-9B23-807ED41E22C6}" srcId="{94CC52F6-DA3A-D849-8813-8A5B79E7D9B8}" destId="{36947342-A5AE-A343-BB1A-E3D9E8B67D63}" srcOrd="0" destOrd="0" parTransId="{8F7020D1-D23C-B74A-9C5F-E995D140510A}" sibTransId="{095FA8FE-9FCC-E445-92AC-4BBC0C0F2E27}"/>
    <dgm:cxn modelId="{5361A708-F332-FF47-9DCB-16BEE6332C10}" type="presOf" srcId="{84D2AE86-4C69-884B-80F8-DCCB476D51DE}" destId="{D3B8D16B-1514-FE4D-BE31-B39D9719DC19}" srcOrd="1" destOrd="0" presId="urn:microsoft.com/office/officeart/2008/layout/HorizontalMultiLevelHierarchy"/>
    <dgm:cxn modelId="{62EEB21D-3DC4-234F-B58E-EE431E0C86D2}" type="presOf" srcId="{8F7020D1-D23C-B74A-9C5F-E995D140510A}" destId="{BEBC1EB4-E33E-214F-BAD6-3CE7EC3307D4}" srcOrd="1" destOrd="0" presId="urn:microsoft.com/office/officeart/2008/layout/HorizontalMultiLevelHierarchy"/>
    <dgm:cxn modelId="{03EFC728-1DF0-9A4D-B40C-AAFB9937E7C2}" type="presOf" srcId="{5353B019-7B01-6247-85D2-50F4D6407142}" destId="{9DE2DA74-4C40-324C-98AC-801B8DA7BE3A}" srcOrd="0" destOrd="0" presId="urn:microsoft.com/office/officeart/2008/layout/HorizontalMultiLevelHierarchy"/>
    <dgm:cxn modelId="{0BB69637-5B51-5E41-BB7B-91FA2F7B766C}" type="presOf" srcId="{36947342-A5AE-A343-BB1A-E3D9E8B67D63}" destId="{67042C1A-3350-D74A-A837-5677F77D5DBA}" srcOrd="0" destOrd="0" presId="urn:microsoft.com/office/officeart/2008/layout/HorizontalMultiLevelHierarchy"/>
    <dgm:cxn modelId="{2EAC773F-1613-5740-ACCE-EA67A41B3067}" type="presOf" srcId="{6FD233E4-520D-6646-9393-59E2B3A4F963}" destId="{B0BB86ED-9D2D-0B4E-A4D5-B6E619374FEE}" srcOrd="0" destOrd="0" presId="urn:microsoft.com/office/officeart/2008/layout/HorizontalMultiLevelHierarchy"/>
    <dgm:cxn modelId="{28076073-7AE0-1D44-B07E-E7AC3057CE09}" srcId="{94CC52F6-DA3A-D849-8813-8A5B79E7D9B8}" destId="{23B4FBE2-DCEB-434F-8AE1-C8FEB503BCCB}" srcOrd="2" destOrd="0" parTransId="{84D2AE86-4C69-884B-80F8-DCCB476D51DE}" sibTransId="{4BDE7369-B285-E349-999A-DA81E8130C35}"/>
    <dgm:cxn modelId="{A8B67D76-60FD-C540-B505-33C4425771CB}" type="presOf" srcId="{6FD233E4-520D-6646-9393-59E2B3A4F963}" destId="{5B81AE38-A6C7-F348-926A-4DA5A9126A2D}" srcOrd="1" destOrd="0" presId="urn:microsoft.com/office/officeart/2008/layout/HorizontalMultiLevelHierarchy"/>
    <dgm:cxn modelId="{38D5F88D-0E93-724A-B7BB-6BE60E7098D8}" srcId="{5353B019-7B01-6247-85D2-50F4D6407142}" destId="{94CC52F6-DA3A-D849-8813-8A5B79E7D9B8}" srcOrd="0" destOrd="0" parTransId="{DA1B056B-6EFC-9844-AD6A-4603A78EFB1F}" sibTransId="{533094DD-0433-FC43-9341-0645635AEF85}"/>
    <dgm:cxn modelId="{24F94E9A-A364-0047-9738-CFE102C02E9E}" srcId="{94CC52F6-DA3A-D849-8813-8A5B79E7D9B8}" destId="{24956E05-F434-6144-BB07-EF472BDDC6AC}" srcOrd="1" destOrd="0" parTransId="{6FD233E4-520D-6646-9393-59E2B3A4F963}" sibTransId="{BF8A7184-DF11-7A43-AAC3-F653BACE4C4E}"/>
    <dgm:cxn modelId="{C19439A0-9B40-6E47-ACE1-89BCBF12C3DB}" type="presOf" srcId="{8F7020D1-D23C-B74A-9C5F-E995D140510A}" destId="{8A5ACD21-F3A1-1B4B-95E1-DBFC6436159E}" srcOrd="0" destOrd="0" presId="urn:microsoft.com/office/officeart/2008/layout/HorizontalMultiLevelHierarchy"/>
    <dgm:cxn modelId="{185104A2-43DF-624C-9D6B-7E7B86F3298A}" type="presOf" srcId="{94CC52F6-DA3A-D849-8813-8A5B79E7D9B8}" destId="{8770B3A4-6104-2148-A740-AC628D52CF73}" srcOrd="0" destOrd="0" presId="urn:microsoft.com/office/officeart/2008/layout/HorizontalMultiLevelHierarchy"/>
    <dgm:cxn modelId="{6DAE0BD6-47FE-594D-B621-189980032637}" type="presOf" srcId="{23B4FBE2-DCEB-434F-8AE1-C8FEB503BCCB}" destId="{79DEA7D7-8266-274D-A59C-B184A8B3EEE2}" srcOrd="0" destOrd="0" presId="urn:microsoft.com/office/officeart/2008/layout/HorizontalMultiLevelHierarchy"/>
    <dgm:cxn modelId="{8C6C4BD8-BF3E-C842-B57D-EF546E69D04D}" type="presOf" srcId="{84D2AE86-4C69-884B-80F8-DCCB476D51DE}" destId="{3271ED50-AFDA-8D4C-881F-8597E1DCBC34}" srcOrd="0" destOrd="0" presId="urn:microsoft.com/office/officeart/2008/layout/HorizontalMultiLevelHierarchy"/>
    <dgm:cxn modelId="{6D8C43BA-8245-EA4E-8934-8590516C83CD}" type="presParOf" srcId="{9DE2DA74-4C40-324C-98AC-801B8DA7BE3A}" destId="{BD6584C8-46DD-584B-94CA-18D93D631D03}" srcOrd="0" destOrd="0" presId="urn:microsoft.com/office/officeart/2008/layout/HorizontalMultiLevelHierarchy"/>
    <dgm:cxn modelId="{A3E78E43-BCFE-084B-80D1-E847B7B5D504}" type="presParOf" srcId="{BD6584C8-46DD-584B-94CA-18D93D631D03}" destId="{8770B3A4-6104-2148-A740-AC628D52CF73}" srcOrd="0" destOrd="0" presId="urn:microsoft.com/office/officeart/2008/layout/HorizontalMultiLevelHierarchy"/>
    <dgm:cxn modelId="{94881B9F-9EC4-A04F-9009-9331F17B00DA}" type="presParOf" srcId="{BD6584C8-46DD-584B-94CA-18D93D631D03}" destId="{36517069-C11E-324E-B71B-C90FE67DF47E}" srcOrd="1" destOrd="0" presId="urn:microsoft.com/office/officeart/2008/layout/HorizontalMultiLevelHierarchy"/>
    <dgm:cxn modelId="{736F7137-B8A9-7346-B8B2-FFAD93198F37}" type="presParOf" srcId="{36517069-C11E-324E-B71B-C90FE67DF47E}" destId="{8A5ACD21-F3A1-1B4B-95E1-DBFC6436159E}" srcOrd="0" destOrd="0" presId="urn:microsoft.com/office/officeart/2008/layout/HorizontalMultiLevelHierarchy"/>
    <dgm:cxn modelId="{2431394C-0EA1-A54C-BEBF-5204438F93BA}" type="presParOf" srcId="{8A5ACD21-F3A1-1B4B-95E1-DBFC6436159E}" destId="{BEBC1EB4-E33E-214F-BAD6-3CE7EC3307D4}" srcOrd="0" destOrd="0" presId="urn:microsoft.com/office/officeart/2008/layout/HorizontalMultiLevelHierarchy"/>
    <dgm:cxn modelId="{FF1E0020-1687-5B4F-9B12-B0DF8ADA18A3}" type="presParOf" srcId="{36517069-C11E-324E-B71B-C90FE67DF47E}" destId="{FB4EA03B-E4F3-3F4C-AF95-543DD2655435}" srcOrd="1" destOrd="0" presId="urn:microsoft.com/office/officeart/2008/layout/HorizontalMultiLevelHierarchy"/>
    <dgm:cxn modelId="{F26470CE-990D-D94C-9192-213F1AA15B52}" type="presParOf" srcId="{FB4EA03B-E4F3-3F4C-AF95-543DD2655435}" destId="{67042C1A-3350-D74A-A837-5677F77D5DBA}" srcOrd="0" destOrd="0" presId="urn:microsoft.com/office/officeart/2008/layout/HorizontalMultiLevelHierarchy"/>
    <dgm:cxn modelId="{130F0A2C-5822-DD40-9D37-0EBFB9EB9E65}" type="presParOf" srcId="{FB4EA03B-E4F3-3F4C-AF95-543DD2655435}" destId="{35A3EE5D-FCF0-9942-8EBD-672B87B07934}" srcOrd="1" destOrd="0" presId="urn:microsoft.com/office/officeart/2008/layout/HorizontalMultiLevelHierarchy"/>
    <dgm:cxn modelId="{87CB4641-5DD9-9B40-AF58-C2FF3ACA02C3}" type="presParOf" srcId="{36517069-C11E-324E-B71B-C90FE67DF47E}" destId="{B0BB86ED-9D2D-0B4E-A4D5-B6E619374FEE}" srcOrd="2" destOrd="0" presId="urn:microsoft.com/office/officeart/2008/layout/HorizontalMultiLevelHierarchy"/>
    <dgm:cxn modelId="{A6D14365-4692-1548-B2F7-D0DC899F6382}" type="presParOf" srcId="{B0BB86ED-9D2D-0B4E-A4D5-B6E619374FEE}" destId="{5B81AE38-A6C7-F348-926A-4DA5A9126A2D}" srcOrd="0" destOrd="0" presId="urn:microsoft.com/office/officeart/2008/layout/HorizontalMultiLevelHierarchy"/>
    <dgm:cxn modelId="{B59B44BF-34FF-CF43-B0FA-A5C66AD4B781}" type="presParOf" srcId="{36517069-C11E-324E-B71B-C90FE67DF47E}" destId="{A85F0FA3-63B7-B34D-A94F-82033F7D60BC}" srcOrd="3" destOrd="0" presId="urn:microsoft.com/office/officeart/2008/layout/HorizontalMultiLevelHierarchy"/>
    <dgm:cxn modelId="{63273C42-F632-B448-BEFA-70DD4D177CCE}" type="presParOf" srcId="{A85F0FA3-63B7-B34D-A94F-82033F7D60BC}" destId="{BD2F6262-F008-F84C-BB9A-1481D884F688}" srcOrd="0" destOrd="0" presId="urn:microsoft.com/office/officeart/2008/layout/HorizontalMultiLevelHierarchy"/>
    <dgm:cxn modelId="{66E11F6E-065C-594B-AC10-D662E1197020}" type="presParOf" srcId="{A85F0FA3-63B7-B34D-A94F-82033F7D60BC}" destId="{5B02F028-F43F-F94C-A77A-33BD9144C839}" srcOrd="1" destOrd="0" presId="urn:microsoft.com/office/officeart/2008/layout/HorizontalMultiLevelHierarchy"/>
    <dgm:cxn modelId="{9296EEC3-F403-C44C-9974-652358A6CE28}" type="presParOf" srcId="{36517069-C11E-324E-B71B-C90FE67DF47E}" destId="{3271ED50-AFDA-8D4C-881F-8597E1DCBC34}" srcOrd="4" destOrd="0" presId="urn:microsoft.com/office/officeart/2008/layout/HorizontalMultiLevelHierarchy"/>
    <dgm:cxn modelId="{1197CBCE-1BAD-D34A-8D2E-12F249A6B755}" type="presParOf" srcId="{3271ED50-AFDA-8D4C-881F-8597E1DCBC34}" destId="{D3B8D16B-1514-FE4D-BE31-B39D9719DC19}" srcOrd="0" destOrd="0" presId="urn:microsoft.com/office/officeart/2008/layout/HorizontalMultiLevelHierarchy"/>
    <dgm:cxn modelId="{EE1899AB-DEA8-CA4F-ACFF-D1B91D435FFF}" type="presParOf" srcId="{36517069-C11E-324E-B71B-C90FE67DF47E}" destId="{0DF64736-5445-EE4D-B021-699A77D8EF86}" srcOrd="5" destOrd="0" presId="urn:microsoft.com/office/officeart/2008/layout/HorizontalMultiLevelHierarchy"/>
    <dgm:cxn modelId="{5237B279-732C-8B47-A8B5-E66AC432BE14}" type="presParOf" srcId="{0DF64736-5445-EE4D-B021-699A77D8EF86}" destId="{79DEA7D7-8266-274D-A59C-B184A8B3EEE2}" srcOrd="0" destOrd="0" presId="urn:microsoft.com/office/officeart/2008/layout/HorizontalMultiLevelHierarchy"/>
    <dgm:cxn modelId="{43863DC1-6D77-DF48-8083-9F2E383899DA}" type="presParOf" srcId="{0DF64736-5445-EE4D-B021-699A77D8EF86}" destId="{9FAF0CE9-398B-E74F-BE92-161E60F8E6D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E9FA6B-0A8D-CF4F-B3F7-85C26762AAF8}" type="doc">
      <dgm:prSet loTypeId="urn:microsoft.com/office/officeart/2005/8/layout/process1" loCatId="" qsTypeId="urn:microsoft.com/office/officeart/2005/8/quickstyle/simple1" qsCatId="simple" csTypeId="urn:microsoft.com/office/officeart/2005/8/colors/accent2_5" csCatId="accent2" phldr="1"/>
      <dgm:spPr/>
    </dgm:pt>
    <dgm:pt modelId="{F9C75E2B-1255-0748-B225-41D7A331F20E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2DB9FC8E-DD36-FD4B-8C8D-F81D9EE0260D}" type="parTrans" cxnId="{EA4FCD38-9F2E-834E-BA58-93E9064B2116}">
      <dgm:prSet/>
      <dgm:spPr/>
      <dgm:t>
        <a:bodyPr/>
        <a:lstStyle/>
        <a:p>
          <a:endParaRPr lang="en-US"/>
        </a:p>
      </dgm:t>
    </dgm:pt>
    <dgm:pt modelId="{A84C6AC9-A5A6-8447-8113-29A1ACDF5FA8}" type="sibTrans" cxnId="{EA4FCD38-9F2E-834E-BA58-93E9064B2116}">
      <dgm:prSet/>
      <dgm:spPr/>
      <dgm:t>
        <a:bodyPr/>
        <a:lstStyle/>
        <a:p>
          <a:endParaRPr lang="en-US"/>
        </a:p>
      </dgm:t>
    </dgm:pt>
    <dgm:pt modelId="{651613CE-0D04-544E-8B60-0873B02C156F}">
      <dgm:prSet phldrT="[Text]"/>
      <dgm:spPr/>
      <dgm:t>
        <a:bodyPr/>
        <a:lstStyle/>
        <a:p>
          <a:r>
            <a:rPr lang="en-US" dirty="0"/>
            <a:t>Bag of Words</a:t>
          </a:r>
        </a:p>
      </dgm:t>
    </dgm:pt>
    <dgm:pt modelId="{E60E9589-084F-B545-A712-34E8ECF0AFFC}" type="parTrans" cxnId="{76CF3496-CE05-1946-95A0-26EF4090F279}">
      <dgm:prSet/>
      <dgm:spPr/>
      <dgm:t>
        <a:bodyPr/>
        <a:lstStyle/>
        <a:p>
          <a:endParaRPr lang="en-US"/>
        </a:p>
      </dgm:t>
    </dgm:pt>
    <dgm:pt modelId="{DA34935A-628E-2449-AD62-55F2A01C73AD}" type="sibTrans" cxnId="{76CF3496-CE05-1946-95A0-26EF4090F279}">
      <dgm:prSet/>
      <dgm:spPr/>
      <dgm:t>
        <a:bodyPr/>
        <a:lstStyle/>
        <a:p>
          <a:endParaRPr lang="en-US"/>
        </a:p>
      </dgm:t>
    </dgm:pt>
    <dgm:pt modelId="{39E1CDFB-474F-9644-BD7A-0C0A2FBC527D}">
      <dgm:prSet phldrT="[Text]"/>
      <dgm:spPr/>
      <dgm:t>
        <a:bodyPr/>
        <a:lstStyle/>
        <a:p>
          <a:r>
            <a:rPr lang="en-US" dirty="0"/>
            <a:t>Matrix of Token Counts</a:t>
          </a:r>
        </a:p>
      </dgm:t>
    </dgm:pt>
    <dgm:pt modelId="{F34B6591-9626-4E47-A0C3-D9C47F7255F1}" type="parTrans" cxnId="{5421A3A2-C458-E947-BDC7-8D4403512EBD}">
      <dgm:prSet/>
      <dgm:spPr/>
      <dgm:t>
        <a:bodyPr/>
        <a:lstStyle/>
        <a:p>
          <a:endParaRPr lang="en-US"/>
        </a:p>
      </dgm:t>
    </dgm:pt>
    <dgm:pt modelId="{C92BA955-F75D-D94A-8BAC-9DFDC8D8CE11}" type="sibTrans" cxnId="{5421A3A2-C458-E947-BDC7-8D4403512EBD}">
      <dgm:prSet/>
      <dgm:spPr/>
      <dgm:t>
        <a:bodyPr/>
        <a:lstStyle/>
        <a:p>
          <a:endParaRPr lang="en-US"/>
        </a:p>
      </dgm:t>
    </dgm:pt>
    <dgm:pt modelId="{7E5FF921-A88B-3C4C-99BD-95E9E243E69F}">
      <dgm:prSet/>
      <dgm:spPr/>
      <dgm:t>
        <a:bodyPr/>
        <a:lstStyle/>
        <a:p>
          <a:r>
            <a:rPr lang="en-US" dirty="0"/>
            <a:t>Predictive Model</a:t>
          </a:r>
        </a:p>
      </dgm:t>
    </dgm:pt>
    <dgm:pt modelId="{87154334-99B0-6340-9942-3DC4C896F428}" type="parTrans" cxnId="{DF3EFC2F-130F-B54B-93EA-423737064F91}">
      <dgm:prSet/>
      <dgm:spPr/>
      <dgm:t>
        <a:bodyPr/>
        <a:lstStyle/>
        <a:p>
          <a:endParaRPr lang="en-US"/>
        </a:p>
      </dgm:t>
    </dgm:pt>
    <dgm:pt modelId="{3B496198-CB20-6B46-A553-E4E406E90037}" type="sibTrans" cxnId="{DF3EFC2F-130F-B54B-93EA-423737064F91}">
      <dgm:prSet/>
      <dgm:spPr/>
      <dgm:t>
        <a:bodyPr/>
        <a:lstStyle/>
        <a:p>
          <a:endParaRPr lang="en-US"/>
        </a:p>
      </dgm:t>
    </dgm:pt>
    <dgm:pt modelId="{435BEC84-125A-8643-A5A0-67B0E1A267D0}">
      <dgm:prSet/>
      <dgm:spPr/>
      <dgm:t>
        <a:bodyPr/>
        <a:lstStyle/>
        <a:p>
          <a:r>
            <a:rPr lang="en-US" dirty="0"/>
            <a:t>Training and Testing set</a:t>
          </a:r>
        </a:p>
      </dgm:t>
    </dgm:pt>
    <dgm:pt modelId="{D5AE67EA-E180-7841-81BC-DF6B40EE051B}" type="parTrans" cxnId="{70A64C94-509A-3E48-99C4-BF4DE0A63BA3}">
      <dgm:prSet/>
      <dgm:spPr/>
      <dgm:t>
        <a:bodyPr/>
        <a:lstStyle/>
        <a:p>
          <a:endParaRPr lang="en-US"/>
        </a:p>
      </dgm:t>
    </dgm:pt>
    <dgm:pt modelId="{A8321C1E-5CF9-4749-8DD3-B29036E5F8AA}" type="sibTrans" cxnId="{70A64C94-509A-3E48-99C4-BF4DE0A63BA3}">
      <dgm:prSet/>
      <dgm:spPr/>
      <dgm:t>
        <a:bodyPr/>
        <a:lstStyle/>
        <a:p>
          <a:endParaRPr lang="en-US"/>
        </a:p>
      </dgm:t>
    </dgm:pt>
    <dgm:pt modelId="{F8E4A4EC-BBCC-8543-9B3E-75AB4833E8CD}" type="pres">
      <dgm:prSet presAssocID="{FEE9FA6B-0A8D-CF4F-B3F7-85C26762AAF8}" presName="Name0" presStyleCnt="0">
        <dgm:presLayoutVars>
          <dgm:dir/>
          <dgm:resizeHandles val="exact"/>
        </dgm:presLayoutVars>
      </dgm:prSet>
      <dgm:spPr/>
    </dgm:pt>
    <dgm:pt modelId="{B6662333-FE67-FB44-89F0-E231443DAB19}" type="pres">
      <dgm:prSet presAssocID="{F9C75E2B-1255-0748-B225-41D7A331F20E}" presName="node" presStyleLbl="node1" presStyleIdx="0" presStyleCnt="5">
        <dgm:presLayoutVars>
          <dgm:bulletEnabled val="1"/>
        </dgm:presLayoutVars>
      </dgm:prSet>
      <dgm:spPr/>
    </dgm:pt>
    <dgm:pt modelId="{97ED8308-D01D-8F49-8880-844E272109F6}" type="pres">
      <dgm:prSet presAssocID="{A84C6AC9-A5A6-8447-8113-29A1ACDF5FA8}" presName="sibTrans" presStyleLbl="sibTrans2D1" presStyleIdx="0" presStyleCnt="4"/>
      <dgm:spPr/>
    </dgm:pt>
    <dgm:pt modelId="{F69EBB37-732F-2545-A779-B0355E58A3F2}" type="pres">
      <dgm:prSet presAssocID="{A84C6AC9-A5A6-8447-8113-29A1ACDF5FA8}" presName="connectorText" presStyleLbl="sibTrans2D1" presStyleIdx="0" presStyleCnt="4"/>
      <dgm:spPr/>
    </dgm:pt>
    <dgm:pt modelId="{164F9847-13E4-814E-A9DD-0CFDE56DCB71}" type="pres">
      <dgm:prSet presAssocID="{651613CE-0D04-544E-8B60-0873B02C156F}" presName="node" presStyleLbl="node1" presStyleIdx="1" presStyleCnt="5">
        <dgm:presLayoutVars>
          <dgm:bulletEnabled val="1"/>
        </dgm:presLayoutVars>
      </dgm:prSet>
      <dgm:spPr/>
    </dgm:pt>
    <dgm:pt modelId="{DEE91B08-D2D6-3742-B54E-28CC8972BC64}" type="pres">
      <dgm:prSet presAssocID="{DA34935A-628E-2449-AD62-55F2A01C73AD}" presName="sibTrans" presStyleLbl="sibTrans2D1" presStyleIdx="1" presStyleCnt="4"/>
      <dgm:spPr/>
    </dgm:pt>
    <dgm:pt modelId="{C9F37CD2-B308-274C-9FC8-E14D2A5A4515}" type="pres">
      <dgm:prSet presAssocID="{DA34935A-628E-2449-AD62-55F2A01C73AD}" presName="connectorText" presStyleLbl="sibTrans2D1" presStyleIdx="1" presStyleCnt="4"/>
      <dgm:spPr/>
    </dgm:pt>
    <dgm:pt modelId="{3448CCE9-BC90-964B-AEAD-5398EA26C5EA}" type="pres">
      <dgm:prSet presAssocID="{39E1CDFB-474F-9644-BD7A-0C0A2FBC527D}" presName="node" presStyleLbl="node1" presStyleIdx="2" presStyleCnt="5">
        <dgm:presLayoutVars>
          <dgm:bulletEnabled val="1"/>
        </dgm:presLayoutVars>
      </dgm:prSet>
      <dgm:spPr/>
    </dgm:pt>
    <dgm:pt modelId="{00EE91AD-687E-C044-9DDA-6259AF8B3868}" type="pres">
      <dgm:prSet presAssocID="{C92BA955-F75D-D94A-8BAC-9DFDC8D8CE11}" presName="sibTrans" presStyleLbl="sibTrans2D1" presStyleIdx="2" presStyleCnt="4"/>
      <dgm:spPr/>
    </dgm:pt>
    <dgm:pt modelId="{2819E6C0-2456-2A49-8F8B-F1D10ED945C5}" type="pres">
      <dgm:prSet presAssocID="{C92BA955-F75D-D94A-8BAC-9DFDC8D8CE11}" presName="connectorText" presStyleLbl="sibTrans2D1" presStyleIdx="2" presStyleCnt="4"/>
      <dgm:spPr/>
    </dgm:pt>
    <dgm:pt modelId="{50B44CC3-B566-E742-A1C1-2F1F06727BE5}" type="pres">
      <dgm:prSet presAssocID="{435BEC84-125A-8643-A5A0-67B0E1A267D0}" presName="node" presStyleLbl="node1" presStyleIdx="3" presStyleCnt="5">
        <dgm:presLayoutVars>
          <dgm:bulletEnabled val="1"/>
        </dgm:presLayoutVars>
      </dgm:prSet>
      <dgm:spPr/>
    </dgm:pt>
    <dgm:pt modelId="{6B6A512B-6CB0-2E4C-B401-5640162E26CD}" type="pres">
      <dgm:prSet presAssocID="{A8321C1E-5CF9-4749-8DD3-B29036E5F8AA}" presName="sibTrans" presStyleLbl="sibTrans2D1" presStyleIdx="3" presStyleCnt="4"/>
      <dgm:spPr/>
    </dgm:pt>
    <dgm:pt modelId="{0DAFDC10-52ED-F149-9A33-1AD7567199A0}" type="pres">
      <dgm:prSet presAssocID="{A8321C1E-5CF9-4749-8DD3-B29036E5F8AA}" presName="connectorText" presStyleLbl="sibTrans2D1" presStyleIdx="3" presStyleCnt="4"/>
      <dgm:spPr/>
    </dgm:pt>
    <dgm:pt modelId="{CCBF6586-63DB-ED49-B1BD-E5AF1E775240}" type="pres">
      <dgm:prSet presAssocID="{7E5FF921-A88B-3C4C-99BD-95E9E243E69F}" presName="node" presStyleLbl="node1" presStyleIdx="4" presStyleCnt="5">
        <dgm:presLayoutVars>
          <dgm:bulletEnabled val="1"/>
        </dgm:presLayoutVars>
      </dgm:prSet>
      <dgm:spPr/>
    </dgm:pt>
  </dgm:ptLst>
  <dgm:cxnLst>
    <dgm:cxn modelId="{224D2917-207E-624F-89CF-73E52F4592C2}" type="presOf" srcId="{7E5FF921-A88B-3C4C-99BD-95E9E243E69F}" destId="{CCBF6586-63DB-ED49-B1BD-E5AF1E775240}" srcOrd="0" destOrd="0" presId="urn:microsoft.com/office/officeart/2005/8/layout/process1"/>
    <dgm:cxn modelId="{383FC620-B259-CF48-B6D2-F2EF021F9876}" type="presOf" srcId="{651613CE-0D04-544E-8B60-0873B02C156F}" destId="{164F9847-13E4-814E-A9DD-0CFDE56DCB71}" srcOrd="0" destOrd="0" presId="urn:microsoft.com/office/officeart/2005/8/layout/process1"/>
    <dgm:cxn modelId="{DF3EFC2F-130F-B54B-93EA-423737064F91}" srcId="{FEE9FA6B-0A8D-CF4F-B3F7-85C26762AAF8}" destId="{7E5FF921-A88B-3C4C-99BD-95E9E243E69F}" srcOrd="4" destOrd="0" parTransId="{87154334-99B0-6340-9942-3DC4C896F428}" sibTransId="{3B496198-CB20-6B46-A553-E4E406E90037}"/>
    <dgm:cxn modelId="{21058C33-60D9-FE47-8FA8-EC2D22511C59}" type="presOf" srcId="{DA34935A-628E-2449-AD62-55F2A01C73AD}" destId="{DEE91B08-D2D6-3742-B54E-28CC8972BC64}" srcOrd="0" destOrd="0" presId="urn:microsoft.com/office/officeart/2005/8/layout/process1"/>
    <dgm:cxn modelId="{31AD7E36-DA49-6642-BD91-A102A576582C}" type="presOf" srcId="{A84C6AC9-A5A6-8447-8113-29A1ACDF5FA8}" destId="{F69EBB37-732F-2545-A779-B0355E58A3F2}" srcOrd="1" destOrd="0" presId="urn:microsoft.com/office/officeart/2005/8/layout/process1"/>
    <dgm:cxn modelId="{EA4FCD38-9F2E-834E-BA58-93E9064B2116}" srcId="{FEE9FA6B-0A8D-CF4F-B3F7-85C26762AAF8}" destId="{F9C75E2B-1255-0748-B225-41D7A331F20E}" srcOrd="0" destOrd="0" parTransId="{2DB9FC8E-DD36-FD4B-8C8D-F81D9EE0260D}" sibTransId="{A84C6AC9-A5A6-8447-8113-29A1ACDF5FA8}"/>
    <dgm:cxn modelId="{348BE146-F080-4D45-9C70-82CA69AC95D1}" type="presOf" srcId="{C92BA955-F75D-D94A-8BAC-9DFDC8D8CE11}" destId="{2819E6C0-2456-2A49-8F8B-F1D10ED945C5}" srcOrd="1" destOrd="0" presId="urn:microsoft.com/office/officeart/2005/8/layout/process1"/>
    <dgm:cxn modelId="{737AE457-FFFD-7143-BD33-1C371A3D3903}" type="presOf" srcId="{A8321C1E-5CF9-4749-8DD3-B29036E5F8AA}" destId="{0DAFDC10-52ED-F149-9A33-1AD7567199A0}" srcOrd="1" destOrd="0" presId="urn:microsoft.com/office/officeart/2005/8/layout/process1"/>
    <dgm:cxn modelId="{7DE3DA60-75CD-5E43-B40E-7C87D8884041}" type="presOf" srcId="{39E1CDFB-474F-9644-BD7A-0C0A2FBC527D}" destId="{3448CCE9-BC90-964B-AEAD-5398EA26C5EA}" srcOrd="0" destOrd="0" presId="urn:microsoft.com/office/officeart/2005/8/layout/process1"/>
    <dgm:cxn modelId="{F0138A68-4F7A-0542-BD94-9508BD563DCF}" type="presOf" srcId="{A8321C1E-5CF9-4749-8DD3-B29036E5F8AA}" destId="{6B6A512B-6CB0-2E4C-B401-5640162E26CD}" srcOrd="0" destOrd="0" presId="urn:microsoft.com/office/officeart/2005/8/layout/process1"/>
    <dgm:cxn modelId="{35EB886A-950A-184D-BB9F-A0336A50EA4B}" type="presOf" srcId="{A84C6AC9-A5A6-8447-8113-29A1ACDF5FA8}" destId="{97ED8308-D01D-8F49-8880-844E272109F6}" srcOrd="0" destOrd="0" presId="urn:microsoft.com/office/officeart/2005/8/layout/process1"/>
    <dgm:cxn modelId="{E6BBA57A-D839-394F-810E-4AF2AB5DCB6D}" type="presOf" srcId="{C92BA955-F75D-D94A-8BAC-9DFDC8D8CE11}" destId="{00EE91AD-687E-C044-9DDA-6259AF8B3868}" srcOrd="0" destOrd="0" presId="urn:microsoft.com/office/officeart/2005/8/layout/process1"/>
    <dgm:cxn modelId="{70A64C94-509A-3E48-99C4-BF4DE0A63BA3}" srcId="{FEE9FA6B-0A8D-CF4F-B3F7-85C26762AAF8}" destId="{435BEC84-125A-8643-A5A0-67B0E1A267D0}" srcOrd="3" destOrd="0" parTransId="{D5AE67EA-E180-7841-81BC-DF6B40EE051B}" sibTransId="{A8321C1E-5CF9-4749-8DD3-B29036E5F8AA}"/>
    <dgm:cxn modelId="{76CF3496-CE05-1946-95A0-26EF4090F279}" srcId="{FEE9FA6B-0A8D-CF4F-B3F7-85C26762AAF8}" destId="{651613CE-0D04-544E-8B60-0873B02C156F}" srcOrd="1" destOrd="0" parTransId="{E60E9589-084F-B545-A712-34E8ECF0AFFC}" sibTransId="{DA34935A-628E-2449-AD62-55F2A01C73AD}"/>
    <dgm:cxn modelId="{5421A3A2-C458-E947-BDC7-8D4403512EBD}" srcId="{FEE9FA6B-0A8D-CF4F-B3F7-85C26762AAF8}" destId="{39E1CDFB-474F-9644-BD7A-0C0A2FBC527D}" srcOrd="2" destOrd="0" parTransId="{F34B6591-9626-4E47-A0C3-D9C47F7255F1}" sibTransId="{C92BA955-F75D-D94A-8BAC-9DFDC8D8CE11}"/>
    <dgm:cxn modelId="{FDF805BB-C6FF-294F-9863-EFA164A40FFA}" type="presOf" srcId="{DA34935A-628E-2449-AD62-55F2A01C73AD}" destId="{C9F37CD2-B308-274C-9FC8-E14D2A5A4515}" srcOrd="1" destOrd="0" presId="urn:microsoft.com/office/officeart/2005/8/layout/process1"/>
    <dgm:cxn modelId="{766477BE-2FDC-FB42-9576-208CCCDD11CA}" type="presOf" srcId="{F9C75E2B-1255-0748-B225-41D7A331F20E}" destId="{B6662333-FE67-FB44-89F0-E231443DAB19}" srcOrd="0" destOrd="0" presId="urn:microsoft.com/office/officeart/2005/8/layout/process1"/>
    <dgm:cxn modelId="{667625EE-F459-D24C-833E-A0E88C2C1979}" type="presOf" srcId="{435BEC84-125A-8643-A5A0-67B0E1A267D0}" destId="{50B44CC3-B566-E742-A1C1-2F1F06727BE5}" srcOrd="0" destOrd="0" presId="urn:microsoft.com/office/officeart/2005/8/layout/process1"/>
    <dgm:cxn modelId="{F85176F2-E975-2F44-B84D-5FAA793ADE66}" type="presOf" srcId="{FEE9FA6B-0A8D-CF4F-B3F7-85C26762AAF8}" destId="{F8E4A4EC-BBCC-8543-9B3E-75AB4833E8CD}" srcOrd="0" destOrd="0" presId="urn:microsoft.com/office/officeart/2005/8/layout/process1"/>
    <dgm:cxn modelId="{E0BA416F-CC58-2F4C-AC0C-CDF78F98AFBB}" type="presParOf" srcId="{F8E4A4EC-BBCC-8543-9B3E-75AB4833E8CD}" destId="{B6662333-FE67-FB44-89F0-E231443DAB19}" srcOrd="0" destOrd="0" presId="urn:microsoft.com/office/officeart/2005/8/layout/process1"/>
    <dgm:cxn modelId="{C7D52CD7-37BE-2E4A-A550-1853F0DE8D66}" type="presParOf" srcId="{F8E4A4EC-BBCC-8543-9B3E-75AB4833E8CD}" destId="{97ED8308-D01D-8F49-8880-844E272109F6}" srcOrd="1" destOrd="0" presId="urn:microsoft.com/office/officeart/2005/8/layout/process1"/>
    <dgm:cxn modelId="{36016E9F-B579-4F48-AE6D-BC73AF99538A}" type="presParOf" srcId="{97ED8308-D01D-8F49-8880-844E272109F6}" destId="{F69EBB37-732F-2545-A779-B0355E58A3F2}" srcOrd="0" destOrd="0" presId="urn:microsoft.com/office/officeart/2005/8/layout/process1"/>
    <dgm:cxn modelId="{05647E05-C13C-7C4F-B947-1D3BD34AA314}" type="presParOf" srcId="{F8E4A4EC-BBCC-8543-9B3E-75AB4833E8CD}" destId="{164F9847-13E4-814E-A9DD-0CFDE56DCB71}" srcOrd="2" destOrd="0" presId="urn:microsoft.com/office/officeart/2005/8/layout/process1"/>
    <dgm:cxn modelId="{4D00F1F6-3270-3149-A300-AE59827DFA8E}" type="presParOf" srcId="{F8E4A4EC-BBCC-8543-9B3E-75AB4833E8CD}" destId="{DEE91B08-D2D6-3742-B54E-28CC8972BC64}" srcOrd="3" destOrd="0" presId="urn:microsoft.com/office/officeart/2005/8/layout/process1"/>
    <dgm:cxn modelId="{153DC9EA-083A-B645-9ED2-16C9FD02FF8D}" type="presParOf" srcId="{DEE91B08-D2D6-3742-B54E-28CC8972BC64}" destId="{C9F37CD2-B308-274C-9FC8-E14D2A5A4515}" srcOrd="0" destOrd="0" presId="urn:microsoft.com/office/officeart/2005/8/layout/process1"/>
    <dgm:cxn modelId="{768B0B22-2274-4240-8718-79A0BD5A4600}" type="presParOf" srcId="{F8E4A4EC-BBCC-8543-9B3E-75AB4833E8CD}" destId="{3448CCE9-BC90-964B-AEAD-5398EA26C5EA}" srcOrd="4" destOrd="0" presId="urn:microsoft.com/office/officeart/2005/8/layout/process1"/>
    <dgm:cxn modelId="{EAE6577C-1746-6047-A9F8-D3D8346EFA9F}" type="presParOf" srcId="{F8E4A4EC-BBCC-8543-9B3E-75AB4833E8CD}" destId="{00EE91AD-687E-C044-9DDA-6259AF8B3868}" srcOrd="5" destOrd="0" presId="urn:microsoft.com/office/officeart/2005/8/layout/process1"/>
    <dgm:cxn modelId="{BB4037C5-3696-2348-8C1E-275F2EDF8AF2}" type="presParOf" srcId="{00EE91AD-687E-C044-9DDA-6259AF8B3868}" destId="{2819E6C0-2456-2A49-8F8B-F1D10ED945C5}" srcOrd="0" destOrd="0" presId="urn:microsoft.com/office/officeart/2005/8/layout/process1"/>
    <dgm:cxn modelId="{F7BE665C-F45B-4544-8095-4D44493673D7}" type="presParOf" srcId="{F8E4A4EC-BBCC-8543-9B3E-75AB4833E8CD}" destId="{50B44CC3-B566-E742-A1C1-2F1F06727BE5}" srcOrd="6" destOrd="0" presId="urn:microsoft.com/office/officeart/2005/8/layout/process1"/>
    <dgm:cxn modelId="{A450DEBA-00DE-3541-94AB-648078FB44BB}" type="presParOf" srcId="{F8E4A4EC-BBCC-8543-9B3E-75AB4833E8CD}" destId="{6B6A512B-6CB0-2E4C-B401-5640162E26CD}" srcOrd="7" destOrd="0" presId="urn:microsoft.com/office/officeart/2005/8/layout/process1"/>
    <dgm:cxn modelId="{BCDCBA26-969C-FE46-B0E2-4D0C82A07619}" type="presParOf" srcId="{6B6A512B-6CB0-2E4C-B401-5640162E26CD}" destId="{0DAFDC10-52ED-F149-9A33-1AD7567199A0}" srcOrd="0" destOrd="0" presId="urn:microsoft.com/office/officeart/2005/8/layout/process1"/>
    <dgm:cxn modelId="{F39FD7E9-7094-4149-9212-D90346248832}" type="presParOf" srcId="{F8E4A4EC-BBCC-8543-9B3E-75AB4833E8CD}" destId="{CCBF6586-63DB-ED49-B1BD-E5AF1E77524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02EFE-1E1D-3749-9886-03480C8F801B}" type="doc">
      <dgm:prSet loTypeId="urn:microsoft.com/office/officeart/2005/8/layout/arrow2" loCatId="" qsTypeId="urn:microsoft.com/office/officeart/2005/8/quickstyle/simple1" qsCatId="simple" csTypeId="urn:microsoft.com/office/officeart/2005/8/colors/accent2_4" csCatId="accent2" phldr="1"/>
      <dgm:spPr/>
    </dgm:pt>
    <dgm:pt modelId="{21E552B6-A5C1-F84F-A2A2-B8AD996B01E5}">
      <dgm:prSet phldrT="[Text]" custT="1"/>
      <dgm:spPr/>
      <dgm:t>
        <a:bodyPr/>
        <a:lstStyle/>
        <a:p>
          <a:r>
            <a:rPr lang="en-US" sz="3200" b="1" dirty="0"/>
            <a:t>Sentiment Analysis</a:t>
          </a:r>
        </a:p>
      </dgm:t>
    </dgm:pt>
    <dgm:pt modelId="{942E09C6-69BD-6E45-8D9A-1B21C12DDBD9}" type="parTrans" cxnId="{96848EBE-B9E3-E949-B5A5-D8A03B94189F}">
      <dgm:prSet/>
      <dgm:spPr/>
      <dgm:t>
        <a:bodyPr/>
        <a:lstStyle/>
        <a:p>
          <a:endParaRPr lang="en-US"/>
        </a:p>
      </dgm:t>
    </dgm:pt>
    <dgm:pt modelId="{86EC2CB8-02EF-6C45-B578-27DF899FA8BA}" type="sibTrans" cxnId="{96848EBE-B9E3-E949-B5A5-D8A03B94189F}">
      <dgm:prSet/>
      <dgm:spPr/>
      <dgm:t>
        <a:bodyPr/>
        <a:lstStyle/>
        <a:p>
          <a:endParaRPr lang="en-US"/>
        </a:p>
      </dgm:t>
    </dgm:pt>
    <dgm:pt modelId="{FBA876EE-15A6-354E-92D2-C56C8F96F684}">
      <dgm:prSet phldrT="[Text]" custT="1"/>
      <dgm:spPr/>
      <dgm:t>
        <a:bodyPr/>
        <a:lstStyle/>
        <a:p>
          <a:r>
            <a:rPr lang="en-US" sz="3200" b="1" dirty="0"/>
            <a:t>Salient User Review</a:t>
          </a:r>
        </a:p>
      </dgm:t>
    </dgm:pt>
    <dgm:pt modelId="{A3C50857-11E3-464B-82E4-1D815FBEA193}" type="parTrans" cxnId="{FE3D2DF3-86CB-CE4F-85DE-E5941151510C}">
      <dgm:prSet/>
      <dgm:spPr/>
      <dgm:t>
        <a:bodyPr/>
        <a:lstStyle/>
        <a:p>
          <a:endParaRPr lang="en-US"/>
        </a:p>
      </dgm:t>
    </dgm:pt>
    <dgm:pt modelId="{01006ABD-C160-154A-88A9-8633163F583F}" type="sibTrans" cxnId="{FE3D2DF3-86CB-CE4F-85DE-E5941151510C}">
      <dgm:prSet/>
      <dgm:spPr/>
      <dgm:t>
        <a:bodyPr/>
        <a:lstStyle/>
        <a:p>
          <a:endParaRPr lang="en-US"/>
        </a:p>
      </dgm:t>
    </dgm:pt>
    <dgm:pt modelId="{DF241E31-AE36-B542-A1D8-17B1F81F53FA}">
      <dgm:prSet phldrT="[Text]" custT="1"/>
      <dgm:spPr/>
      <dgm:t>
        <a:bodyPr/>
        <a:lstStyle/>
        <a:p>
          <a:r>
            <a:rPr lang="en-US" sz="3200" b="1" dirty="0"/>
            <a:t>Improve Efficiency</a:t>
          </a:r>
        </a:p>
        <a:p>
          <a:r>
            <a:rPr lang="en-US" sz="3200" b="1" dirty="0"/>
            <a:t>Help Decision-Making</a:t>
          </a:r>
        </a:p>
      </dgm:t>
    </dgm:pt>
    <dgm:pt modelId="{5E52E1AE-0355-9345-8629-89B28F6C331F}" type="sibTrans" cxnId="{A16F5C7E-373B-154E-805B-D4BA109C6CD7}">
      <dgm:prSet/>
      <dgm:spPr/>
      <dgm:t>
        <a:bodyPr/>
        <a:lstStyle/>
        <a:p>
          <a:endParaRPr lang="en-US"/>
        </a:p>
      </dgm:t>
    </dgm:pt>
    <dgm:pt modelId="{5C908104-EDD4-DF41-BED7-EA4F8B6AB790}" type="parTrans" cxnId="{A16F5C7E-373B-154E-805B-D4BA109C6CD7}">
      <dgm:prSet/>
      <dgm:spPr/>
      <dgm:t>
        <a:bodyPr/>
        <a:lstStyle/>
        <a:p>
          <a:endParaRPr lang="en-US"/>
        </a:p>
      </dgm:t>
    </dgm:pt>
    <dgm:pt modelId="{451A9FA1-3158-D447-9131-B776C5826673}" type="pres">
      <dgm:prSet presAssocID="{A8B02EFE-1E1D-3749-9886-03480C8F801B}" presName="arrowDiagram" presStyleCnt="0">
        <dgm:presLayoutVars>
          <dgm:chMax val="5"/>
          <dgm:dir/>
          <dgm:resizeHandles val="exact"/>
        </dgm:presLayoutVars>
      </dgm:prSet>
      <dgm:spPr/>
    </dgm:pt>
    <dgm:pt modelId="{67087495-FE40-8C40-B760-1335472B3844}" type="pres">
      <dgm:prSet presAssocID="{A8B02EFE-1E1D-3749-9886-03480C8F801B}" presName="arrow" presStyleLbl="bgShp" presStyleIdx="0" presStyleCnt="1" custScaleX="87596" custScaleY="67120"/>
      <dgm:spPr/>
    </dgm:pt>
    <dgm:pt modelId="{FB07B250-BE7A-154F-AF26-93C4F3EAF357}" type="pres">
      <dgm:prSet presAssocID="{A8B02EFE-1E1D-3749-9886-03480C8F801B}" presName="arrowDiagram3" presStyleCnt="0"/>
      <dgm:spPr/>
    </dgm:pt>
    <dgm:pt modelId="{32C460EC-B1A4-1940-A593-90AD840633A0}" type="pres">
      <dgm:prSet presAssocID="{21E552B6-A5C1-F84F-A2A2-B8AD996B01E5}" presName="bullet3a" presStyleLbl="node1" presStyleIdx="0" presStyleCnt="3" custLinFactY="-4120" custLinFactNeighborX="89246" custLinFactNeighborY="-100000"/>
      <dgm:spPr/>
    </dgm:pt>
    <dgm:pt modelId="{23BBA9D6-ABB8-194F-B6E5-F0DF192D2579}" type="pres">
      <dgm:prSet presAssocID="{21E552B6-A5C1-F84F-A2A2-B8AD996B01E5}" presName="textBox3a" presStyleLbl="revTx" presStyleIdx="0" presStyleCnt="3" custScaleX="90029" custScaleY="48448" custLinFactNeighborX="3335" custLinFactNeighborY="-14339">
        <dgm:presLayoutVars>
          <dgm:bulletEnabled val="1"/>
        </dgm:presLayoutVars>
      </dgm:prSet>
      <dgm:spPr/>
    </dgm:pt>
    <dgm:pt modelId="{384B1DA0-C5D9-8E4C-B2FB-9E34300D319D}" type="pres">
      <dgm:prSet presAssocID="{FBA876EE-15A6-354E-92D2-C56C8F96F684}" presName="bullet3b" presStyleLbl="node1" presStyleIdx="1" presStyleCnt="3" custLinFactX="6969" custLinFactNeighborX="100000" custLinFactNeighborY="-7368"/>
      <dgm:spPr/>
    </dgm:pt>
    <dgm:pt modelId="{C1253454-0A78-DF48-9F09-D4B41A9941AC}" type="pres">
      <dgm:prSet presAssocID="{FBA876EE-15A6-354E-92D2-C56C8F96F684}" presName="textBox3b" presStyleLbl="revTx" presStyleIdx="1" presStyleCnt="3" custScaleX="73989" custScaleY="34977" custLinFactNeighborX="-13770" custLinFactNeighborY="-15545">
        <dgm:presLayoutVars>
          <dgm:bulletEnabled val="1"/>
        </dgm:presLayoutVars>
      </dgm:prSet>
      <dgm:spPr/>
    </dgm:pt>
    <dgm:pt modelId="{0AD76863-D687-074D-806A-A623EFA17BEF}" type="pres">
      <dgm:prSet presAssocID="{DF241E31-AE36-B542-A1D8-17B1F81F53FA}" presName="bullet3c" presStyleLbl="node1" presStyleIdx="2" presStyleCnt="3" custLinFactNeighborX="95195" custLinFactNeighborY="47598"/>
      <dgm:spPr/>
    </dgm:pt>
    <dgm:pt modelId="{9D0DBD1A-083D-8A43-ACD6-AA104C7211FD}" type="pres">
      <dgm:prSet presAssocID="{DF241E31-AE36-B542-A1D8-17B1F81F53FA}" presName="textBox3c" presStyleLbl="revTx" presStyleIdx="2" presStyleCnt="3" custScaleX="177358" custScaleY="43638" custLinFactNeighborX="8765" custLinFactNeighborY="-891">
        <dgm:presLayoutVars>
          <dgm:bulletEnabled val="1"/>
        </dgm:presLayoutVars>
      </dgm:prSet>
      <dgm:spPr/>
    </dgm:pt>
  </dgm:ptLst>
  <dgm:cxnLst>
    <dgm:cxn modelId="{A16F5C7E-373B-154E-805B-D4BA109C6CD7}" srcId="{A8B02EFE-1E1D-3749-9886-03480C8F801B}" destId="{DF241E31-AE36-B542-A1D8-17B1F81F53FA}" srcOrd="2" destOrd="0" parTransId="{5C908104-EDD4-DF41-BED7-EA4F8B6AB790}" sibTransId="{5E52E1AE-0355-9345-8629-89B28F6C331F}"/>
    <dgm:cxn modelId="{96848EBE-B9E3-E949-B5A5-D8A03B94189F}" srcId="{A8B02EFE-1E1D-3749-9886-03480C8F801B}" destId="{21E552B6-A5C1-F84F-A2A2-B8AD996B01E5}" srcOrd="0" destOrd="0" parTransId="{942E09C6-69BD-6E45-8D9A-1B21C12DDBD9}" sibTransId="{86EC2CB8-02EF-6C45-B578-27DF899FA8BA}"/>
    <dgm:cxn modelId="{DDD5EBBF-241A-9A4E-B207-CD15F521172E}" type="presOf" srcId="{DF241E31-AE36-B542-A1D8-17B1F81F53FA}" destId="{9D0DBD1A-083D-8A43-ACD6-AA104C7211FD}" srcOrd="0" destOrd="0" presId="urn:microsoft.com/office/officeart/2005/8/layout/arrow2"/>
    <dgm:cxn modelId="{7393F8D7-33AF-4349-A5C5-366BF96DE995}" type="presOf" srcId="{21E552B6-A5C1-F84F-A2A2-B8AD996B01E5}" destId="{23BBA9D6-ABB8-194F-B6E5-F0DF192D2579}" srcOrd="0" destOrd="0" presId="urn:microsoft.com/office/officeart/2005/8/layout/arrow2"/>
    <dgm:cxn modelId="{157140EC-9B2A-9341-860D-1C3824D6B98D}" type="presOf" srcId="{A8B02EFE-1E1D-3749-9886-03480C8F801B}" destId="{451A9FA1-3158-D447-9131-B776C5826673}" srcOrd="0" destOrd="0" presId="urn:microsoft.com/office/officeart/2005/8/layout/arrow2"/>
    <dgm:cxn modelId="{520788F0-3F48-5446-BCDC-D2E996A347CE}" type="presOf" srcId="{FBA876EE-15A6-354E-92D2-C56C8F96F684}" destId="{C1253454-0A78-DF48-9F09-D4B41A9941AC}" srcOrd="0" destOrd="0" presId="urn:microsoft.com/office/officeart/2005/8/layout/arrow2"/>
    <dgm:cxn modelId="{FE3D2DF3-86CB-CE4F-85DE-E5941151510C}" srcId="{A8B02EFE-1E1D-3749-9886-03480C8F801B}" destId="{FBA876EE-15A6-354E-92D2-C56C8F96F684}" srcOrd="1" destOrd="0" parTransId="{A3C50857-11E3-464B-82E4-1D815FBEA193}" sibTransId="{01006ABD-C160-154A-88A9-8633163F583F}"/>
    <dgm:cxn modelId="{2CE40F5C-6F90-7449-A607-066EB4B5BAA4}" type="presParOf" srcId="{451A9FA1-3158-D447-9131-B776C5826673}" destId="{67087495-FE40-8C40-B760-1335472B3844}" srcOrd="0" destOrd="0" presId="urn:microsoft.com/office/officeart/2005/8/layout/arrow2"/>
    <dgm:cxn modelId="{F670C8ED-5928-5140-8A9A-93434D88F30F}" type="presParOf" srcId="{451A9FA1-3158-D447-9131-B776C5826673}" destId="{FB07B250-BE7A-154F-AF26-93C4F3EAF357}" srcOrd="1" destOrd="0" presId="urn:microsoft.com/office/officeart/2005/8/layout/arrow2"/>
    <dgm:cxn modelId="{D6527356-08C3-B04E-8F91-1FAC885B22E6}" type="presParOf" srcId="{FB07B250-BE7A-154F-AF26-93C4F3EAF357}" destId="{32C460EC-B1A4-1940-A593-90AD840633A0}" srcOrd="0" destOrd="0" presId="urn:microsoft.com/office/officeart/2005/8/layout/arrow2"/>
    <dgm:cxn modelId="{7D8F96CE-65F5-214D-BBEC-92D59D3B38D7}" type="presParOf" srcId="{FB07B250-BE7A-154F-AF26-93C4F3EAF357}" destId="{23BBA9D6-ABB8-194F-B6E5-F0DF192D2579}" srcOrd="1" destOrd="0" presId="urn:microsoft.com/office/officeart/2005/8/layout/arrow2"/>
    <dgm:cxn modelId="{BF455E46-8EDC-0346-8559-74B018E2CD89}" type="presParOf" srcId="{FB07B250-BE7A-154F-AF26-93C4F3EAF357}" destId="{384B1DA0-C5D9-8E4C-B2FB-9E34300D319D}" srcOrd="2" destOrd="0" presId="urn:microsoft.com/office/officeart/2005/8/layout/arrow2"/>
    <dgm:cxn modelId="{8E3BB16F-BD42-9E49-93EE-8C0C7D666E16}" type="presParOf" srcId="{FB07B250-BE7A-154F-AF26-93C4F3EAF357}" destId="{C1253454-0A78-DF48-9F09-D4B41A9941AC}" srcOrd="3" destOrd="0" presId="urn:microsoft.com/office/officeart/2005/8/layout/arrow2"/>
    <dgm:cxn modelId="{E082750C-7168-654A-AFDE-1E357C45294A}" type="presParOf" srcId="{FB07B250-BE7A-154F-AF26-93C4F3EAF357}" destId="{0AD76863-D687-074D-806A-A623EFA17BEF}" srcOrd="4" destOrd="0" presId="urn:microsoft.com/office/officeart/2005/8/layout/arrow2"/>
    <dgm:cxn modelId="{56C833C2-AE2F-8240-B2AE-BE63616529C6}" type="presParOf" srcId="{FB07B250-BE7A-154F-AF26-93C4F3EAF357}" destId="{9D0DBD1A-083D-8A43-ACD6-AA104C7211F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413F1-85CF-FA41-939A-C93BC1F27942}">
      <dsp:nvSpPr>
        <dsp:cNvPr id="0" name=""/>
        <dsp:cNvSpPr/>
      </dsp:nvSpPr>
      <dsp:spPr>
        <a:xfrm>
          <a:off x="762395" y="0"/>
          <a:ext cx="8640486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C81BD-6264-3847-8FD7-650AC3C98C11}">
      <dsp:nvSpPr>
        <dsp:cNvPr id="0" name=""/>
        <dsp:cNvSpPr/>
      </dsp:nvSpPr>
      <dsp:spPr>
        <a:xfrm>
          <a:off x="7225" y="1625600"/>
          <a:ext cx="2412067" cy="216746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Dataset</a:t>
          </a:r>
        </a:p>
      </dsp:txBody>
      <dsp:txXfrm>
        <a:off x="113032" y="1731407"/>
        <a:ext cx="2200453" cy="1955852"/>
      </dsp:txXfrm>
    </dsp:sp>
    <dsp:sp modelId="{8923874E-784B-8340-957C-DE6246699A4F}">
      <dsp:nvSpPr>
        <dsp:cNvPr id="0" name=""/>
        <dsp:cNvSpPr/>
      </dsp:nvSpPr>
      <dsp:spPr>
        <a:xfrm>
          <a:off x="2586811" y="1625600"/>
          <a:ext cx="2412067" cy="216746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Text Cleaning</a:t>
          </a:r>
        </a:p>
      </dsp:txBody>
      <dsp:txXfrm>
        <a:off x="2692618" y="1731407"/>
        <a:ext cx="2200453" cy="1955852"/>
      </dsp:txXfrm>
    </dsp:sp>
    <dsp:sp modelId="{D04ABEDD-780E-754E-ABE0-1D52529D4F7C}">
      <dsp:nvSpPr>
        <dsp:cNvPr id="0" name=""/>
        <dsp:cNvSpPr/>
      </dsp:nvSpPr>
      <dsp:spPr>
        <a:xfrm>
          <a:off x="5166398" y="1625600"/>
          <a:ext cx="2412067" cy="216746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Sentiment Analysis</a:t>
          </a:r>
        </a:p>
      </dsp:txBody>
      <dsp:txXfrm>
        <a:off x="5272205" y="1731407"/>
        <a:ext cx="2200453" cy="1955852"/>
      </dsp:txXfrm>
    </dsp:sp>
    <dsp:sp modelId="{A6A710C2-F9C2-5C4A-92D6-2F1F4CD8A6F5}">
      <dsp:nvSpPr>
        <dsp:cNvPr id="0" name=""/>
        <dsp:cNvSpPr/>
      </dsp:nvSpPr>
      <dsp:spPr>
        <a:xfrm>
          <a:off x="7745984" y="1625600"/>
          <a:ext cx="2412067" cy="216746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Text Summarization</a:t>
          </a:r>
        </a:p>
      </dsp:txBody>
      <dsp:txXfrm>
        <a:off x="7851791" y="1731407"/>
        <a:ext cx="2200453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856D6-4A66-6542-B3D0-2F1F39FFD1B9}">
      <dsp:nvSpPr>
        <dsp:cNvPr id="0" name=""/>
        <dsp:cNvSpPr/>
      </dsp:nvSpPr>
      <dsp:spPr>
        <a:xfrm>
          <a:off x="3" y="12465"/>
          <a:ext cx="6041439" cy="1813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88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Original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Wow... Loved this place.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Crust is not good.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 tasty and the texture was just nasty.</a:t>
          </a:r>
        </a:p>
      </dsp:txBody>
      <dsp:txXfrm>
        <a:off x="53127" y="65589"/>
        <a:ext cx="3912071" cy="1707552"/>
      </dsp:txXfrm>
    </dsp:sp>
    <dsp:sp modelId="{0B42DBA7-0878-DA46-AE20-86B8A475BB49}">
      <dsp:nvSpPr>
        <dsp:cNvPr id="0" name=""/>
        <dsp:cNvSpPr/>
      </dsp:nvSpPr>
      <dsp:spPr>
        <a:xfrm>
          <a:off x="667799" y="2090038"/>
          <a:ext cx="5135226" cy="1685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Cleaning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wow love place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crust good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tasti</a:t>
          </a:r>
          <a:r>
            <a:rPr lang="en-US" sz="1900" kern="1200" dirty="0"/>
            <a:t> </a:t>
          </a:r>
          <a:r>
            <a:rPr lang="en-US" sz="1900" kern="1200" dirty="0" err="1"/>
            <a:t>textur</a:t>
          </a:r>
          <a:r>
            <a:rPr lang="en-US" sz="1900" kern="1200" dirty="0"/>
            <a:t> </a:t>
          </a:r>
          <a:r>
            <a:rPr lang="en-US" sz="1900" kern="1200" dirty="0" err="1"/>
            <a:t>nasti</a:t>
          </a:r>
          <a:r>
            <a:rPr lang="en-US" sz="1900" kern="1200" dirty="0"/>
            <a:t> </a:t>
          </a:r>
        </a:p>
      </dsp:txBody>
      <dsp:txXfrm>
        <a:off x="717154" y="2139393"/>
        <a:ext cx="3488087" cy="1586398"/>
      </dsp:txXfrm>
    </dsp:sp>
    <dsp:sp modelId="{373AE697-2EB8-6C49-93F2-8C02396F5564}">
      <dsp:nvSpPr>
        <dsp:cNvPr id="0" name=""/>
        <dsp:cNvSpPr/>
      </dsp:nvSpPr>
      <dsp:spPr>
        <a:xfrm>
          <a:off x="1120907" y="3964092"/>
          <a:ext cx="5135226" cy="1685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Tokenization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wow, love, place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crust, good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tasti</a:t>
          </a:r>
          <a:r>
            <a:rPr lang="en-US" sz="1900" kern="1200" dirty="0"/>
            <a:t>, </a:t>
          </a:r>
          <a:r>
            <a:rPr lang="en-US" sz="1900" kern="1200" dirty="0" err="1"/>
            <a:t>textur</a:t>
          </a:r>
          <a:r>
            <a:rPr lang="en-US" sz="1900" kern="1200" dirty="0"/>
            <a:t>, </a:t>
          </a:r>
          <a:r>
            <a:rPr lang="en-US" sz="1900" kern="1200" dirty="0" err="1"/>
            <a:t>nasti</a:t>
          </a:r>
          <a:endParaRPr lang="en-US" sz="1900" kern="1200" dirty="0"/>
        </a:p>
      </dsp:txBody>
      <dsp:txXfrm>
        <a:off x="1170262" y="4013447"/>
        <a:ext cx="3488087" cy="1586398"/>
      </dsp:txXfrm>
    </dsp:sp>
    <dsp:sp modelId="{8BAAD353-6D03-B140-B17B-C225451311DB}">
      <dsp:nvSpPr>
        <dsp:cNvPr id="0" name=""/>
        <dsp:cNvSpPr/>
      </dsp:nvSpPr>
      <dsp:spPr>
        <a:xfrm>
          <a:off x="4266459" y="1310046"/>
          <a:ext cx="1095320" cy="109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12906" y="1310046"/>
        <a:ext cx="602426" cy="824228"/>
      </dsp:txXfrm>
    </dsp:sp>
    <dsp:sp modelId="{D7F7C92B-B3D5-5748-805A-F93879B66724}">
      <dsp:nvSpPr>
        <dsp:cNvPr id="0" name=""/>
        <dsp:cNvSpPr/>
      </dsp:nvSpPr>
      <dsp:spPr>
        <a:xfrm>
          <a:off x="4719567" y="3264772"/>
          <a:ext cx="1095320" cy="109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66014" y="3264772"/>
        <a:ext cx="602426" cy="824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ED50-AFDA-8D4C-881F-8597E1DCBC34}">
      <dsp:nvSpPr>
        <dsp:cNvPr id="0" name=""/>
        <dsp:cNvSpPr/>
      </dsp:nvSpPr>
      <dsp:spPr>
        <a:xfrm>
          <a:off x="1381851" y="1986148"/>
          <a:ext cx="995168" cy="127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584" y="0"/>
              </a:lnTo>
              <a:lnTo>
                <a:pt x="497584" y="1272032"/>
              </a:lnTo>
              <a:lnTo>
                <a:pt x="995168" y="1272032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9058" y="2581787"/>
        <a:ext cx="80753" cy="80753"/>
      </dsp:txXfrm>
    </dsp:sp>
    <dsp:sp modelId="{B0BB86ED-9D2D-0B4E-A4D5-B6E619374FEE}">
      <dsp:nvSpPr>
        <dsp:cNvPr id="0" name=""/>
        <dsp:cNvSpPr/>
      </dsp:nvSpPr>
      <dsp:spPr>
        <a:xfrm>
          <a:off x="1381851" y="1940427"/>
          <a:ext cx="1023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3735" y="45720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8125" y="1960554"/>
        <a:ext cx="51186" cy="51186"/>
      </dsp:txXfrm>
    </dsp:sp>
    <dsp:sp modelId="{8A5ACD21-F3A1-1B4B-95E1-DBFC6436159E}">
      <dsp:nvSpPr>
        <dsp:cNvPr id="0" name=""/>
        <dsp:cNvSpPr/>
      </dsp:nvSpPr>
      <dsp:spPr>
        <a:xfrm>
          <a:off x="1381851" y="671254"/>
          <a:ext cx="995168" cy="1314893"/>
        </a:xfrm>
        <a:custGeom>
          <a:avLst/>
          <a:gdLst/>
          <a:ahLst/>
          <a:cxnLst/>
          <a:rect l="0" t="0" r="0" b="0"/>
          <a:pathLst>
            <a:path>
              <a:moveTo>
                <a:pt x="0" y="1314893"/>
              </a:moveTo>
              <a:lnTo>
                <a:pt x="497584" y="1314893"/>
              </a:lnTo>
              <a:lnTo>
                <a:pt x="497584" y="0"/>
              </a:lnTo>
              <a:lnTo>
                <a:pt x="995168" y="0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8209" y="1287475"/>
        <a:ext cx="82451" cy="82451"/>
      </dsp:txXfrm>
    </dsp:sp>
    <dsp:sp modelId="{8770B3A4-6104-2148-A740-AC628D52CF73}">
      <dsp:nvSpPr>
        <dsp:cNvPr id="0" name=""/>
        <dsp:cNvSpPr/>
      </dsp:nvSpPr>
      <dsp:spPr>
        <a:xfrm>
          <a:off x="161101" y="1582360"/>
          <a:ext cx="1633924" cy="8075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Text Cleaning</a:t>
          </a:r>
        </a:p>
      </dsp:txBody>
      <dsp:txXfrm>
        <a:off x="161101" y="1582360"/>
        <a:ext cx="1633924" cy="807575"/>
      </dsp:txXfrm>
    </dsp:sp>
    <dsp:sp modelId="{67042C1A-3350-D74A-A837-5677F77D5DBA}">
      <dsp:nvSpPr>
        <dsp:cNvPr id="0" name=""/>
        <dsp:cNvSpPr/>
      </dsp:nvSpPr>
      <dsp:spPr>
        <a:xfrm>
          <a:off x="2377019" y="293885"/>
          <a:ext cx="2475534" cy="7547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 Punctuations</a:t>
          </a:r>
        </a:p>
      </dsp:txBody>
      <dsp:txXfrm>
        <a:off x="2377019" y="293885"/>
        <a:ext cx="2475534" cy="754736"/>
      </dsp:txXfrm>
    </dsp:sp>
    <dsp:sp modelId="{BD2F6262-F008-F84C-BB9A-1481D884F688}">
      <dsp:nvSpPr>
        <dsp:cNvPr id="0" name=""/>
        <dsp:cNvSpPr/>
      </dsp:nvSpPr>
      <dsp:spPr>
        <a:xfrm>
          <a:off x="2405587" y="1608779"/>
          <a:ext cx="2475534" cy="7547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Stemming</a:t>
          </a:r>
        </a:p>
      </dsp:txBody>
      <dsp:txXfrm>
        <a:off x="2405587" y="1608779"/>
        <a:ext cx="2475534" cy="754736"/>
      </dsp:txXfrm>
    </dsp:sp>
    <dsp:sp modelId="{79DEA7D7-8266-274D-A59C-B184A8B3EEE2}">
      <dsp:nvSpPr>
        <dsp:cNvPr id="0" name=""/>
        <dsp:cNvSpPr/>
      </dsp:nvSpPr>
      <dsp:spPr>
        <a:xfrm>
          <a:off x="2377019" y="2880812"/>
          <a:ext cx="2475534" cy="7547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Convert to lower case</a:t>
          </a:r>
        </a:p>
      </dsp:txBody>
      <dsp:txXfrm>
        <a:off x="2377019" y="2880812"/>
        <a:ext cx="2475534" cy="754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62333-FE67-FB44-89F0-E231443DAB19}">
      <dsp:nvSpPr>
        <dsp:cNvPr id="0" name=""/>
        <dsp:cNvSpPr/>
      </dsp:nvSpPr>
      <dsp:spPr>
        <a:xfrm>
          <a:off x="4957" y="720527"/>
          <a:ext cx="1536891" cy="922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Selection</a:t>
          </a:r>
        </a:p>
      </dsp:txBody>
      <dsp:txXfrm>
        <a:off x="31965" y="747535"/>
        <a:ext cx="1482875" cy="868119"/>
      </dsp:txXfrm>
    </dsp:sp>
    <dsp:sp modelId="{97ED8308-D01D-8F49-8880-844E272109F6}">
      <dsp:nvSpPr>
        <dsp:cNvPr id="0" name=""/>
        <dsp:cNvSpPr/>
      </dsp:nvSpPr>
      <dsp:spPr>
        <a:xfrm>
          <a:off x="1695538" y="991020"/>
          <a:ext cx="325821" cy="381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95538" y="1067250"/>
        <a:ext cx="228075" cy="228689"/>
      </dsp:txXfrm>
    </dsp:sp>
    <dsp:sp modelId="{164F9847-13E4-814E-A9DD-0CFDE56DCB71}">
      <dsp:nvSpPr>
        <dsp:cNvPr id="0" name=""/>
        <dsp:cNvSpPr/>
      </dsp:nvSpPr>
      <dsp:spPr>
        <a:xfrm>
          <a:off x="2156606" y="720527"/>
          <a:ext cx="1536891" cy="922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Bag of Words</a:t>
          </a:r>
        </a:p>
      </dsp:txBody>
      <dsp:txXfrm>
        <a:off x="2183614" y="747535"/>
        <a:ext cx="1482875" cy="868119"/>
      </dsp:txXfrm>
    </dsp:sp>
    <dsp:sp modelId="{DEE91B08-D2D6-3742-B54E-28CC8972BC64}">
      <dsp:nvSpPr>
        <dsp:cNvPr id="0" name=""/>
        <dsp:cNvSpPr/>
      </dsp:nvSpPr>
      <dsp:spPr>
        <a:xfrm>
          <a:off x="3847187" y="991020"/>
          <a:ext cx="325821" cy="381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141302"/>
            <a:satOff val="-1874"/>
            <a:lumOff val="104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47187" y="1067250"/>
        <a:ext cx="228075" cy="228689"/>
      </dsp:txXfrm>
    </dsp:sp>
    <dsp:sp modelId="{3448CCE9-BC90-964B-AEAD-5398EA26C5EA}">
      <dsp:nvSpPr>
        <dsp:cNvPr id="0" name=""/>
        <dsp:cNvSpPr/>
      </dsp:nvSpPr>
      <dsp:spPr>
        <a:xfrm>
          <a:off x="4308255" y="720527"/>
          <a:ext cx="1536891" cy="922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Matrix of Token Counts</a:t>
          </a:r>
        </a:p>
      </dsp:txBody>
      <dsp:txXfrm>
        <a:off x="4335263" y="747535"/>
        <a:ext cx="1482875" cy="868119"/>
      </dsp:txXfrm>
    </dsp:sp>
    <dsp:sp modelId="{00EE91AD-687E-C044-9DDA-6259AF8B3868}">
      <dsp:nvSpPr>
        <dsp:cNvPr id="0" name=""/>
        <dsp:cNvSpPr/>
      </dsp:nvSpPr>
      <dsp:spPr>
        <a:xfrm>
          <a:off x="5998836" y="991020"/>
          <a:ext cx="325821" cy="381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282604"/>
            <a:satOff val="-3749"/>
            <a:lumOff val="208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98836" y="1067250"/>
        <a:ext cx="228075" cy="228689"/>
      </dsp:txXfrm>
    </dsp:sp>
    <dsp:sp modelId="{50B44CC3-B566-E742-A1C1-2F1F06727BE5}">
      <dsp:nvSpPr>
        <dsp:cNvPr id="0" name=""/>
        <dsp:cNvSpPr/>
      </dsp:nvSpPr>
      <dsp:spPr>
        <a:xfrm>
          <a:off x="6459903" y="720527"/>
          <a:ext cx="1536891" cy="922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and Testing set</a:t>
          </a:r>
        </a:p>
      </dsp:txBody>
      <dsp:txXfrm>
        <a:off x="6486911" y="747535"/>
        <a:ext cx="1482875" cy="868119"/>
      </dsp:txXfrm>
    </dsp:sp>
    <dsp:sp modelId="{6B6A512B-6CB0-2E4C-B401-5640162E26CD}">
      <dsp:nvSpPr>
        <dsp:cNvPr id="0" name=""/>
        <dsp:cNvSpPr/>
      </dsp:nvSpPr>
      <dsp:spPr>
        <a:xfrm>
          <a:off x="8150484" y="991020"/>
          <a:ext cx="325821" cy="381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423907"/>
            <a:satOff val="-5623"/>
            <a:lumOff val="312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150484" y="1067250"/>
        <a:ext cx="228075" cy="228689"/>
      </dsp:txXfrm>
    </dsp:sp>
    <dsp:sp modelId="{CCBF6586-63DB-ED49-B1BD-E5AF1E775240}">
      <dsp:nvSpPr>
        <dsp:cNvPr id="0" name=""/>
        <dsp:cNvSpPr/>
      </dsp:nvSpPr>
      <dsp:spPr>
        <a:xfrm>
          <a:off x="8611552" y="720527"/>
          <a:ext cx="1536891" cy="922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Predictive Model</a:t>
          </a:r>
        </a:p>
      </dsp:txBody>
      <dsp:txXfrm>
        <a:off x="8638560" y="747535"/>
        <a:ext cx="1482875" cy="868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87495-FE40-8C40-B760-1335472B3844}">
      <dsp:nvSpPr>
        <dsp:cNvPr id="0" name=""/>
        <dsp:cNvSpPr/>
      </dsp:nvSpPr>
      <dsp:spPr>
        <a:xfrm>
          <a:off x="1556159" y="735473"/>
          <a:ext cx="8629756" cy="413281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460EC-B1A4-1940-A593-90AD840633A0}">
      <dsp:nvSpPr>
        <dsp:cNvPr id="0" name=""/>
        <dsp:cNvSpPr/>
      </dsp:nvSpPr>
      <dsp:spPr>
        <a:xfrm>
          <a:off x="2424927" y="3706312"/>
          <a:ext cx="256146" cy="256146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BA9D6-ABB8-194F-B6E5-F0DF192D2579}">
      <dsp:nvSpPr>
        <dsp:cNvPr id="0" name=""/>
        <dsp:cNvSpPr/>
      </dsp:nvSpPr>
      <dsp:spPr>
        <a:xfrm>
          <a:off x="2515394" y="4304602"/>
          <a:ext cx="2066581" cy="862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726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Sentiment Analysis</a:t>
          </a:r>
        </a:p>
      </dsp:txBody>
      <dsp:txXfrm>
        <a:off x="2515394" y="4304602"/>
        <a:ext cx="2066581" cy="862120"/>
      </dsp:txXfrm>
    </dsp:sp>
    <dsp:sp modelId="{384B1DA0-C5D9-8E4C-B2FB-9E34300D319D}">
      <dsp:nvSpPr>
        <dsp:cNvPr id="0" name=""/>
        <dsp:cNvSpPr/>
      </dsp:nvSpPr>
      <dsp:spPr>
        <a:xfrm>
          <a:off x="4952610" y="2265325"/>
          <a:ext cx="463033" cy="463033"/>
        </a:xfrm>
        <a:prstGeom prst="ellipse">
          <a:avLst/>
        </a:prstGeom>
        <a:solidFill>
          <a:schemeClr val="accent2">
            <a:shade val="50000"/>
            <a:hueOff val="291494"/>
            <a:satOff val="-1935"/>
            <a:lumOff val="304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3454-0A78-DF48-9F09-D4B41A9941AC}">
      <dsp:nvSpPr>
        <dsp:cNvPr id="0" name=""/>
        <dsp:cNvSpPr/>
      </dsp:nvSpPr>
      <dsp:spPr>
        <a:xfrm>
          <a:off x="4670749" y="3099268"/>
          <a:ext cx="1749414" cy="117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52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Salient User Review</a:t>
          </a:r>
        </a:p>
      </dsp:txBody>
      <dsp:txXfrm>
        <a:off x="4670749" y="3099268"/>
        <a:ext cx="1749414" cy="1171590"/>
      </dsp:txXfrm>
    </dsp:sp>
    <dsp:sp modelId="{0AD76863-D687-074D-806A-A623EFA17BEF}">
      <dsp:nvSpPr>
        <dsp:cNvPr id="0" name=""/>
        <dsp:cNvSpPr/>
      </dsp:nvSpPr>
      <dsp:spPr>
        <a:xfrm>
          <a:off x="7785992" y="1585816"/>
          <a:ext cx="640365" cy="640365"/>
        </a:xfrm>
        <a:prstGeom prst="ellipse">
          <a:avLst/>
        </a:prstGeom>
        <a:solidFill>
          <a:schemeClr val="accent2">
            <a:shade val="50000"/>
            <a:hueOff val="291494"/>
            <a:satOff val="-1935"/>
            <a:lumOff val="304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DBD1A-083D-8A43-ACD6-AA104C7211FD}">
      <dsp:nvSpPr>
        <dsp:cNvPr id="0" name=""/>
        <dsp:cNvSpPr/>
      </dsp:nvSpPr>
      <dsp:spPr>
        <a:xfrm>
          <a:off x="6789285" y="2769035"/>
          <a:ext cx="4193496" cy="186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316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Improve Efficiency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Help Decision-Making</a:t>
          </a:r>
        </a:p>
      </dsp:txBody>
      <dsp:txXfrm>
        <a:off x="6789285" y="2769035"/>
        <a:ext cx="4193496" cy="1867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5A05-B832-6946-B1F5-7401C76B141E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E7C8-5352-A34B-8CC9-098F064B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EE7C8-5352-A34B-8CC9-098F064B7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EE7C8-5352-A34B-8CC9-098F064B7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EE7C8-5352-A34B-8CC9-098F064B7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EE7C8-5352-A34B-8CC9-098F064B7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241623-A064-4BED-B073-BA4D6143340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7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71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72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01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624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076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1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7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7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1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30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3D hexagons">
            <a:extLst>
              <a:ext uri="{FF2B5EF4-FFF2-40B4-BE49-F238E27FC236}">
                <a16:creationId xmlns:a16="http://schemas.microsoft.com/office/drawing/2014/main" id="{994A0931-B319-41A7-81B4-32EE09235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750"/>
          <a:stretch/>
        </p:blipFill>
        <p:spPr>
          <a:xfrm>
            <a:off x="0" y="10"/>
            <a:ext cx="121889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F4972-57B5-0343-99DA-D6F616717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1588722"/>
            <a:ext cx="8813800" cy="2476778"/>
          </a:xfrm>
        </p:spPr>
        <p:txBody>
          <a:bodyPr>
            <a:normAutofit/>
          </a:bodyPr>
          <a:lstStyle/>
          <a:p>
            <a:r>
              <a:rPr lang="en-US" sz="72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NLP to extract Salient User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840-9D4D-7F49-9890-8B13F91A5E58}"/>
              </a:ext>
            </a:extLst>
          </p:cNvPr>
          <p:cNvSpPr txBox="1"/>
          <p:nvPr/>
        </p:nvSpPr>
        <p:spPr>
          <a:xfrm>
            <a:off x="4608585" y="4315171"/>
            <a:ext cx="420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Siyi Ge</a:t>
            </a:r>
          </a:p>
          <a:p>
            <a:pPr algn="ctr"/>
            <a:r>
              <a:rPr lang="en-US" sz="2800" dirty="0"/>
              <a:t>Advisor : Prof. </a:t>
            </a:r>
            <a:r>
              <a:rPr lang="en-US" sz="2800" dirty="0" err="1"/>
              <a:t>Donghui</a:t>
            </a:r>
            <a:r>
              <a:rPr lang="en-US" sz="2800" dirty="0"/>
              <a:t> Yan</a:t>
            </a:r>
          </a:p>
        </p:txBody>
      </p:sp>
    </p:spTree>
    <p:extLst>
      <p:ext uri="{BB962C8B-B14F-4D97-AF65-F5344CB8AC3E}">
        <p14:creationId xmlns:p14="http://schemas.microsoft.com/office/powerpoint/2010/main" val="31742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B77256-5613-1242-B90C-D286E02E31A7}"/>
              </a:ext>
            </a:extLst>
          </p:cNvPr>
          <p:cNvSpPr/>
          <p:nvPr/>
        </p:nvSpPr>
        <p:spPr>
          <a:xfrm>
            <a:off x="336132" y="4067818"/>
            <a:ext cx="2492232" cy="34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D21AC8-8CB0-1147-844B-37B7C7ADEFAF}"/>
              </a:ext>
            </a:extLst>
          </p:cNvPr>
          <p:cNvSpPr/>
          <p:nvPr/>
        </p:nvSpPr>
        <p:spPr>
          <a:xfrm>
            <a:off x="3323303" y="4067818"/>
            <a:ext cx="2492232" cy="34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E60363D-4D1F-1849-8F3A-40E4ED187FEC}"/>
              </a:ext>
            </a:extLst>
          </p:cNvPr>
          <p:cNvSpPr/>
          <p:nvPr/>
        </p:nvSpPr>
        <p:spPr>
          <a:xfrm>
            <a:off x="9309881" y="4067818"/>
            <a:ext cx="2492232" cy="34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4D558-FA6A-7A4D-A5BB-3C6E737E1D2A}"/>
              </a:ext>
            </a:extLst>
          </p:cNvPr>
          <p:cNvSpPr/>
          <p:nvPr/>
        </p:nvSpPr>
        <p:spPr>
          <a:xfrm>
            <a:off x="6322710" y="4067818"/>
            <a:ext cx="2492232" cy="34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8A87D-AD34-D34A-9A1E-4CF7142583DB}"/>
              </a:ext>
            </a:extLst>
          </p:cNvPr>
          <p:cNvSpPr txBox="1"/>
          <p:nvPr/>
        </p:nvSpPr>
        <p:spPr>
          <a:xfrm>
            <a:off x="9717291" y="3893137"/>
            <a:ext cx="1673417" cy="66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Random Forest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E724A3F-55B5-5A4C-B0F9-6AE4C2B4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2" y="4481444"/>
            <a:ext cx="2492232" cy="2032769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F862655-961C-844B-A132-39183714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421" y="4481444"/>
            <a:ext cx="2492232" cy="2032769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D74B03A-F6CD-8947-95DF-B35706AD5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710" y="4446323"/>
            <a:ext cx="2492232" cy="2032769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2C155FB-DFFB-B747-B513-B31CCC273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999" y="4446323"/>
            <a:ext cx="2492232" cy="2032769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E36412-4606-FB47-97AD-97B812735651}"/>
              </a:ext>
            </a:extLst>
          </p:cNvPr>
          <p:cNvSpPr txBox="1"/>
          <p:nvPr/>
        </p:nvSpPr>
        <p:spPr>
          <a:xfrm>
            <a:off x="3323303" y="4069776"/>
            <a:ext cx="25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Multinomial Naïve Bayes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81FF6-CCD7-C84D-99E9-30CDFB74FF7E}"/>
              </a:ext>
            </a:extLst>
          </p:cNvPr>
          <p:cNvSpPr txBox="1"/>
          <p:nvPr/>
        </p:nvSpPr>
        <p:spPr>
          <a:xfrm>
            <a:off x="424764" y="4042314"/>
            <a:ext cx="22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Bernoulli Naive Bayes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71F0B-4DD1-B345-AC8F-D658E701B90C}"/>
              </a:ext>
            </a:extLst>
          </p:cNvPr>
          <p:cNvSpPr txBox="1"/>
          <p:nvPr/>
        </p:nvSpPr>
        <p:spPr>
          <a:xfrm>
            <a:off x="6523206" y="404231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Logistic Regression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73B68DC-7539-E543-BFD3-F5F4E4B1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Predicting results</a:t>
            </a:r>
          </a:p>
        </p:txBody>
      </p:sp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398AB6A-296E-FB4A-AF2C-E077CA0D7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6791" y="833852"/>
            <a:ext cx="7810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DD99580-FD45-0A47-9502-A6E7F6331E2C}"/>
              </a:ext>
            </a:extLst>
          </p:cNvPr>
          <p:cNvSpPr/>
          <p:nvPr/>
        </p:nvSpPr>
        <p:spPr>
          <a:xfrm>
            <a:off x="7390650" y="1561373"/>
            <a:ext cx="4267200" cy="1787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94D6BA-530A-8546-A549-5DCAD68BAE8B}"/>
              </a:ext>
            </a:extLst>
          </p:cNvPr>
          <p:cNvSpPr/>
          <p:nvPr/>
        </p:nvSpPr>
        <p:spPr>
          <a:xfrm>
            <a:off x="276405" y="1137792"/>
            <a:ext cx="1588169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0516C2-C1BC-B24C-BE0E-B0554AA19B24}"/>
              </a:ext>
            </a:extLst>
          </p:cNvPr>
          <p:cNvSpPr/>
          <p:nvPr/>
        </p:nvSpPr>
        <p:spPr>
          <a:xfrm>
            <a:off x="2185415" y="1137791"/>
            <a:ext cx="2338138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 the sentence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8213FC-F869-3646-A295-E803EBC91B95}"/>
              </a:ext>
            </a:extLst>
          </p:cNvPr>
          <p:cNvSpPr/>
          <p:nvPr/>
        </p:nvSpPr>
        <p:spPr>
          <a:xfrm>
            <a:off x="4844394" y="1137791"/>
            <a:ext cx="1892969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Matrix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A09163-B881-9A45-85D1-AD2401EB74F7}"/>
              </a:ext>
            </a:extLst>
          </p:cNvPr>
          <p:cNvSpPr/>
          <p:nvPr/>
        </p:nvSpPr>
        <p:spPr>
          <a:xfrm>
            <a:off x="4844395" y="2264749"/>
            <a:ext cx="1892968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Matrix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F227B5-D652-2D4F-B52E-F050FF8761CF}"/>
              </a:ext>
            </a:extLst>
          </p:cNvPr>
          <p:cNvSpPr/>
          <p:nvPr/>
        </p:nvSpPr>
        <p:spPr>
          <a:xfrm>
            <a:off x="4844393" y="3423790"/>
            <a:ext cx="1892967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IDF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8ECE5E-0D5A-3349-98CB-261927E2E5B7}"/>
              </a:ext>
            </a:extLst>
          </p:cNvPr>
          <p:cNvSpPr/>
          <p:nvPr/>
        </p:nvSpPr>
        <p:spPr>
          <a:xfrm>
            <a:off x="4844393" y="4582831"/>
            <a:ext cx="1892967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 Matrix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A5B955-DC92-214A-849F-AEDD181C2D34}"/>
              </a:ext>
            </a:extLst>
          </p:cNvPr>
          <p:cNvSpPr/>
          <p:nvPr/>
        </p:nvSpPr>
        <p:spPr>
          <a:xfrm>
            <a:off x="7042162" y="4582831"/>
            <a:ext cx="2149644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the Sentences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7AB01F-A900-4A4E-BE6A-5686CB2B9421}"/>
              </a:ext>
            </a:extLst>
          </p:cNvPr>
          <p:cNvSpPr/>
          <p:nvPr/>
        </p:nvSpPr>
        <p:spPr>
          <a:xfrm>
            <a:off x="7042162" y="5685725"/>
            <a:ext cx="2149644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Threshold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744555-40C3-8044-9143-DB1270214053}"/>
              </a:ext>
            </a:extLst>
          </p:cNvPr>
          <p:cNvSpPr/>
          <p:nvPr/>
        </p:nvSpPr>
        <p:spPr>
          <a:xfrm>
            <a:off x="9492593" y="5685725"/>
            <a:ext cx="2406317" cy="74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Salient Reviews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DD9D81-4E5F-624B-BA2D-81B93F07510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64574" y="1510770"/>
            <a:ext cx="3208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DB514-722F-CF45-A036-85E7CA6E40F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23553" y="1510770"/>
            <a:ext cx="320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DF48DD-5C1A-A548-B51F-FCE1E584128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90879" y="1883748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635746-9081-7F42-8062-E26FF5989AB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790877" y="3010706"/>
            <a:ext cx="2" cy="41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02BC72-5DFC-3048-BE39-E96742E9081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790877" y="4169747"/>
            <a:ext cx="0" cy="41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11F300-B03F-9748-8297-6FABC8D69C5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737360" y="4955810"/>
            <a:ext cx="304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B1C1FF-F4C3-9445-832B-5B6FDDF928A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116984" y="5328788"/>
            <a:ext cx="0" cy="356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B8100-5409-9443-A7A7-F180339CDCC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191806" y="6058704"/>
            <a:ext cx="300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5CDF4989-1B61-4B48-854C-E2050262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Extraction pipeline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0B311C-A058-5447-BED1-D7D298C8E6D8}"/>
              </a:ext>
            </a:extLst>
          </p:cNvPr>
          <p:cNvSpPr/>
          <p:nvPr/>
        </p:nvSpPr>
        <p:spPr>
          <a:xfrm>
            <a:off x="481943" y="2336945"/>
            <a:ext cx="3854784" cy="29918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(Term Frequency) : </a:t>
            </a:r>
          </a:p>
          <a:p>
            <a:pPr algn="ctr"/>
            <a:r>
              <a:rPr lang="en-US" dirty="0"/>
              <a:t>count the number of a word appear in the document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IDF (Inverse Document Frequency) :</a:t>
            </a:r>
          </a:p>
          <a:p>
            <a:pPr algn="ctr"/>
            <a:r>
              <a:rPr lang="en-US" dirty="0"/>
              <a:t>How common or rare a word is in the entire document 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74CBA8-B1BF-D645-9FAD-9C7F14E4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91" y="1636570"/>
            <a:ext cx="4749319" cy="15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199A74C-C43C-134D-AD87-C05B2929FD7C}"/>
              </a:ext>
            </a:extLst>
          </p:cNvPr>
          <p:cNvSpPr/>
          <p:nvPr/>
        </p:nvSpPr>
        <p:spPr>
          <a:xfrm>
            <a:off x="194846" y="2506234"/>
            <a:ext cx="2422567" cy="4037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C60CDE-E8C2-0F46-B183-BD3CF93260ED}"/>
                  </a:ext>
                </a:extLst>
              </p:cNvPr>
              <p:cNvSpPr txBox="1"/>
              <p:nvPr/>
            </p:nvSpPr>
            <p:spPr>
              <a:xfrm>
                <a:off x="450292" y="2763990"/>
                <a:ext cx="1733797" cy="622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C60CDE-E8C2-0F46-B183-BD3CF932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2" y="2763990"/>
                <a:ext cx="1733797" cy="622799"/>
              </a:xfrm>
              <a:prstGeom prst="rect">
                <a:avLst/>
              </a:prstGeom>
              <a:blipFill>
                <a:blip r:embed="rId2"/>
                <a:stretch>
                  <a:fillRect t="-38000" b="-1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0CA06-70C0-1245-BE78-92F75D4687E9}"/>
                  </a:ext>
                </a:extLst>
              </p:cNvPr>
              <p:cNvSpPr txBox="1"/>
              <p:nvPr/>
            </p:nvSpPr>
            <p:spPr>
              <a:xfrm>
                <a:off x="450292" y="4052730"/>
                <a:ext cx="1911677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0CA06-70C0-1245-BE78-92F75D46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2" y="4052730"/>
                <a:ext cx="1911677" cy="630173"/>
              </a:xfrm>
              <a:prstGeom prst="rect">
                <a:avLst/>
              </a:prstGeom>
              <a:blipFill>
                <a:blip r:embed="rId3"/>
                <a:stretch>
                  <a:fillRect l="-3974" t="-2000" r="-132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DFC2F-2D3B-C441-A37E-5D78DF12AE36}"/>
                  </a:ext>
                </a:extLst>
              </p:cNvPr>
              <p:cNvSpPr txBox="1"/>
              <p:nvPr/>
            </p:nvSpPr>
            <p:spPr>
              <a:xfrm>
                <a:off x="345881" y="5348844"/>
                <a:ext cx="2213747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DFC2F-2D3B-C441-A37E-5D78DF12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1" y="5348844"/>
                <a:ext cx="2213747" cy="630173"/>
              </a:xfrm>
              <a:prstGeom prst="rect">
                <a:avLst/>
              </a:prstGeom>
              <a:blipFill>
                <a:blip r:embed="rId4"/>
                <a:stretch>
                  <a:fillRect l="-1143" r="-171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6D833D-373E-8A4B-8036-258A8FC7D710}"/>
              </a:ext>
            </a:extLst>
          </p:cNvPr>
          <p:cNvSpPr/>
          <p:nvPr/>
        </p:nvSpPr>
        <p:spPr>
          <a:xfrm>
            <a:off x="2907514" y="1017964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Frequency Matrix</a:t>
            </a:r>
          </a:p>
          <a:p>
            <a:pPr lvl="0"/>
            <a:r>
              <a:rPr lang="en-US" dirty="0"/>
              <a:t>Review 1 : </a:t>
            </a:r>
            <a:r>
              <a:rPr lang="en-US" dirty="0">
                <a:solidFill>
                  <a:srgbClr val="FF0000"/>
                </a:solidFill>
              </a:rPr>
              <a:t>wow : 1 </a:t>
            </a:r>
            <a:r>
              <a:rPr lang="en-US" dirty="0">
                <a:solidFill>
                  <a:srgbClr val="FFFF00"/>
                </a:solidFill>
              </a:rPr>
              <a:t>love : 1 </a:t>
            </a:r>
            <a:r>
              <a:rPr lang="en-US" dirty="0">
                <a:solidFill>
                  <a:srgbClr val="00B0F0"/>
                </a:solidFill>
              </a:rPr>
              <a:t>place : 1</a:t>
            </a:r>
          </a:p>
          <a:p>
            <a:pPr lvl="0"/>
            <a:r>
              <a:rPr lang="en-US" dirty="0"/>
              <a:t>Review 2 : </a:t>
            </a:r>
            <a:r>
              <a:rPr lang="en-US" dirty="0">
                <a:solidFill>
                  <a:srgbClr val="FF0000"/>
                </a:solidFill>
              </a:rPr>
              <a:t>crust : 1 </a:t>
            </a:r>
            <a:r>
              <a:rPr lang="en-US" dirty="0">
                <a:solidFill>
                  <a:srgbClr val="FFFF00"/>
                </a:solidFill>
              </a:rPr>
              <a:t>good : 1</a:t>
            </a:r>
          </a:p>
          <a:p>
            <a:pPr lvl="0"/>
            <a:r>
              <a:rPr lang="en-US" dirty="0"/>
              <a:t>Review 3 : </a:t>
            </a:r>
            <a:r>
              <a:rPr lang="en-US" dirty="0" err="1">
                <a:solidFill>
                  <a:srgbClr val="FF0000"/>
                </a:solidFill>
              </a:rPr>
              <a:t>tasti</a:t>
            </a:r>
            <a:r>
              <a:rPr lang="en-US" dirty="0">
                <a:solidFill>
                  <a:srgbClr val="FF0000"/>
                </a:solidFill>
              </a:rPr>
              <a:t> : 1 </a:t>
            </a:r>
            <a:r>
              <a:rPr lang="en-US" dirty="0" err="1">
                <a:solidFill>
                  <a:srgbClr val="FFFF00"/>
                </a:solidFill>
              </a:rPr>
              <a:t>textur</a:t>
            </a:r>
            <a:r>
              <a:rPr lang="en-US" dirty="0">
                <a:solidFill>
                  <a:srgbClr val="FFFF00"/>
                </a:solidFill>
              </a:rPr>
              <a:t> : 1 </a:t>
            </a:r>
            <a:r>
              <a:rPr lang="en-US" dirty="0" err="1">
                <a:solidFill>
                  <a:srgbClr val="00B0F0"/>
                </a:solidFill>
              </a:rPr>
              <a:t>nasti</a:t>
            </a:r>
            <a:r>
              <a:rPr lang="en-US" dirty="0">
                <a:solidFill>
                  <a:srgbClr val="00B0F0"/>
                </a:solidFill>
              </a:rPr>
              <a:t> :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1C97C23-F0CE-2046-A938-613C40300F5B}"/>
              </a:ext>
            </a:extLst>
          </p:cNvPr>
          <p:cNvSpPr/>
          <p:nvPr/>
        </p:nvSpPr>
        <p:spPr>
          <a:xfrm>
            <a:off x="2896610" y="2506234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TF Matrix</a:t>
            </a:r>
          </a:p>
          <a:p>
            <a:pPr lvl="0"/>
            <a:r>
              <a:rPr lang="en-US" dirty="0"/>
              <a:t>Review 1 : </a:t>
            </a:r>
            <a:r>
              <a:rPr lang="en-US" dirty="0">
                <a:solidFill>
                  <a:srgbClr val="FF0000"/>
                </a:solidFill>
              </a:rPr>
              <a:t>wow: 0.33 </a:t>
            </a:r>
            <a:r>
              <a:rPr lang="en-US" dirty="0">
                <a:solidFill>
                  <a:srgbClr val="FFFF00"/>
                </a:solidFill>
              </a:rPr>
              <a:t>love: 0.33 </a:t>
            </a:r>
            <a:r>
              <a:rPr lang="en-US" dirty="0">
                <a:solidFill>
                  <a:srgbClr val="00B0F0"/>
                </a:solidFill>
              </a:rPr>
              <a:t>place: 0.33</a:t>
            </a:r>
          </a:p>
          <a:p>
            <a:pPr lvl="0"/>
            <a:r>
              <a:rPr lang="en-US" dirty="0"/>
              <a:t>Review 2 : </a:t>
            </a:r>
            <a:r>
              <a:rPr lang="en-US" dirty="0">
                <a:solidFill>
                  <a:srgbClr val="FF0000"/>
                </a:solidFill>
              </a:rPr>
              <a:t>crust : 0.5 </a:t>
            </a:r>
            <a:r>
              <a:rPr lang="en-US" dirty="0">
                <a:solidFill>
                  <a:srgbClr val="FFFF00"/>
                </a:solidFill>
              </a:rPr>
              <a:t>good : 0.5</a:t>
            </a:r>
          </a:p>
          <a:p>
            <a:pPr lvl="0"/>
            <a:r>
              <a:rPr lang="en-US" dirty="0"/>
              <a:t>Review 3 : </a:t>
            </a:r>
            <a:r>
              <a:rPr lang="en-US" dirty="0" err="1">
                <a:solidFill>
                  <a:srgbClr val="FF0000"/>
                </a:solidFill>
              </a:rPr>
              <a:t>tasti</a:t>
            </a:r>
            <a:r>
              <a:rPr lang="en-US" dirty="0">
                <a:solidFill>
                  <a:srgbClr val="FF0000"/>
                </a:solidFill>
              </a:rPr>
              <a:t>: 0.33 </a:t>
            </a:r>
            <a:r>
              <a:rPr lang="en-US" dirty="0" err="1">
                <a:solidFill>
                  <a:srgbClr val="FFFF00"/>
                </a:solidFill>
              </a:rPr>
              <a:t>textur</a:t>
            </a:r>
            <a:r>
              <a:rPr lang="en-US" dirty="0">
                <a:solidFill>
                  <a:srgbClr val="FFFF00"/>
                </a:solidFill>
              </a:rPr>
              <a:t>: 0.33 </a:t>
            </a:r>
            <a:r>
              <a:rPr lang="en-US" dirty="0" err="1">
                <a:solidFill>
                  <a:srgbClr val="00B0F0"/>
                </a:solidFill>
              </a:rPr>
              <a:t>nasti</a:t>
            </a:r>
            <a:r>
              <a:rPr lang="en-US" dirty="0">
                <a:solidFill>
                  <a:srgbClr val="00B0F0"/>
                </a:solidFill>
              </a:rPr>
              <a:t>: 0.33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A47139-B632-2E47-8683-1273D0FB3EBE}"/>
              </a:ext>
            </a:extLst>
          </p:cNvPr>
          <p:cNvSpPr/>
          <p:nvPr/>
        </p:nvSpPr>
        <p:spPr>
          <a:xfrm>
            <a:off x="2896610" y="5482774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IDF Matrix</a:t>
            </a:r>
          </a:p>
          <a:p>
            <a:pPr lvl="0"/>
            <a:r>
              <a:rPr lang="en-US" dirty="0"/>
              <a:t>Review 1 : </a:t>
            </a:r>
            <a:r>
              <a:rPr lang="en-US" dirty="0">
                <a:solidFill>
                  <a:srgbClr val="FF0000"/>
                </a:solidFill>
              </a:rPr>
              <a:t>wow: 2.52 </a:t>
            </a:r>
            <a:r>
              <a:rPr lang="en-US" dirty="0">
                <a:solidFill>
                  <a:srgbClr val="FFFF00"/>
                </a:solidFill>
              </a:rPr>
              <a:t>love: 1.52 </a:t>
            </a:r>
            <a:r>
              <a:rPr lang="en-US" dirty="0">
                <a:solidFill>
                  <a:srgbClr val="00B0F0"/>
                </a:solidFill>
              </a:rPr>
              <a:t>place: 1.02</a:t>
            </a:r>
          </a:p>
          <a:p>
            <a:pPr lvl="0"/>
            <a:r>
              <a:rPr lang="en-US" dirty="0"/>
              <a:t>Review 2 : </a:t>
            </a:r>
            <a:r>
              <a:rPr lang="en-US" dirty="0">
                <a:solidFill>
                  <a:srgbClr val="FF0000"/>
                </a:solidFill>
              </a:rPr>
              <a:t>crust : 2.70 </a:t>
            </a:r>
            <a:r>
              <a:rPr lang="en-US" dirty="0">
                <a:solidFill>
                  <a:srgbClr val="FFFF00"/>
                </a:solidFill>
              </a:rPr>
              <a:t>good : 1.07</a:t>
            </a:r>
          </a:p>
          <a:p>
            <a:pPr lvl="0"/>
            <a:r>
              <a:rPr lang="en-US" dirty="0"/>
              <a:t>Review 3 : </a:t>
            </a:r>
            <a:r>
              <a:rPr lang="en-US" dirty="0" err="1">
                <a:solidFill>
                  <a:srgbClr val="FF0000"/>
                </a:solidFill>
              </a:rPr>
              <a:t>tasti</a:t>
            </a:r>
            <a:r>
              <a:rPr lang="en-US" dirty="0">
                <a:solidFill>
                  <a:srgbClr val="FF0000"/>
                </a:solidFill>
              </a:rPr>
              <a:t>: 2.00 </a:t>
            </a:r>
            <a:r>
              <a:rPr lang="en-US" dirty="0" err="1">
                <a:solidFill>
                  <a:srgbClr val="FFFF00"/>
                </a:solidFill>
              </a:rPr>
              <a:t>textur</a:t>
            </a:r>
            <a:r>
              <a:rPr lang="en-US" dirty="0">
                <a:solidFill>
                  <a:srgbClr val="FFFF00"/>
                </a:solidFill>
              </a:rPr>
              <a:t>: 2.52 </a:t>
            </a:r>
            <a:r>
              <a:rPr lang="en-US" dirty="0" err="1">
                <a:solidFill>
                  <a:srgbClr val="00B0F0"/>
                </a:solidFill>
              </a:rPr>
              <a:t>nasti</a:t>
            </a:r>
            <a:r>
              <a:rPr lang="en-US" dirty="0">
                <a:solidFill>
                  <a:srgbClr val="00B0F0"/>
                </a:solidFill>
              </a:rPr>
              <a:t>: 2.52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999F7F2-A996-6047-AB82-A7190AD8B818}"/>
              </a:ext>
            </a:extLst>
          </p:cNvPr>
          <p:cNvSpPr/>
          <p:nvPr/>
        </p:nvSpPr>
        <p:spPr>
          <a:xfrm>
            <a:off x="2889661" y="3994504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Document Frequency</a:t>
            </a:r>
          </a:p>
          <a:p>
            <a:pPr lvl="0"/>
            <a:r>
              <a:rPr lang="en-US" dirty="0"/>
              <a:t>Review 1 : </a:t>
            </a:r>
            <a:r>
              <a:rPr lang="en-US" dirty="0">
                <a:solidFill>
                  <a:srgbClr val="FF0000"/>
                </a:solidFill>
              </a:rPr>
              <a:t>wow: 3 </a:t>
            </a:r>
            <a:r>
              <a:rPr lang="en-US" dirty="0">
                <a:solidFill>
                  <a:srgbClr val="FFFF00"/>
                </a:solidFill>
              </a:rPr>
              <a:t>love: 30 </a:t>
            </a:r>
            <a:r>
              <a:rPr lang="en-US" dirty="0">
                <a:solidFill>
                  <a:srgbClr val="00B0F0"/>
                </a:solidFill>
              </a:rPr>
              <a:t>place: 96</a:t>
            </a:r>
          </a:p>
          <a:p>
            <a:pPr lvl="0"/>
            <a:r>
              <a:rPr lang="en-US" dirty="0"/>
              <a:t>Review 2 : </a:t>
            </a:r>
            <a:r>
              <a:rPr lang="en-US" dirty="0">
                <a:solidFill>
                  <a:srgbClr val="FF0000"/>
                </a:solidFill>
              </a:rPr>
              <a:t>crust : 2 </a:t>
            </a:r>
            <a:r>
              <a:rPr lang="en-US" dirty="0">
                <a:solidFill>
                  <a:srgbClr val="FFFF00"/>
                </a:solidFill>
              </a:rPr>
              <a:t>good : 85</a:t>
            </a:r>
          </a:p>
          <a:p>
            <a:pPr lvl="0"/>
            <a:r>
              <a:rPr lang="en-US" dirty="0"/>
              <a:t>Review 3 : </a:t>
            </a:r>
            <a:r>
              <a:rPr lang="en-US" dirty="0" err="1">
                <a:solidFill>
                  <a:srgbClr val="FF0000"/>
                </a:solidFill>
              </a:rPr>
              <a:t>tasti</a:t>
            </a:r>
            <a:r>
              <a:rPr lang="en-US" dirty="0">
                <a:solidFill>
                  <a:srgbClr val="FF0000"/>
                </a:solidFill>
              </a:rPr>
              <a:t>: 10 </a:t>
            </a:r>
            <a:r>
              <a:rPr lang="en-US" dirty="0" err="1">
                <a:solidFill>
                  <a:srgbClr val="FFFF00"/>
                </a:solidFill>
              </a:rPr>
              <a:t>textur</a:t>
            </a:r>
            <a:r>
              <a:rPr lang="en-US" dirty="0">
                <a:solidFill>
                  <a:srgbClr val="FFFF00"/>
                </a:solidFill>
              </a:rPr>
              <a:t>: 3 </a:t>
            </a:r>
            <a:r>
              <a:rPr lang="en-US" dirty="0" err="1">
                <a:solidFill>
                  <a:srgbClr val="00B0F0"/>
                </a:solidFill>
              </a:rPr>
              <a:t>nasti</a:t>
            </a:r>
            <a:r>
              <a:rPr lang="en-US" dirty="0">
                <a:solidFill>
                  <a:srgbClr val="00B0F0"/>
                </a:solidFill>
              </a:rPr>
              <a:t>: 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4EB4013-FE96-4443-B88B-4527D7C6EB7A}"/>
              </a:ext>
            </a:extLst>
          </p:cNvPr>
          <p:cNvSpPr/>
          <p:nvPr/>
        </p:nvSpPr>
        <p:spPr>
          <a:xfrm>
            <a:off x="7549757" y="998676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TFIDF Matrix</a:t>
            </a:r>
          </a:p>
          <a:p>
            <a:pPr lvl="0"/>
            <a:r>
              <a:rPr lang="en-US" dirty="0"/>
              <a:t>Review 1 : </a:t>
            </a:r>
            <a:r>
              <a:rPr lang="en-US" dirty="0">
                <a:solidFill>
                  <a:srgbClr val="FF0000"/>
                </a:solidFill>
              </a:rPr>
              <a:t>wow: 0.83 </a:t>
            </a:r>
            <a:r>
              <a:rPr lang="en-US" dirty="0">
                <a:solidFill>
                  <a:srgbClr val="FFFF00"/>
                </a:solidFill>
              </a:rPr>
              <a:t>love: 0.50 </a:t>
            </a:r>
            <a:r>
              <a:rPr lang="en-US" dirty="0">
                <a:solidFill>
                  <a:srgbClr val="00B0F0"/>
                </a:solidFill>
              </a:rPr>
              <a:t>place: 0.34</a:t>
            </a:r>
          </a:p>
          <a:p>
            <a:pPr lvl="0"/>
            <a:r>
              <a:rPr lang="en-US" dirty="0"/>
              <a:t>Review 2 : </a:t>
            </a:r>
            <a:r>
              <a:rPr lang="en-US" dirty="0">
                <a:solidFill>
                  <a:srgbClr val="FF0000"/>
                </a:solidFill>
              </a:rPr>
              <a:t>crust : 1.35 </a:t>
            </a:r>
            <a:r>
              <a:rPr lang="en-US" dirty="0">
                <a:solidFill>
                  <a:srgbClr val="FFFF00"/>
                </a:solidFill>
              </a:rPr>
              <a:t>good : 0.54</a:t>
            </a:r>
          </a:p>
          <a:p>
            <a:pPr lvl="0"/>
            <a:r>
              <a:rPr lang="en-US" dirty="0"/>
              <a:t>Review 3 : </a:t>
            </a:r>
            <a:r>
              <a:rPr lang="en-US" dirty="0" err="1">
                <a:solidFill>
                  <a:srgbClr val="FF0000"/>
                </a:solidFill>
              </a:rPr>
              <a:t>tasti</a:t>
            </a:r>
            <a:r>
              <a:rPr lang="en-US" dirty="0">
                <a:solidFill>
                  <a:srgbClr val="FF0000"/>
                </a:solidFill>
              </a:rPr>
              <a:t>: 0.66 </a:t>
            </a:r>
            <a:r>
              <a:rPr lang="en-US" dirty="0" err="1">
                <a:solidFill>
                  <a:srgbClr val="FFFF00"/>
                </a:solidFill>
              </a:rPr>
              <a:t>textur</a:t>
            </a:r>
            <a:r>
              <a:rPr lang="en-US" dirty="0">
                <a:solidFill>
                  <a:srgbClr val="FFFF00"/>
                </a:solidFill>
              </a:rPr>
              <a:t>: 0.83 </a:t>
            </a:r>
            <a:r>
              <a:rPr lang="en-US" dirty="0" err="1">
                <a:solidFill>
                  <a:srgbClr val="00B0F0"/>
                </a:solidFill>
              </a:rPr>
              <a:t>nasti</a:t>
            </a:r>
            <a:r>
              <a:rPr lang="en-US" dirty="0">
                <a:solidFill>
                  <a:srgbClr val="00B0F0"/>
                </a:solidFill>
              </a:rPr>
              <a:t>: 0.83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3B8AECD-ED74-0243-88FE-A7E1ECF1CEC4}"/>
              </a:ext>
            </a:extLst>
          </p:cNvPr>
          <p:cNvSpPr/>
          <p:nvPr/>
        </p:nvSpPr>
        <p:spPr>
          <a:xfrm>
            <a:off x="7532905" y="2496590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Sentence Score</a:t>
            </a:r>
          </a:p>
          <a:p>
            <a:pPr lvl="0"/>
            <a:r>
              <a:rPr lang="en-US" dirty="0"/>
              <a:t>Review 1 : </a:t>
            </a:r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0.83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0.50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 0.34</a:t>
            </a:r>
            <a:r>
              <a:rPr lang="en-US" dirty="0">
                <a:solidFill>
                  <a:sysClr val="windowText" lastClr="000000"/>
                </a:solidFill>
              </a:rPr>
              <a:t>) / 3 = 1.67</a:t>
            </a:r>
          </a:p>
          <a:p>
            <a:pPr lvl="0"/>
            <a:r>
              <a:rPr lang="en-US" dirty="0"/>
              <a:t>Review 2 : </a:t>
            </a:r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1.35 </a:t>
            </a:r>
            <a:r>
              <a:rPr lang="en-US" dirty="0">
                <a:solidFill>
                  <a:sysClr val="windowText" lastClr="0000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0.54 </a:t>
            </a:r>
            <a:r>
              <a:rPr lang="en-US" dirty="0">
                <a:solidFill>
                  <a:sysClr val="windowText" lastClr="000000"/>
                </a:solidFill>
              </a:rPr>
              <a:t>) / 2 = 0.95</a:t>
            </a:r>
          </a:p>
          <a:p>
            <a:pPr lvl="0"/>
            <a:r>
              <a:rPr lang="en-US" dirty="0"/>
              <a:t>Review 3 : </a:t>
            </a:r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0.66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0.83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 0.83</a:t>
            </a:r>
            <a:r>
              <a:rPr lang="en-US" dirty="0">
                <a:solidFill>
                  <a:sysClr val="windowText" lastClr="000000"/>
                </a:solidFill>
              </a:rPr>
              <a:t>) / 3 = 0.77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0501A3-A384-AF44-A16C-355EF0A93874}"/>
              </a:ext>
            </a:extLst>
          </p:cNvPr>
          <p:cNvSpPr/>
          <p:nvPr/>
        </p:nvSpPr>
        <p:spPr>
          <a:xfrm>
            <a:off x="7532905" y="3994504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Threshold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Average sentence score of all reviews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29D1F1-6C43-5444-8ED8-AE672ABBC0EC}"/>
              </a:ext>
            </a:extLst>
          </p:cNvPr>
          <p:cNvSpPr/>
          <p:nvPr/>
        </p:nvSpPr>
        <p:spPr>
          <a:xfrm>
            <a:off x="7549757" y="5492418"/>
            <a:ext cx="4417622" cy="1318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Generate Summary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sentences with score larger than (threshold * k) to form a summary</a:t>
            </a:r>
          </a:p>
          <a:p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7B4092D-D716-684D-8770-BCB2EA95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Sentence Score calculation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2A225-D9D2-0D4D-9F6F-1999035775DB}"/>
              </a:ext>
            </a:extLst>
          </p:cNvPr>
          <p:cNvSpPr txBox="1"/>
          <p:nvPr/>
        </p:nvSpPr>
        <p:spPr>
          <a:xfrm>
            <a:off x="1406129" y="478065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1000)</a:t>
            </a:r>
          </a:p>
        </p:txBody>
      </p:sp>
    </p:spTree>
    <p:extLst>
      <p:ext uri="{BB962C8B-B14F-4D97-AF65-F5344CB8AC3E}">
        <p14:creationId xmlns:p14="http://schemas.microsoft.com/office/powerpoint/2010/main" val="100357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1ED2DB-F22F-7D4F-8076-1DD86037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b="1" dirty="0"/>
              <a:t>Restaurant reviews</a:t>
            </a:r>
            <a:endParaRPr lang="en-US" b="1" dirty="0"/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624F4BC7-53DE-5D44-BB24-33FA301D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3575248"/>
            <a:ext cx="8089900" cy="1339825"/>
          </a:xfrm>
          <a:prstGeom prst="rect">
            <a:avLst/>
          </a:prstGeom>
        </p:spPr>
      </p:pic>
      <p:pic>
        <p:nvPicPr>
          <p:cNvPr id="28" name="Picture 27" descr="Text, letter&#10;&#10;Description automatically generated">
            <a:extLst>
              <a:ext uri="{FF2B5EF4-FFF2-40B4-BE49-F238E27FC236}">
                <a16:creationId xmlns:a16="http://schemas.microsoft.com/office/drawing/2014/main" id="{BAED7744-6D52-D649-8218-AF836676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4915073"/>
            <a:ext cx="8089900" cy="1942927"/>
          </a:xfrm>
          <a:prstGeom prst="rect">
            <a:avLst/>
          </a:prstGeom>
        </p:spPr>
      </p:pic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974E2FA-7B9F-F842-B5A8-5EEF0C7F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700643"/>
            <a:ext cx="8089900" cy="1134958"/>
          </a:xfrm>
          <a:prstGeom prst="rect">
            <a:avLst/>
          </a:prstGeom>
        </p:spPr>
      </p:pic>
      <p:pic>
        <p:nvPicPr>
          <p:cNvPr id="32" name="Picture 31" descr="Text, letter&#10;&#10;Description automatically generated">
            <a:extLst>
              <a:ext uri="{FF2B5EF4-FFF2-40B4-BE49-F238E27FC236}">
                <a16:creationId xmlns:a16="http://schemas.microsoft.com/office/drawing/2014/main" id="{136385C9-C513-D644-BFB7-BA2EC3B11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00" y="1825754"/>
            <a:ext cx="8089900" cy="1749494"/>
          </a:xfrm>
          <a:prstGeom prst="rect">
            <a:avLst/>
          </a:prstGeom>
        </p:spPr>
      </p:pic>
      <p:pic>
        <p:nvPicPr>
          <p:cNvPr id="34" name="Picture 3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6BA85E-7B31-004A-9A4C-C05C6C142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94"/>
            <a:ext cx="4102100" cy="3088005"/>
          </a:xfrm>
          <a:prstGeom prst="rect">
            <a:avLst/>
          </a:prstGeom>
        </p:spPr>
      </p:pic>
      <p:pic>
        <p:nvPicPr>
          <p:cNvPr id="36" name="Picture 35" descr="A picture containing text, table, food, snack food&#10;&#10;Description automatically generated">
            <a:extLst>
              <a:ext uri="{FF2B5EF4-FFF2-40B4-BE49-F238E27FC236}">
                <a16:creationId xmlns:a16="http://schemas.microsoft.com/office/drawing/2014/main" id="{7DF6F302-DD53-B94B-9F68-F87FEE88A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06715"/>
            <a:ext cx="4114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569D2-B42D-BB4C-810C-E03B65AF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Salient User Review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82CCEB9-3EA3-DA4F-8C87-04B44794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35281"/>
            <a:ext cx="100584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C51C9-B25F-244E-9EB4-63F90E26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5595619"/>
            <a:ext cx="10083800" cy="508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5F4333-F944-AB48-808F-A776A762CB84}"/>
              </a:ext>
            </a:extLst>
          </p:cNvPr>
          <p:cNvSpPr/>
          <p:nvPr/>
        </p:nvSpPr>
        <p:spPr>
          <a:xfrm>
            <a:off x="1066800" y="1278437"/>
            <a:ext cx="3108960" cy="621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*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C730CA-82E1-B646-8C20-69C77BBD6057}"/>
              </a:ext>
            </a:extLst>
          </p:cNvPr>
          <p:cNvSpPr/>
          <p:nvPr/>
        </p:nvSpPr>
        <p:spPr>
          <a:xfrm>
            <a:off x="1066800" y="4973827"/>
            <a:ext cx="3108960" cy="621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* 5</a:t>
            </a:r>
          </a:p>
        </p:txBody>
      </p:sp>
    </p:spTree>
    <p:extLst>
      <p:ext uri="{BB962C8B-B14F-4D97-AF65-F5344CB8AC3E}">
        <p14:creationId xmlns:p14="http://schemas.microsoft.com/office/powerpoint/2010/main" val="280547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D49ED1-F08E-2844-9509-3DA7C8F3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17CC2A-757B-5A4A-BF42-42D8872EC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558213"/>
              </p:ext>
            </p:extLst>
          </p:nvPr>
        </p:nvGraphicFramePr>
        <p:xfrm>
          <a:off x="-139700" y="700644"/>
          <a:ext cx="12331700" cy="615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8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0407D3B-B989-824B-A16F-194C31B80CE5}"/>
              </a:ext>
            </a:extLst>
          </p:cNvPr>
          <p:cNvSpPr/>
          <p:nvPr/>
        </p:nvSpPr>
        <p:spPr>
          <a:xfrm>
            <a:off x="1755648" y="2173224"/>
            <a:ext cx="8680704" cy="2511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2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38F44F-E567-024B-9A06-8525E7AEA884}"/>
              </a:ext>
            </a:extLst>
          </p:cNvPr>
          <p:cNvSpPr/>
          <p:nvPr/>
        </p:nvSpPr>
        <p:spPr>
          <a:xfrm>
            <a:off x="75893" y="4660584"/>
            <a:ext cx="4828032" cy="1926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3B9BD0-0B17-F242-B7EC-3CF668A512B2}"/>
              </a:ext>
            </a:extLst>
          </p:cNvPr>
          <p:cNvSpPr/>
          <p:nvPr/>
        </p:nvSpPr>
        <p:spPr>
          <a:xfrm>
            <a:off x="75893" y="827638"/>
            <a:ext cx="4828032" cy="3659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77B860-C3C0-7848-9345-30DA540B84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0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F2AFE-A6BF-8744-A431-CE28BFD7D766}"/>
              </a:ext>
            </a:extLst>
          </p:cNvPr>
          <p:cNvSpPr txBox="1"/>
          <p:nvPr/>
        </p:nvSpPr>
        <p:spPr>
          <a:xfrm>
            <a:off x="277146" y="912982"/>
            <a:ext cx="3978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is Customer Review Important?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EF4E1-EBCC-1243-AE9E-327A644BC6EA}"/>
              </a:ext>
            </a:extLst>
          </p:cNvPr>
          <p:cNvSpPr txBox="1"/>
          <p:nvPr/>
        </p:nvSpPr>
        <p:spPr>
          <a:xfrm>
            <a:off x="277146" y="1473814"/>
            <a:ext cx="4626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Rankings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To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Voice / Relationship with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5C8F-8F87-3748-921A-C5AB86ACDFED}"/>
              </a:ext>
            </a:extLst>
          </p:cNvPr>
          <p:cNvSpPr txBox="1"/>
          <p:nvPr/>
        </p:nvSpPr>
        <p:spPr>
          <a:xfrm>
            <a:off x="524256" y="4893598"/>
            <a:ext cx="3370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Information Overload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40F59-0641-AC40-B99D-8A4D9E04A431}"/>
              </a:ext>
            </a:extLst>
          </p:cNvPr>
          <p:cNvSpPr txBox="1"/>
          <p:nvPr/>
        </p:nvSpPr>
        <p:spPr>
          <a:xfrm>
            <a:off x="524256" y="5380672"/>
            <a:ext cx="3500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Amount of Online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  <a:r>
              <a:rPr lang="zh-CN" alt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634AB8A-A84D-EC46-BB29-E5C007A83575}"/>
              </a:ext>
            </a:extLst>
          </p:cNvPr>
          <p:cNvSpPr/>
          <p:nvPr/>
        </p:nvSpPr>
        <p:spPr>
          <a:xfrm>
            <a:off x="5105178" y="827638"/>
            <a:ext cx="6845522" cy="57592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91E42-99CE-754F-8E6C-7A4A1D910E18}"/>
              </a:ext>
            </a:extLst>
          </p:cNvPr>
          <p:cNvSpPr txBox="1"/>
          <p:nvPr/>
        </p:nvSpPr>
        <p:spPr>
          <a:xfrm>
            <a:off x="5622523" y="1587430"/>
            <a:ext cx="581083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Customer Review Matter: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57% of consumers only use a business over 4 stars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80% of 18-34-year-olds consumers have written reviews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91% of 18-34-year-old consumers trust online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one-star increase in Yelp rating leads to a 5-9 percent increase in revenue</a:t>
            </a:r>
          </a:p>
        </p:txBody>
      </p:sp>
    </p:spTree>
    <p:extLst>
      <p:ext uri="{BB962C8B-B14F-4D97-AF65-F5344CB8AC3E}">
        <p14:creationId xmlns:p14="http://schemas.microsoft.com/office/powerpoint/2010/main" val="35472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667-6ED6-704F-A9D8-A2D0702D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196122-AA8C-944E-8DA1-5CC4195A2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87420"/>
              </p:ext>
            </p:extLst>
          </p:nvPr>
        </p:nvGraphicFramePr>
        <p:xfrm>
          <a:off x="1013361" y="1043489"/>
          <a:ext cx="101652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7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66799B9-483E-5645-B5BE-EABF2A07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49" y="3219591"/>
            <a:ext cx="4747017" cy="3174994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A513D4-987F-C748-8488-E2E4CAEA8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11211"/>
              </p:ext>
            </p:extLst>
          </p:nvPr>
        </p:nvGraphicFramePr>
        <p:xfrm>
          <a:off x="693212" y="2857435"/>
          <a:ext cx="5402788" cy="353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A50A7A-BABA-C840-A2E8-F12BA8C59127}"/>
              </a:ext>
            </a:extLst>
          </p:cNvPr>
          <p:cNvSpPr/>
          <p:nvPr/>
        </p:nvSpPr>
        <p:spPr>
          <a:xfrm>
            <a:off x="6917049" y="1043396"/>
            <a:ext cx="4744659" cy="1785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Top Frequent Review</a:t>
            </a:r>
          </a:p>
          <a:p>
            <a:pPr algn="ctr"/>
            <a:endParaRPr lang="en-US" dirty="0"/>
          </a:p>
          <a:p>
            <a:r>
              <a:rPr lang="en-US" dirty="0"/>
              <a:t>Negative : </a:t>
            </a:r>
            <a:r>
              <a:rPr lang="en-US" u="sng" dirty="0"/>
              <a:t>I would not recommend this place.</a:t>
            </a:r>
          </a:p>
          <a:p>
            <a:endParaRPr lang="en-US" dirty="0"/>
          </a:p>
          <a:p>
            <a:r>
              <a:rPr lang="en-US" dirty="0"/>
              <a:t>Positive   : </a:t>
            </a:r>
            <a:r>
              <a:rPr lang="en-US" u="sng" dirty="0"/>
              <a:t>I love this place.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67095A-5AB4-A649-BAEC-DF6FCF75DB9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0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2336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3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9E6-8B0C-144A-AD90-561E73A7717A}"/>
              </a:ext>
            </a:extLst>
          </p:cNvPr>
          <p:cNvSpPr txBox="1"/>
          <p:nvPr/>
        </p:nvSpPr>
        <p:spPr>
          <a:xfrm>
            <a:off x="878310" y="1393922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41DC43D-422C-BD41-9910-D9826DE3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48" y="1339740"/>
            <a:ext cx="4010023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A13D296-42FB-3C4D-A3E9-F51B074A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01" y="4178939"/>
            <a:ext cx="5239935" cy="1978074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96B6C9-B503-354E-B527-F364E6771468}"/>
              </a:ext>
            </a:extLst>
          </p:cNvPr>
          <p:cNvSpPr/>
          <p:nvPr/>
        </p:nvSpPr>
        <p:spPr>
          <a:xfrm>
            <a:off x="878309" y="4133293"/>
            <a:ext cx="4226142" cy="2069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'The problem I have is that they charge $11.99 for a sandwich that is no bigger than a Subway sub (which offers better and more amount of vegetables).'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24FAC1-B443-EB4E-B3E2-C11A16AE9FD3}"/>
              </a:ext>
            </a:extLst>
          </p:cNvPr>
          <p:cNvSpPr/>
          <p:nvPr/>
        </p:nvSpPr>
        <p:spPr>
          <a:xfrm>
            <a:off x="878309" y="1632625"/>
            <a:ext cx="4226142" cy="20693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Mean : 58.325</a:t>
            </a:r>
          </a:p>
          <a:p>
            <a:pPr algn="ctr"/>
            <a:r>
              <a:rPr lang="en-US" sz="2800" dirty="0"/>
              <a:t>Min :   11</a:t>
            </a:r>
          </a:p>
          <a:p>
            <a:pPr algn="ctr"/>
            <a:r>
              <a:rPr lang="en-US" sz="2800" dirty="0"/>
              <a:t>Max : 149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717F5B-87B4-3F49-B578-4287D51F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Review Length</a:t>
            </a:r>
          </a:p>
        </p:txBody>
      </p:sp>
    </p:spTree>
    <p:extLst>
      <p:ext uri="{BB962C8B-B14F-4D97-AF65-F5344CB8AC3E}">
        <p14:creationId xmlns:p14="http://schemas.microsoft.com/office/powerpoint/2010/main" val="129324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B8A02-BD7C-1C45-8107-609722A19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190" y="2304552"/>
            <a:ext cx="51914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2C7CC-76E8-3747-8AB9-34DDC4ADC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61" y="2304552"/>
            <a:ext cx="51914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B8FA2172-6BAC-4D46-9187-11D8A4C3E9E0}"/>
              </a:ext>
            </a:extLst>
          </p:cNvPr>
          <p:cNvSpPr/>
          <p:nvPr/>
        </p:nvSpPr>
        <p:spPr>
          <a:xfrm>
            <a:off x="2320101" y="5390035"/>
            <a:ext cx="1677988" cy="78834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7779ED06-119B-1141-AD9A-21019C6CFF22}"/>
              </a:ext>
            </a:extLst>
          </p:cNvPr>
          <p:cNvSpPr/>
          <p:nvPr/>
        </p:nvSpPr>
        <p:spPr>
          <a:xfrm>
            <a:off x="8074930" y="5390035"/>
            <a:ext cx="1677988" cy="78834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644FEF-254A-7645-B142-131AF04D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60538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EC9CA3-35A0-3F4C-AD89-7FE9719AF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753117"/>
              </p:ext>
            </p:extLst>
          </p:nvPr>
        </p:nvGraphicFramePr>
        <p:xfrm>
          <a:off x="5581402" y="950027"/>
          <a:ext cx="6041443" cy="561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F43C40-48F5-A84E-8EF5-9F8562DD4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898957"/>
              </p:ext>
            </p:extLst>
          </p:nvPr>
        </p:nvGraphicFramePr>
        <p:xfrm>
          <a:off x="0" y="700643"/>
          <a:ext cx="5526845" cy="397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6FBB34D-C42A-E247-9EF5-A28FFCE0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27DB591-DBCF-1741-B5A1-795B22B16C18}"/>
              </a:ext>
            </a:extLst>
          </p:cNvPr>
          <p:cNvSpPr/>
          <p:nvPr/>
        </p:nvSpPr>
        <p:spPr>
          <a:xfrm>
            <a:off x="1390402" y="5005943"/>
            <a:ext cx="1193800" cy="36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“waiting”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713540-4E47-0F4A-8B6F-EEB81F218604}"/>
              </a:ext>
            </a:extLst>
          </p:cNvPr>
          <p:cNvSpPr/>
          <p:nvPr/>
        </p:nvSpPr>
        <p:spPr>
          <a:xfrm>
            <a:off x="2889002" y="5005943"/>
            <a:ext cx="1193800" cy="36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“waits”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3217D0-1717-6548-9BBC-88C789194BC2}"/>
              </a:ext>
            </a:extLst>
          </p:cNvPr>
          <p:cNvSpPr/>
          <p:nvPr/>
        </p:nvSpPr>
        <p:spPr>
          <a:xfrm>
            <a:off x="4387602" y="5005942"/>
            <a:ext cx="1193800" cy="36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“waited”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A3057A-3528-5643-90D9-5A6B65BB635E}"/>
              </a:ext>
            </a:extLst>
          </p:cNvPr>
          <p:cNvSpPr/>
          <p:nvPr/>
        </p:nvSpPr>
        <p:spPr>
          <a:xfrm>
            <a:off x="2889002" y="6005619"/>
            <a:ext cx="1193800" cy="36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9A6633-8B77-7A42-ADF0-42A998F8D8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485902" y="5373582"/>
            <a:ext cx="0" cy="63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6EBBA-377D-584F-BAFD-82138D8CED43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1987302" y="5373582"/>
            <a:ext cx="1498600" cy="63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7E5E73-C7CB-3145-B750-40028580CB5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485902" y="5373581"/>
            <a:ext cx="1498600" cy="63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E256116-1267-0A44-B2D4-BEE7564ACCD5}"/>
              </a:ext>
            </a:extLst>
          </p:cNvPr>
          <p:cNvSpPr/>
          <p:nvPr/>
        </p:nvSpPr>
        <p:spPr>
          <a:xfrm>
            <a:off x="148977" y="5706586"/>
            <a:ext cx="1327150" cy="607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115075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BA4DA9-03D9-6D4C-86C2-BD8D9763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Sentiment analysis Pipeline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05F16B-17A9-0F4D-98AF-93D5D1890FDA}"/>
              </a:ext>
            </a:extLst>
          </p:cNvPr>
          <p:cNvSpPr/>
          <p:nvPr/>
        </p:nvSpPr>
        <p:spPr>
          <a:xfrm>
            <a:off x="0" y="1151907"/>
            <a:ext cx="2398816" cy="6650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Training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E977C58-BEC6-6B4B-94A8-738B93FCAD18}"/>
              </a:ext>
            </a:extLst>
          </p:cNvPr>
          <p:cNvSpPr/>
          <p:nvPr/>
        </p:nvSpPr>
        <p:spPr>
          <a:xfrm>
            <a:off x="0" y="3549909"/>
            <a:ext cx="2398816" cy="6650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538FC01-B876-7A4E-BFAA-8B0A8B7DF0AF}"/>
              </a:ext>
            </a:extLst>
          </p:cNvPr>
          <p:cNvSpPr/>
          <p:nvPr/>
        </p:nvSpPr>
        <p:spPr>
          <a:xfrm>
            <a:off x="1218254" y="2340246"/>
            <a:ext cx="1460665" cy="567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E8AD58E-CC00-0246-9F71-2C26462B17D1}"/>
              </a:ext>
            </a:extLst>
          </p:cNvPr>
          <p:cNvSpPr/>
          <p:nvPr/>
        </p:nvSpPr>
        <p:spPr>
          <a:xfrm>
            <a:off x="1218254" y="4644955"/>
            <a:ext cx="1460665" cy="567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B826F5-8E44-2241-B555-2A0044487035}"/>
              </a:ext>
            </a:extLst>
          </p:cNvPr>
          <p:cNvSpPr/>
          <p:nvPr/>
        </p:nvSpPr>
        <p:spPr>
          <a:xfrm>
            <a:off x="3795765" y="2340245"/>
            <a:ext cx="1460665" cy="567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EAEBA16-30A6-0049-B60F-D23A6EF82BD8}"/>
              </a:ext>
            </a:extLst>
          </p:cNvPr>
          <p:cNvSpPr/>
          <p:nvPr/>
        </p:nvSpPr>
        <p:spPr>
          <a:xfrm>
            <a:off x="3795765" y="4644955"/>
            <a:ext cx="1460665" cy="567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078E9AD2-452F-E04F-BB5C-E3DBB8B9C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71375"/>
              </p:ext>
            </p:extLst>
          </p:nvPr>
        </p:nvGraphicFramePr>
        <p:xfrm>
          <a:off x="6377615" y="2440369"/>
          <a:ext cx="185914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1829">
                  <a:extLst>
                    <a:ext uri="{9D8B030D-6E8A-4147-A177-3AD203B41FA5}">
                      <a16:colId xmlns:a16="http://schemas.microsoft.com/office/drawing/2014/main" val="2053418178"/>
                    </a:ext>
                  </a:extLst>
                </a:gridCol>
                <a:gridCol w="404024">
                  <a:extLst>
                    <a:ext uri="{9D8B030D-6E8A-4147-A177-3AD203B41FA5}">
                      <a16:colId xmlns:a16="http://schemas.microsoft.com/office/drawing/2014/main" val="3883320649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423215376"/>
                    </a:ext>
                  </a:extLst>
                </a:gridCol>
                <a:gridCol w="371829">
                  <a:extLst>
                    <a:ext uri="{9D8B030D-6E8A-4147-A177-3AD203B41FA5}">
                      <a16:colId xmlns:a16="http://schemas.microsoft.com/office/drawing/2014/main" val="707970205"/>
                    </a:ext>
                  </a:extLst>
                </a:gridCol>
                <a:gridCol w="371829">
                  <a:extLst>
                    <a:ext uri="{9D8B030D-6E8A-4147-A177-3AD203B41FA5}">
                      <a16:colId xmlns:a16="http://schemas.microsoft.com/office/drawing/2014/main" val="2802619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078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0B2095D-FD64-8344-9385-DFC1BC607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69795"/>
              </p:ext>
            </p:extLst>
          </p:nvPr>
        </p:nvGraphicFramePr>
        <p:xfrm>
          <a:off x="6377615" y="4743058"/>
          <a:ext cx="185914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1829">
                  <a:extLst>
                    <a:ext uri="{9D8B030D-6E8A-4147-A177-3AD203B41FA5}">
                      <a16:colId xmlns:a16="http://schemas.microsoft.com/office/drawing/2014/main" val="2053418178"/>
                    </a:ext>
                  </a:extLst>
                </a:gridCol>
                <a:gridCol w="371829">
                  <a:extLst>
                    <a:ext uri="{9D8B030D-6E8A-4147-A177-3AD203B41FA5}">
                      <a16:colId xmlns:a16="http://schemas.microsoft.com/office/drawing/2014/main" val="3883320649"/>
                    </a:ext>
                  </a:extLst>
                </a:gridCol>
                <a:gridCol w="371829">
                  <a:extLst>
                    <a:ext uri="{9D8B030D-6E8A-4147-A177-3AD203B41FA5}">
                      <a16:colId xmlns:a16="http://schemas.microsoft.com/office/drawing/2014/main" val="423215376"/>
                    </a:ext>
                  </a:extLst>
                </a:gridCol>
                <a:gridCol w="371829">
                  <a:extLst>
                    <a:ext uri="{9D8B030D-6E8A-4147-A177-3AD203B41FA5}">
                      <a16:colId xmlns:a16="http://schemas.microsoft.com/office/drawing/2014/main" val="707970205"/>
                    </a:ext>
                  </a:extLst>
                </a:gridCol>
                <a:gridCol w="371829">
                  <a:extLst>
                    <a:ext uri="{9D8B030D-6E8A-4147-A177-3AD203B41FA5}">
                      <a16:colId xmlns:a16="http://schemas.microsoft.com/office/drawing/2014/main" val="2802619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078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EA2C08C-91E4-9947-8788-385D9E996E62}"/>
              </a:ext>
            </a:extLst>
          </p:cNvPr>
          <p:cNvSpPr txBox="1"/>
          <p:nvPr/>
        </p:nvSpPr>
        <p:spPr>
          <a:xfrm>
            <a:off x="6808985" y="277627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67E577-E880-914F-AE14-D4E3A12E82EE}"/>
              </a:ext>
            </a:extLst>
          </p:cNvPr>
          <p:cNvSpPr txBox="1"/>
          <p:nvPr/>
        </p:nvSpPr>
        <p:spPr>
          <a:xfrm>
            <a:off x="6808985" y="5077457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D7664E9-0DB4-B541-BEC9-0656943CA2F7}"/>
              </a:ext>
            </a:extLst>
          </p:cNvPr>
          <p:cNvSpPr/>
          <p:nvPr/>
        </p:nvSpPr>
        <p:spPr>
          <a:xfrm>
            <a:off x="3389225" y="1200892"/>
            <a:ext cx="2278083" cy="56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Tags</a:t>
            </a:r>
          </a:p>
          <a:p>
            <a:pPr algn="ctr"/>
            <a:r>
              <a:rPr lang="en-US" dirty="0"/>
              <a:t> (Positive or Negative)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B590734-410B-354C-8CD0-D62A48525434}"/>
              </a:ext>
            </a:extLst>
          </p:cNvPr>
          <p:cNvSpPr/>
          <p:nvPr/>
        </p:nvSpPr>
        <p:spPr>
          <a:xfrm>
            <a:off x="9353606" y="1964687"/>
            <a:ext cx="1859145" cy="13181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Algorithm</a:t>
            </a:r>
          </a:p>
          <a:p>
            <a:pPr algn="ctr"/>
            <a:r>
              <a:rPr lang="en-US" dirty="0"/>
              <a:t>(Random Forest)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7897B3B-5193-734B-9641-F3F518812FA8}"/>
              </a:ext>
            </a:extLst>
          </p:cNvPr>
          <p:cNvSpPr/>
          <p:nvPr/>
        </p:nvSpPr>
        <p:spPr>
          <a:xfrm>
            <a:off x="9632111" y="4269397"/>
            <a:ext cx="1302136" cy="131816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D9F561E-DB2F-634D-A91F-E545831AAF78}"/>
              </a:ext>
            </a:extLst>
          </p:cNvPr>
          <p:cNvSpPr/>
          <p:nvPr/>
        </p:nvSpPr>
        <p:spPr>
          <a:xfrm>
            <a:off x="9144136" y="6182713"/>
            <a:ext cx="2278083" cy="567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Tags</a:t>
            </a:r>
          </a:p>
          <a:p>
            <a:pPr algn="ctr"/>
            <a:r>
              <a:rPr lang="en-US" dirty="0"/>
              <a:t> (Positive or Negative)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8B645-0E6D-FA48-BA30-2DB9B3418BDD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2678919" y="2623769"/>
            <a:ext cx="11168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FB28BD-DCF7-F248-B663-66ED96543EFA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5256430" y="2623769"/>
            <a:ext cx="1121185" cy="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F609EA-228A-D44A-BB0A-D5A38326787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236760" y="2623767"/>
            <a:ext cx="11168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F91439-BC1D-034B-9A8E-FE1B78E0F2B2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0283179" y="3282848"/>
            <a:ext cx="0" cy="986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2671DC7-9D3F-EF42-8D02-51459CDE78AB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>
            <a:off x="5667308" y="1484416"/>
            <a:ext cx="4615871" cy="4802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1DA083-94FB-F845-B477-6E66936BC410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2678919" y="4928479"/>
            <a:ext cx="1116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FD7C55-36FE-B545-8C5A-D29823A091D3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5256430" y="4928478"/>
            <a:ext cx="11211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2D31FD-43F8-CA4B-BE68-F2DFB49968D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8236760" y="4928478"/>
            <a:ext cx="1395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068EBA-2305-434A-9980-60944B9890F6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10283178" y="5587558"/>
            <a:ext cx="1" cy="59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5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9AFD0C7-6BF4-7641-A1C7-BFA46955CA14}"/>
              </a:ext>
            </a:extLst>
          </p:cNvPr>
          <p:cNvSpPr/>
          <p:nvPr/>
        </p:nvSpPr>
        <p:spPr>
          <a:xfrm>
            <a:off x="4006850" y="4779816"/>
            <a:ext cx="4217348" cy="13207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85A155E-4C7C-E948-AA2E-8A3FB14FC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978326"/>
              </p:ext>
            </p:extLst>
          </p:nvPr>
        </p:nvGraphicFramePr>
        <p:xfrm>
          <a:off x="1019299" y="872835"/>
          <a:ext cx="10153402" cy="236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2379B7-3F64-A842-94F9-263D0AC516AF}"/>
              </a:ext>
            </a:extLst>
          </p:cNvPr>
          <p:cNvSpPr/>
          <p:nvPr/>
        </p:nvSpPr>
        <p:spPr>
          <a:xfrm>
            <a:off x="502619" y="3236025"/>
            <a:ext cx="2948503" cy="2864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absolut</a:t>
            </a:r>
            <a:r>
              <a:rPr lang="en-US" dirty="0"/>
              <a:t>, </a:t>
            </a:r>
            <a:r>
              <a:rPr lang="en-US" dirty="0" err="1"/>
              <a:t>accid</a:t>
            </a:r>
            <a:r>
              <a:rPr lang="en-US" dirty="0"/>
              <a:t>, </a:t>
            </a:r>
            <a:r>
              <a:rPr lang="en-US" dirty="0" err="1"/>
              <a:t>accomod</a:t>
            </a:r>
            <a:r>
              <a:rPr lang="en-US" dirty="0"/>
              <a:t>…</a:t>
            </a:r>
          </a:p>
          <a:p>
            <a:pPr algn="ctr"/>
            <a:r>
              <a:rPr lang="en-US" dirty="0"/>
              <a:t>bacon, bad, base, bit…</a:t>
            </a:r>
          </a:p>
          <a:p>
            <a:pPr algn="ctr"/>
            <a:r>
              <a:rPr lang="en-US" dirty="0"/>
              <a:t>café, cake, calamari, carb…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wait, wash, watch, water…</a:t>
            </a:r>
          </a:p>
          <a:p>
            <a:pPr algn="ctr"/>
            <a:r>
              <a:rPr lang="en-US" dirty="0" err="1"/>
              <a:t>ya</a:t>
            </a:r>
            <a:r>
              <a:rPr lang="en-US" dirty="0"/>
              <a:t>, year, yellow…</a:t>
            </a:r>
          </a:p>
          <a:p>
            <a:pPr algn="ctr"/>
            <a:r>
              <a:rPr lang="en-US" dirty="0"/>
              <a:t>zero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4ABA8A-8307-A346-9B0C-9B0C37D7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42841"/>
              </p:ext>
            </p:extLst>
          </p:nvPr>
        </p:nvGraphicFramePr>
        <p:xfrm>
          <a:off x="4026374" y="5054250"/>
          <a:ext cx="41783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66808153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5180283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28494239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232707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48662194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24387659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150750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finish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great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391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81022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528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5304403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B4D925F-0E6D-224E-BBC8-3E855D1F0590}"/>
              </a:ext>
            </a:extLst>
          </p:cNvPr>
          <p:cNvSpPr/>
          <p:nvPr/>
        </p:nvSpPr>
        <p:spPr>
          <a:xfrm>
            <a:off x="3987326" y="3236025"/>
            <a:ext cx="4217348" cy="13207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Review1 : wow love place</a:t>
            </a:r>
          </a:p>
          <a:p>
            <a:r>
              <a:rPr lang="en-US" sz="2400" dirty="0"/>
              <a:t>Review2: </a:t>
            </a:r>
            <a:r>
              <a:rPr lang="en-US" sz="2400" dirty="0" err="1"/>
              <a:t>fri</a:t>
            </a:r>
            <a:r>
              <a:rPr lang="en-US" sz="2400" dirty="0"/>
              <a:t> great</a:t>
            </a:r>
          </a:p>
          <a:p>
            <a:r>
              <a:rPr lang="en-US" sz="2400" dirty="0"/>
              <a:t>Review3: great way finish great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6EB99A-FF8F-FD41-AEA8-EFD6D40D968C}"/>
              </a:ext>
            </a:extLst>
          </p:cNvPr>
          <p:cNvSpPr/>
          <p:nvPr/>
        </p:nvSpPr>
        <p:spPr>
          <a:xfrm>
            <a:off x="8760402" y="3236025"/>
            <a:ext cx="2909455" cy="2864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</a:t>
            </a:r>
          </a:p>
          <a:p>
            <a:pPr algn="ctr"/>
            <a:r>
              <a:rPr lang="en-US" dirty="0"/>
              <a:t>70 | 30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 - bag of words </a:t>
            </a:r>
          </a:p>
          <a:p>
            <a:pPr algn="ctr"/>
            <a:r>
              <a:rPr lang="en-US" dirty="0"/>
              <a:t>Y – 0 or 1 </a:t>
            </a:r>
          </a:p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5A4223E-8C51-8A4A-8B6F-355EFEAE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6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333289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{37E0AD37-01F2-EE45-A794-9936052DB58D}tf10001058</Template>
  <TotalTime>17146</TotalTime>
  <Words>742</Words>
  <Application>Microsoft Macintosh PowerPoint</Application>
  <PresentationFormat>Widescreen</PresentationFormat>
  <Paragraphs>191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Using NLP to extract Salient User Reviews</vt:lpstr>
      <vt:lpstr>PowerPoint Presentation</vt:lpstr>
      <vt:lpstr>Structure</vt:lpstr>
      <vt:lpstr>PowerPoint Presentation</vt:lpstr>
      <vt:lpstr>Review Length</vt:lpstr>
      <vt:lpstr>Word Cloud</vt:lpstr>
      <vt:lpstr>Data preprocessing</vt:lpstr>
      <vt:lpstr>Sentiment analysis Pipeline</vt:lpstr>
      <vt:lpstr>Predictive model</vt:lpstr>
      <vt:lpstr>Predicting results</vt:lpstr>
      <vt:lpstr>Extraction pipeline</vt:lpstr>
      <vt:lpstr>Sentence Score calculation</vt:lpstr>
      <vt:lpstr>Restaurant reviews</vt:lpstr>
      <vt:lpstr>Salient User Review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Siyi Ge</dc:creator>
  <cp:lastModifiedBy>Siyi Ge</cp:lastModifiedBy>
  <cp:revision>96</cp:revision>
  <dcterms:created xsi:type="dcterms:W3CDTF">2021-04-21T05:03:45Z</dcterms:created>
  <dcterms:modified xsi:type="dcterms:W3CDTF">2021-05-03T03:01:27Z</dcterms:modified>
</cp:coreProperties>
</file>