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BC348-F817-41BA-8D4A-2E6117598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E577C3-6EA3-4747-B9AC-B742E0E9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90869-F537-4A94-9734-9CDE1B49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C04-7888-41C5-9E26-F9CDF811AF43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AE32A-64DD-4681-8F94-C05FBC43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7C430-1F07-439C-95A9-CBCE20A1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EDB4-EAD5-4FFF-9C66-8E550945C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EAC97-514A-4600-9CDE-49F0752D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2DF3ED-8889-4C45-BE90-363F95091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714CF-78CD-4EA4-B390-219DC645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C04-7888-41C5-9E26-F9CDF811AF43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F3898-F8B6-40E7-94A2-2B125E94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4DD98-E04A-4409-9A6B-37639108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EDB4-EAD5-4FFF-9C66-8E550945C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D6AB56-DA3E-4BE5-A525-4CF12FA70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04786C-A0D1-4E7B-A6E9-F2DB045A1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1C7E7-00FF-4879-B340-F6D79CB6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C04-7888-41C5-9E26-F9CDF811AF43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3DE7F-5597-41A7-8BDA-C50D4C39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31FF0-CD07-47E2-A841-1DC51FEC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EDB4-EAD5-4FFF-9C66-8E550945C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1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683DC-1972-4FA4-BCF3-6E4679CA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2475F-2BDF-4343-8C7A-5E17D729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76AAC-A6A5-4421-B789-BFB5BD84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C04-7888-41C5-9E26-F9CDF811AF43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929DA-7FF7-4F41-91BD-0369BDBC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0218A-B9C7-4B70-AF84-B4562223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EDB4-EAD5-4FFF-9C66-8E550945C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7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2D91C-98AC-4F11-85EE-F89B33F9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EF331-AB91-49DE-B75C-1AA68377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04856-996B-4A43-B7FC-A3D65D0F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C04-7888-41C5-9E26-F9CDF811AF43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2D1DD-C4AC-4141-BAF7-7F910D33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09952-66FC-4B05-BD38-BD3523B2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EDB4-EAD5-4FFF-9C66-8E550945C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3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44FAF-1E10-4180-917C-AB2058AB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055C1-0FB4-4366-8FD4-034B06FF8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41B535-D9C0-40C8-9D6D-6C7CE806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2E892-3A27-4049-A3B5-4F8A234F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C04-7888-41C5-9E26-F9CDF811AF43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D5F9A-77E3-419C-9ECE-49A54FF8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721AE-B82A-44D8-9652-F24FFB6F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EDB4-EAD5-4FFF-9C66-8E550945C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4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3AB91-B32E-4EB9-BA22-CAF0D52A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8C7AF-4DAC-451B-A96D-D498F7FA7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4C404-A637-4ADB-970E-DF425F5BE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A2BC4-3914-44AD-B3EC-E8EBBCEE3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01D024-979D-4406-BF60-DFAD13A3C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3DC6AC-891A-4DC1-97A2-CDABE3F4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C04-7888-41C5-9E26-F9CDF811AF43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6B5A8D-3791-42DF-8DCB-8FA75B21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F6FFCD-D0DF-4085-8584-36CEAB83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EDB4-EAD5-4FFF-9C66-8E550945C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87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7C86B-BF2E-43AB-9AAA-E422A4BA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495746-4A05-45EB-8D3E-FB3912AF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C04-7888-41C5-9E26-F9CDF811AF43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CA7BE-C728-48EF-ADA7-27B3FC27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970392-74E1-4603-A08B-B8EB43F2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EDB4-EAD5-4FFF-9C66-8E550945C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2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24BDC8-3F93-45B4-925C-76E98B76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C04-7888-41C5-9E26-F9CDF811AF43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1CCB1A-3976-47B1-8FE6-9A1E76AA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6D7E3-6499-4A32-8F05-76EDA078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EDB4-EAD5-4FFF-9C66-8E550945C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26562-5B34-48F0-8EEF-BD41B2F5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2FFFD-8CB6-4BE6-98F5-91EF603A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3BE745-657B-422A-8548-336EF5F0C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21DF0-0B83-4C49-8C18-FABF6A41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C04-7888-41C5-9E26-F9CDF811AF43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11AB8-2044-4A07-9A7D-D22780AE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DAA812-145E-4965-94C8-6B8F596A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EDB4-EAD5-4FFF-9C66-8E550945C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8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7ACAD-4CCD-407B-A0C1-713F7828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5EA5D6-7CD3-4EB3-8903-3BD024160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BCA28E-5C48-4FCA-82CE-9127675DB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CF4137-74DD-4CE9-852E-C4D54067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C04-7888-41C5-9E26-F9CDF811AF43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454662-8EEA-4843-B97A-49866313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632B4B-F2DD-4CA3-AE5E-A917C2F7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EDB4-EAD5-4FFF-9C66-8E550945C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8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FE0FB3-C6D8-4B27-9443-6CB59856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2DD3A9-8D25-43F8-B0AA-FE59E79F8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3AA22-AA49-405F-BE92-2BE83BCD3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2C04-7888-41C5-9E26-F9CDF811AF43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728B6-B8AD-4976-9A03-6ADE4CB83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74893-D06D-4817-9AD0-7FC29B09F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EDB4-EAD5-4FFF-9C66-8E550945C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BCEA5-8AE4-43C8-8E3B-0E799CE15A76}"/>
              </a:ext>
            </a:extLst>
          </p:cNvPr>
          <p:cNvSpPr txBox="1"/>
          <p:nvPr/>
        </p:nvSpPr>
        <p:spPr>
          <a:xfrm>
            <a:off x="747155" y="38594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Icontech</a:t>
            </a:r>
            <a:r>
              <a:rPr lang="en-US" altLang="ko-KR" dirty="0"/>
              <a:t> </a:t>
            </a:r>
            <a:r>
              <a:rPr lang="ko-KR" altLang="en-US" dirty="0" err="1"/>
              <a:t>아이컨테크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126EB-B09D-430E-86BA-E41B9794BEEB}"/>
              </a:ext>
            </a:extLst>
          </p:cNvPr>
          <p:cNvSpPr txBox="1"/>
          <p:nvPr/>
        </p:nvSpPr>
        <p:spPr>
          <a:xfrm>
            <a:off x="164276" y="309005"/>
            <a:ext cx="88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636D8-F136-4B85-8FE5-1D40CBD00A65}"/>
              </a:ext>
            </a:extLst>
          </p:cNvPr>
          <p:cNvSpPr txBox="1"/>
          <p:nvPr/>
        </p:nvSpPr>
        <p:spPr>
          <a:xfrm>
            <a:off x="3547752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회사소개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72453-0C79-4AC8-899B-53C2E6854D62}"/>
              </a:ext>
            </a:extLst>
          </p:cNvPr>
          <p:cNvSpPr txBox="1"/>
          <p:nvPr/>
        </p:nvSpPr>
        <p:spPr>
          <a:xfrm>
            <a:off x="5255820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45F18-D292-4D94-AFC9-C8F2C9B8962B}"/>
              </a:ext>
            </a:extLst>
          </p:cNvPr>
          <p:cNvSpPr txBox="1"/>
          <p:nvPr/>
        </p:nvSpPr>
        <p:spPr>
          <a:xfrm>
            <a:off x="6963888" y="391105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BEA00-EC3F-4A2E-8B97-080264226374}"/>
              </a:ext>
            </a:extLst>
          </p:cNvPr>
          <p:cNvSpPr txBox="1"/>
          <p:nvPr/>
        </p:nvSpPr>
        <p:spPr>
          <a:xfrm>
            <a:off x="418602" y="3155018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안전진단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AFB94-9D35-408F-B298-159042B41B6C}"/>
              </a:ext>
            </a:extLst>
          </p:cNvPr>
          <p:cNvSpPr txBox="1"/>
          <p:nvPr/>
        </p:nvSpPr>
        <p:spPr>
          <a:xfrm>
            <a:off x="8671956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연구개발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B6991-E9C0-48B9-87AD-898F6BBFDD6F}"/>
              </a:ext>
            </a:extLst>
          </p:cNvPr>
          <p:cNvSpPr txBox="1"/>
          <p:nvPr/>
        </p:nvSpPr>
        <p:spPr>
          <a:xfrm>
            <a:off x="10380024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8A19-5B33-4744-9504-71F7C8C1A4C5}"/>
              </a:ext>
            </a:extLst>
          </p:cNvPr>
          <p:cNvSpPr txBox="1"/>
          <p:nvPr/>
        </p:nvSpPr>
        <p:spPr>
          <a:xfrm>
            <a:off x="418601" y="3822305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유지관리 및 보수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E7C98-E51F-462E-ABFF-2C718B99D268}"/>
              </a:ext>
            </a:extLst>
          </p:cNvPr>
          <p:cNvSpPr txBox="1"/>
          <p:nvPr/>
        </p:nvSpPr>
        <p:spPr>
          <a:xfrm>
            <a:off x="418601" y="4460733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9AD5F2-12A2-4927-8FC8-962F88D5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6" y="883900"/>
            <a:ext cx="110871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7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BCEA5-8AE4-43C8-8E3B-0E799CE15A76}"/>
              </a:ext>
            </a:extLst>
          </p:cNvPr>
          <p:cNvSpPr txBox="1"/>
          <p:nvPr/>
        </p:nvSpPr>
        <p:spPr>
          <a:xfrm>
            <a:off x="747155" y="38594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Icontech</a:t>
            </a:r>
            <a:r>
              <a:rPr lang="en-US" altLang="ko-KR" dirty="0"/>
              <a:t> </a:t>
            </a:r>
            <a:r>
              <a:rPr lang="ko-KR" altLang="en-US" dirty="0" err="1"/>
              <a:t>아이컨테크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126EB-B09D-430E-86BA-E41B9794BEEB}"/>
              </a:ext>
            </a:extLst>
          </p:cNvPr>
          <p:cNvSpPr txBox="1"/>
          <p:nvPr/>
        </p:nvSpPr>
        <p:spPr>
          <a:xfrm>
            <a:off x="164276" y="309005"/>
            <a:ext cx="88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636D8-F136-4B85-8FE5-1D40CBD00A65}"/>
              </a:ext>
            </a:extLst>
          </p:cNvPr>
          <p:cNvSpPr txBox="1"/>
          <p:nvPr/>
        </p:nvSpPr>
        <p:spPr>
          <a:xfrm>
            <a:off x="3547752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회사소개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72453-0C79-4AC8-899B-53C2E6854D62}"/>
              </a:ext>
            </a:extLst>
          </p:cNvPr>
          <p:cNvSpPr txBox="1"/>
          <p:nvPr/>
        </p:nvSpPr>
        <p:spPr>
          <a:xfrm>
            <a:off x="5255820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45F18-D292-4D94-AFC9-C8F2C9B8962B}"/>
              </a:ext>
            </a:extLst>
          </p:cNvPr>
          <p:cNvSpPr txBox="1"/>
          <p:nvPr/>
        </p:nvSpPr>
        <p:spPr>
          <a:xfrm>
            <a:off x="6963888" y="391105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BEA00-EC3F-4A2E-8B97-080264226374}"/>
              </a:ext>
            </a:extLst>
          </p:cNvPr>
          <p:cNvSpPr txBox="1"/>
          <p:nvPr/>
        </p:nvSpPr>
        <p:spPr>
          <a:xfrm>
            <a:off x="418602" y="3475650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안전진단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AFB94-9D35-408F-B298-159042B41B6C}"/>
              </a:ext>
            </a:extLst>
          </p:cNvPr>
          <p:cNvSpPr txBox="1"/>
          <p:nvPr/>
        </p:nvSpPr>
        <p:spPr>
          <a:xfrm>
            <a:off x="8671956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연구개발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B6991-E9C0-48B9-87AD-898F6BBFDD6F}"/>
              </a:ext>
            </a:extLst>
          </p:cNvPr>
          <p:cNvSpPr txBox="1"/>
          <p:nvPr/>
        </p:nvSpPr>
        <p:spPr>
          <a:xfrm>
            <a:off x="10380024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8A19-5B33-4744-9504-71F7C8C1A4C5}"/>
              </a:ext>
            </a:extLst>
          </p:cNvPr>
          <p:cNvSpPr txBox="1"/>
          <p:nvPr/>
        </p:nvSpPr>
        <p:spPr>
          <a:xfrm>
            <a:off x="418601" y="4142937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유지관리 및 보수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E7C98-E51F-462E-ABFF-2C718B99D268}"/>
              </a:ext>
            </a:extLst>
          </p:cNvPr>
          <p:cNvSpPr txBox="1"/>
          <p:nvPr/>
        </p:nvSpPr>
        <p:spPr>
          <a:xfrm>
            <a:off x="418601" y="4781365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3494D4-ED20-4584-A190-BCCAF0FB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6" y="883900"/>
            <a:ext cx="11087100" cy="2047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D3FB69-AA91-49EC-BBC0-EDC21A41C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504" y="3239831"/>
            <a:ext cx="5218221" cy="30830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3742F-F597-4028-A44D-FF2F17904303}"/>
              </a:ext>
            </a:extLst>
          </p:cNvPr>
          <p:cNvSpPr txBox="1"/>
          <p:nvPr/>
        </p:nvSpPr>
        <p:spPr>
          <a:xfrm>
            <a:off x="418602" y="5479131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</p:spTree>
    <p:extLst>
      <p:ext uri="{BB962C8B-B14F-4D97-AF65-F5344CB8AC3E}">
        <p14:creationId xmlns:p14="http://schemas.microsoft.com/office/powerpoint/2010/main" val="317005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BCEA5-8AE4-43C8-8E3B-0E799CE15A76}"/>
              </a:ext>
            </a:extLst>
          </p:cNvPr>
          <p:cNvSpPr txBox="1"/>
          <p:nvPr/>
        </p:nvSpPr>
        <p:spPr>
          <a:xfrm>
            <a:off x="747155" y="38594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Icontech</a:t>
            </a:r>
            <a:r>
              <a:rPr lang="en-US" altLang="ko-KR" dirty="0"/>
              <a:t> </a:t>
            </a:r>
            <a:r>
              <a:rPr lang="ko-KR" altLang="en-US" dirty="0" err="1"/>
              <a:t>아이컨테크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126EB-B09D-430E-86BA-E41B9794BEEB}"/>
              </a:ext>
            </a:extLst>
          </p:cNvPr>
          <p:cNvSpPr txBox="1"/>
          <p:nvPr/>
        </p:nvSpPr>
        <p:spPr>
          <a:xfrm>
            <a:off x="164276" y="309005"/>
            <a:ext cx="88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636D8-F136-4B85-8FE5-1D40CBD00A65}"/>
              </a:ext>
            </a:extLst>
          </p:cNvPr>
          <p:cNvSpPr txBox="1"/>
          <p:nvPr/>
        </p:nvSpPr>
        <p:spPr>
          <a:xfrm>
            <a:off x="3547752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회사소개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72453-0C79-4AC8-899B-53C2E6854D62}"/>
              </a:ext>
            </a:extLst>
          </p:cNvPr>
          <p:cNvSpPr txBox="1"/>
          <p:nvPr/>
        </p:nvSpPr>
        <p:spPr>
          <a:xfrm>
            <a:off x="5255820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45F18-D292-4D94-AFC9-C8F2C9B8962B}"/>
              </a:ext>
            </a:extLst>
          </p:cNvPr>
          <p:cNvSpPr txBox="1"/>
          <p:nvPr/>
        </p:nvSpPr>
        <p:spPr>
          <a:xfrm>
            <a:off x="6963888" y="391105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BEA00-EC3F-4A2E-8B97-080264226374}"/>
              </a:ext>
            </a:extLst>
          </p:cNvPr>
          <p:cNvSpPr txBox="1"/>
          <p:nvPr/>
        </p:nvSpPr>
        <p:spPr>
          <a:xfrm>
            <a:off x="418602" y="3475650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안전진단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AFB94-9D35-408F-B298-159042B41B6C}"/>
              </a:ext>
            </a:extLst>
          </p:cNvPr>
          <p:cNvSpPr txBox="1"/>
          <p:nvPr/>
        </p:nvSpPr>
        <p:spPr>
          <a:xfrm>
            <a:off x="8671956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연구개발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B6991-E9C0-48B9-87AD-898F6BBFDD6F}"/>
              </a:ext>
            </a:extLst>
          </p:cNvPr>
          <p:cNvSpPr txBox="1"/>
          <p:nvPr/>
        </p:nvSpPr>
        <p:spPr>
          <a:xfrm>
            <a:off x="10380024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B630C-0444-4EDC-82DB-8E6248F2F9D2}"/>
              </a:ext>
            </a:extLst>
          </p:cNvPr>
          <p:cNvSpPr txBox="1"/>
          <p:nvPr/>
        </p:nvSpPr>
        <p:spPr>
          <a:xfrm>
            <a:off x="418602" y="5479131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8A19-5B33-4744-9504-71F7C8C1A4C5}"/>
              </a:ext>
            </a:extLst>
          </p:cNvPr>
          <p:cNvSpPr txBox="1"/>
          <p:nvPr/>
        </p:nvSpPr>
        <p:spPr>
          <a:xfrm>
            <a:off x="418601" y="4142937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유지관리 및 보수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E7C98-E51F-462E-ABFF-2C718B99D268}"/>
              </a:ext>
            </a:extLst>
          </p:cNvPr>
          <p:cNvSpPr txBox="1"/>
          <p:nvPr/>
        </p:nvSpPr>
        <p:spPr>
          <a:xfrm>
            <a:off x="418601" y="4781365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206823-4F6B-46CB-8068-95DA65DA51DD}"/>
              </a:ext>
            </a:extLst>
          </p:cNvPr>
          <p:cNvSpPr/>
          <p:nvPr/>
        </p:nvSpPr>
        <p:spPr>
          <a:xfrm>
            <a:off x="2904999" y="3201376"/>
            <a:ext cx="8117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555555"/>
                </a:solidFill>
                <a:latin typeface="open sans"/>
              </a:rPr>
              <a:t>아이컨테크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/>
              </a:rPr>
              <a:t>주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/>
              </a:rPr>
              <a:t>IT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/>
              </a:rPr>
              <a:t>융합기술을 통해 노후 시설물을 안전하게 유지 관리하고 있는 건설관리기술과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/>
              </a:rPr>
              <a:t>IT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/>
              </a:rPr>
              <a:t>기술의 융합 혁신 벤처기업입니다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3494D4-ED20-4584-A190-BCCAF0FB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6" y="883900"/>
            <a:ext cx="11087100" cy="20478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310178E-C47A-4AF8-8681-57E2C574E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172" y="4057701"/>
            <a:ext cx="8117777" cy="25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2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BCEA5-8AE4-43C8-8E3B-0E799CE15A76}"/>
              </a:ext>
            </a:extLst>
          </p:cNvPr>
          <p:cNvSpPr txBox="1"/>
          <p:nvPr/>
        </p:nvSpPr>
        <p:spPr>
          <a:xfrm>
            <a:off x="747155" y="38594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Icontech</a:t>
            </a:r>
            <a:r>
              <a:rPr lang="en-US" altLang="ko-KR" dirty="0"/>
              <a:t> </a:t>
            </a:r>
            <a:r>
              <a:rPr lang="ko-KR" altLang="en-US" dirty="0" err="1"/>
              <a:t>아이컨테크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126EB-B09D-430E-86BA-E41B9794BEEB}"/>
              </a:ext>
            </a:extLst>
          </p:cNvPr>
          <p:cNvSpPr txBox="1"/>
          <p:nvPr/>
        </p:nvSpPr>
        <p:spPr>
          <a:xfrm>
            <a:off x="164276" y="309005"/>
            <a:ext cx="88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636D8-F136-4B85-8FE5-1D40CBD00A65}"/>
              </a:ext>
            </a:extLst>
          </p:cNvPr>
          <p:cNvSpPr txBox="1"/>
          <p:nvPr/>
        </p:nvSpPr>
        <p:spPr>
          <a:xfrm>
            <a:off x="3547752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회사소개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72453-0C79-4AC8-899B-53C2E6854D62}"/>
              </a:ext>
            </a:extLst>
          </p:cNvPr>
          <p:cNvSpPr txBox="1"/>
          <p:nvPr/>
        </p:nvSpPr>
        <p:spPr>
          <a:xfrm>
            <a:off x="5255820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사업소개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45F18-D292-4D94-AFC9-C8F2C9B8962B}"/>
              </a:ext>
            </a:extLst>
          </p:cNvPr>
          <p:cNvSpPr txBox="1"/>
          <p:nvPr/>
        </p:nvSpPr>
        <p:spPr>
          <a:xfrm>
            <a:off x="6963888" y="391105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BEA00-EC3F-4A2E-8B97-080264226374}"/>
              </a:ext>
            </a:extLst>
          </p:cNvPr>
          <p:cNvSpPr txBox="1"/>
          <p:nvPr/>
        </p:nvSpPr>
        <p:spPr>
          <a:xfrm>
            <a:off x="418602" y="3475650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안전진단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AFB94-9D35-408F-B298-159042B41B6C}"/>
              </a:ext>
            </a:extLst>
          </p:cNvPr>
          <p:cNvSpPr txBox="1"/>
          <p:nvPr/>
        </p:nvSpPr>
        <p:spPr>
          <a:xfrm>
            <a:off x="8671956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연구개발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B6991-E9C0-48B9-87AD-898F6BBFDD6F}"/>
              </a:ext>
            </a:extLst>
          </p:cNvPr>
          <p:cNvSpPr txBox="1"/>
          <p:nvPr/>
        </p:nvSpPr>
        <p:spPr>
          <a:xfrm>
            <a:off x="10380024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B630C-0444-4EDC-82DB-8E6248F2F9D2}"/>
              </a:ext>
            </a:extLst>
          </p:cNvPr>
          <p:cNvSpPr txBox="1"/>
          <p:nvPr/>
        </p:nvSpPr>
        <p:spPr>
          <a:xfrm>
            <a:off x="418602" y="5479131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8A19-5B33-4744-9504-71F7C8C1A4C5}"/>
              </a:ext>
            </a:extLst>
          </p:cNvPr>
          <p:cNvSpPr txBox="1"/>
          <p:nvPr/>
        </p:nvSpPr>
        <p:spPr>
          <a:xfrm>
            <a:off x="418601" y="4142937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유지관리 및 보수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E7C98-E51F-462E-ABFF-2C718B99D268}"/>
              </a:ext>
            </a:extLst>
          </p:cNvPr>
          <p:cNvSpPr txBox="1"/>
          <p:nvPr/>
        </p:nvSpPr>
        <p:spPr>
          <a:xfrm>
            <a:off x="418601" y="4781365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3494D4-ED20-4584-A190-BCCAF0FB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6" y="883900"/>
            <a:ext cx="11087100" cy="20478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A87723B-EC79-4170-B716-F2C00FE0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834" y="3275995"/>
            <a:ext cx="8514794" cy="3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BCEA5-8AE4-43C8-8E3B-0E799CE15A76}"/>
              </a:ext>
            </a:extLst>
          </p:cNvPr>
          <p:cNvSpPr txBox="1"/>
          <p:nvPr/>
        </p:nvSpPr>
        <p:spPr>
          <a:xfrm>
            <a:off x="747155" y="38594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Icontech</a:t>
            </a:r>
            <a:r>
              <a:rPr lang="en-US" altLang="ko-KR" dirty="0"/>
              <a:t> </a:t>
            </a:r>
            <a:r>
              <a:rPr lang="ko-KR" altLang="en-US" dirty="0" err="1"/>
              <a:t>아이컨테크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126EB-B09D-430E-86BA-E41B9794BEEB}"/>
              </a:ext>
            </a:extLst>
          </p:cNvPr>
          <p:cNvSpPr txBox="1"/>
          <p:nvPr/>
        </p:nvSpPr>
        <p:spPr>
          <a:xfrm>
            <a:off x="164276" y="309005"/>
            <a:ext cx="88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636D8-F136-4B85-8FE5-1D40CBD00A65}"/>
              </a:ext>
            </a:extLst>
          </p:cNvPr>
          <p:cNvSpPr txBox="1"/>
          <p:nvPr/>
        </p:nvSpPr>
        <p:spPr>
          <a:xfrm>
            <a:off x="3547752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회사소개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72453-0C79-4AC8-899B-53C2E6854D62}"/>
              </a:ext>
            </a:extLst>
          </p:cNvPr>
          <p:cNvSpPr txBox="1"/>
          <p:nvPr/>
        </p:nvSpPr>
        <p:spPr>
          <a:xfrm>
            <a:off x="5255820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사업소개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45F18-D292-4D94-AFC9-C8F2C9B8962B}"/>
              </a:ext>
            </a:extLst>
          </p:cNvPr>
          <p:cNvSpPr txBox="1"/>
          <p:nvPr/>
        </p:nvSpPr>
        <p:spPr>
          <a:xfrm>
            <a:off x="6963888" y="391105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BEA00-EC3F-4A2E-8B97-080264226374}"/>
              </a:ext>
            </a:extLst>
          </p:cNvPr>
          <p:cNvSpPr txBox="1"/>
          <p:nvPr/>
        </p:nvSpPr>
        <p:spPr>
          <a:xfrm>
            <a:off x="418602" y="3475650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안전진단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AFB94-9D35-408F-B298-159042B41B6C}"/>
              </a:ext>
            </a:extLst>
          </p:cNvPr>
          <p:cNvSpPr txBox="1"/>
          <p:nvPr/>
        </p:nvSpPr>
        <p:spPr>
          <a:xfrm>
            <a:off x="8671956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연구개발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B6991-E9C0-48B9-87AD-898F6BBFDD6F}"/>
              </a:ext>
            </a:extLst>
          </p:cNvPr>
          <p:cNvSpPr txBox="1"/>
          <p:nvPr/>
        </p:nvSpPr>
        <p:spPr>
          <a:xfrm>
            <a:off x="10380024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B630C-0444-4EDC-82DB-8E6248F2F9D2}"/>
              </a:ext>
            </a:extLst>
          </p:cNvPr>
          <p:cNvSpPr txBox="1"/>
          <p:nvPr/>
        </p:nvSpPr>
        <p:spPr>
          <a:xfrm>
            <a:off x="418602" y="5479131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8A19-5B33-4744-9504-71F7C8C1A4C5}"/>
              </a:ext>
            </a:extLst>
          </p:cNvPr>
          <p:cNvSpPr txBox="1"/>
          <p:nvPr/>
        </p:nvSpPr>
        <p:spPr>
          <a:xfrm>
            <a:off x="418601" y="4142937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유지관리 및 보수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E7C98-E51F-462E-ABFF-2C718B99D268}"/>
              </a:ext>
            </a:extLst>
          </p:cNvPr>
          <p:cNvSpPr txBox="1"/>
          <p:nvPr/>
        </p:nvSpPr>
        <p:spPr>
          <a:xfrm>
            <a:off x="418601" y="4781365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3494D4-ED20-4584-A190-BCCAF0FB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6" y="883900"/>
            <a:ext cx="11087100" cy="2047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752EF1-B30C-4102-916E-106FFE5EC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29" y="3296555"/>
            <a:ext cx="8085117" cy="327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8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BCEA5-8AE4-43C8-8E3B-0E799CE15A76}"/>
              </a:ext>
            </a:extLst>
          </p:cNvPr>
          <p:cNvSpPr txBox="1"/>
          <p:nvPr/>
        </p:nvSpPr>
        <p:spPr>
          <a:xfrm>
            <a:off x="747155" y="38594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Icontech</a:t>
            </a:r>
            <a:r>
              <a:rPr lang="en-US" altLang="ko-KR" dirty="0"/>
              <a:t> </a:t>
            </a:r>
            <a:r>
              <a:rPr lang="ko-KR" altLang="en-US" dirty="0" err="1"/>
              <a:t>아이컨테크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126EB-B09D-430E-86BA-E41B9794BEEB}"/>
              </a:ext>
            </a:extLst>
          </p:cNvPr>
          <p:cNvSpPr txBox="1"/>
          <p:nvPr/>
        </p:nvSpPr>
        <p:spPr>
          <a:xfrm>
            <a:off x="164276" y="309005"/>
            <a:ext cx="88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636D8-F136-4B85-8FE5-1D40CBD00A65}"/>
              </a:ext>
            </a:extLst>
          </p:cNvPr>
          <p:cNvSpPr txBox="1"/>
          <p:nvPr/>
        </p:nvSpPr>
        <p:spPr>
          <a:xfrm>
            <a:off x="3547752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회사소개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72453-0C79-4AC8-899B-53C2E6854D62}"/>
              </a:ext>
            </a:extLst>
          </p:cNvPr>
          <p:cNvSpPr txBox="1"/>
          <p:nvPr/>
        </p:nvSpPr>
        <p:spPr>
          <a:xfrm>
            <a:off x="5255820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사업소개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45F18-D292-4D94-AFC9-C8F2C9B8962B}"/>
              </a:ext>
            </a:extLst>
          </p:cNvPr>
          <p:cNvSpPr txBox="1"/>
          <p:nvPr/>
        </p:nvSpPr>
        <p:spPr>
          <a:xfrm>
            <a:off x="6963888" y="391105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BEA00-EC3F-4A2E-8B97-080264226374}"/>
              </a:ext>
            </a:extLst>
          </p:cNvPr>
          <p:cNvSpPr txBox="1"/>
          <p:nvPr/>
        </p:nvSpPr>
        <p:spPr>
          <a:xfrm>
            <a:off x="418602" y="3475650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안전진단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AFB94-9D35-408F-B298-159042B41B6C}"/>
              </a:ext>
            </a:extLst>
          </p:cNvPr>
          <p:cNvSpPr txBox="1"/>
          <p:nvPr/>
        </p:nvSpPr>
        <p:spPr>
          <a:xfrm>
            <a:off x="8671956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연구개발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B6991-E9C0-48B9-87AD-898F6BBFDD6F}"/>
              </a:ext>
            </a:extLst>
          </p:cNvPr>
          <p:cNvSpPr txBox="1"/>
          <p:nvPr/>
        </p:nvSpPr>
        <p:spPr>
          <a:xfrm>
            <a:off x="10380024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B630C-0444-4EDC-82DB-8E6248F2F9D2}"/>
              </a:ext>
            </a:extLst>
          </p:cNvPr>
          <p:cNvSpPr txBox="1"/>
          <p:nvPr/>
        </p:nvSpPr>
        <p:spPr>
          <a:xfrm>
            <a:off x="418602" y="5479131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8A19-5B33-4744-9504-71F7C8C1A4C5}"/>
              </a:ext>
            </a:extLst>
          </p:cNvPr>
          <p:cNvSpPr txBox="1"/>
          <p:nvPr/>
        </p:nvSpPr>
        <p:spPr>
          <a:xfrm>
            <a:off x="418601" y="4142937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유지관리 및 보수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E7C98-E51F-462E-ABFF-2C718B99D268}"/>
              </a:ext>
            </a:extLst>
          </p:cNvPr>
          <p:cNvSpPr txBox="1"/>
          <p:nvPr/>
        </p:nvSpPr>
        <p:spPr>
          <a:xfrm>
            <a:off x="418601" y="4781365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3494D4-ED20-4584-A190-BCCAF0FB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6" y="883900"/>
            <a:ext cx="11087100" cy="20478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3C16139-5612-4B19-9C19-3DE1EDAC2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84" y="3076456"/>
            <a:ext cx="5341175" cy="344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BCEA5-8AE4-43C8-8E3B-0E799CE15A76}"/>
              </a:ext>
            </a:extLst>
          </p:cNvPr>
          <p:cNvSpPr txBox="1"/>
          <p:nvPr/>
        </p:nvSpPr>
        <p:spPr>
          <a:xfrm>
            <a:off x="747155" y="38594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Icontech</a:t>
            </a:r>
            <a:r>
              <a:rPr lang="en-US" altLang="ko-KR" dirty="0"/>
              <a:t> </a:t>
            </a:r>
            <a:r>
              <a:rPr lang="ko-KR" altLang="en-US" dirty="0" err="1"/>
              <a:t>아이컨테크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126EB-B09D-430E-86BA-E41B9794BEEB}"/>
              </a:ext>
            </a:extLst>
          </p:cNvPr>
          <p:cNvSpPr txBox="1"/>
          <p:nvPr/>
        </p:nvSpPr>
        <p:spPr>
          <a:xfrm>
            <a:off x="164276" y="309005"/>
            <a:ext cx="88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636D8-F136-4B85-8FE5-1D40CBD00A65}"/>
              </a:ext>
            </a:extLst>
          </p:cNvPr>
          <p:cNvSpPr txBox="1"/>
          <p:nvPr/>
        </p:nvSpPr>
        <p:spPr>
          <a:xfrm>
            <a:off x="3547752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회사소개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72453-0C79-4AC8-899B-53C2E6854D62}"/>
              </a:ext>
            </a:extLst>
          </p:cNvPr>
          <p:cNvSpPr txBox="1"/>
          <p:nvPr/>
        </p:nvSpPr>
        <p:spPr>
          <a:xfrm>
            <a:off x="5255820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45F18-D292-4D94-AFC9-C8F2C9B8962B}"/>
              </a:ext>
            </a:extLst>
          </p:cNvPr>
          <p:cNvSpPr txBox="1"/>
          <p:nvPr/>
        </p:nvSpPr>
        <p:spPr>
          <a:xfrm>
            <a:off x="6963888" y="391105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기술소개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BEA00-EC3F-4A2E-8B97-080264226374}"/>
              </a:ext>
            </a:extLst>
          </p:cNvPr>
          <p:cNvSpPr txBox="1"/>
          <p:nvPr/>
        </p:nvSpPr>
        <p:spPr>
          <a:xfrm>
            <a:off x="418602" y="3475650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안전진단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AFB94-9D35-408F-B298-159042B41B6C}"/>
              </a:ext>
            </a:extLst>
          </p:cNvPr>
          <p:cNvSpPr txBox="1"/>
          <p:nvPr/>
        </p:nvSpPr>
        <p:spPr>
          <a:xfrm>
            <a:off x="8671956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연구개발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B6991-E9C0-48B9-87AD-898F6BBFDD6F}"/>
              </a:ext>
            </a:extLst>
          </p:cNvPr>
          <p:cNvSpPr txBox="1"/>
          <p:nvPr/>
        </p:nvSpPr>
        <p:spPr>
          <a:xfrm>
            <a:off x="10380024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B630C-0444-4EDC-82DB-8E6248F2F9D2}"/>
              </a:ext>
            </a:extLst>
          </p:cNvPr>
          <p:cNvSpPr txBox="1"/>
          <p:nvPr/>
        </p:nvSpPr>
        <p:spPr>
          <a:xfrm>
            <a:off x="418602" y="5479131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8A19-5B33-4744-9504-71F7C8C1A4C5}"/>
              </a:ext>
            </a:extLst>
          </p:cNvPr>
          <p:cNvSpPr txBox="1"/>
          <p:nvPr/>
        </p:nvSpPr>
        <p:spPr>
          <a:xfrm>
            <a:off x="418601" y="4142937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유지관리 및 보수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E7C98-E51F-462E-ABFF-2C718B99D268}"/>
              </a:ext>
            </a:extLst>
          </p:cNvPr>
          <p:cNvSpPr txBox="1"/>
          <p:nvPr/>
        </p:nvSpPr>
        <p:spPr>
          <a:xfrm>
            <a:off x="418601" y="4781365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3494D4-ED20-4584-A190-BCCAF0FB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6" y="883900"/>
            <a:ext cx="11087100" cy="2047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5148B9-F1B6-4BD1-B316-48E1821E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63" y="3118132"/>
            <a:ext cx="5760524" cy="36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4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BCEA5-8AE4-43C8-8E3B-0E799CE15A76}"/>
              </a:ext>
            </a:extLst>
          </p:cNvPr>
          <p:cNvSpPr txBox="1"/>
          <p:nvPr/>
        </p:nvSpPr>
        <p:spPr>
          <a:xfrm>
            <a:off x="747155" y="38594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Icontech</a:t>
            </a:r>
            <a:r>
              <a:rPr lang="en-US" altLang="ko-KR" dirty="0"/>
              <a:t> </a:t>
            </a:r>
            <a:r>
              <a:rPr lang="ko-KR" altLang="en-US" dirty="0" err="1"/>
              <a:t>아이컨테크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126EB-B09D-430E-86BA-E41B9794BEEB}"/>
              </a:ext>
            </a:extLst>
          </p:cNvPr>
          <p:cNvSpPr txBox="1"/>
          <p:nvPr/>
        </p:nvSpPr>
        <p:spPr>
          <a:xfrm>
            <a:off x="164276" y="309005"/>
            <a:ext cx="88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636D8-F136-4B85-8FE5-1D40CBD00A65}"/>
              </a:ext>
            </a:extLst>
          </p:cNvPr>
          <p:cNvSpPr txBox="1"/>
          <p:nvPr/>
        </p:nvSpPr>
        <p:spPr>
          <a:xfrm>
            <a:off x="3547752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회사소개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72453-0C79-4AC8-899B-53C2E6854D62}"/>
              </a:ext>
            </a:extLst>
          </p:cNvPr>
          <p:cNvSpPr txBox="1"/>
          <p:nvPr/>
        </p:nvSpPr>
        <p:spPr>
          <a:xfrm>
            <a:off x="5255820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45F18-D292-4D94-AFC9-C8F2C9B8962B}"/>
              </a:ext>
            </a:extLst>
          </p:cNvPr>
          <p:cNvSpPr txBox="1"/>
          <p:nvPr/>
        </p:nvSpPr>
        <p:spPr>
          <a:xfrm>
            <a:off x="6963888" y="391105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기술소개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BEA00-EC3F-4A2E-8B97-080264226374}"/>
              </a:ext>
            </a:extLst>
          </p:cNvPr>
          <p:cNvSpPr txBox="1"/>
          <p:nvPr/>
        </p:nvSpPr>
        <p:spPr>
          <a:xfrm>
            <a:off x="418602" y="3475650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안전진단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AFB94-9D35-408F-B298-159042B41B6C}"/>
              </a:ext>
            </a:extLst>
          </p:cNvPr>
          <p:cNvSpPr txBox="1"/>
          <p:nvPr/>
        </p:nvSpPr>
        <p:spPr>
          <a:xfrm>
            <a:off x="8671956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연구개발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B6991-E9C0-48B9-87AD-898F6BBFDD6F}"/>
              </a:ext>
            </a:extLst>
          </p:cNvPr>
          <p:cNvSpPr txBox="1"/>
          <p:nvPr/>
        </p:nvSpPr>
        <p:spPr>
          <a:xfrm>
            <a:off x="10380024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B630C-0444-4EDC-82DB-8E6248F2F9D2}"/>
              </a:ext>
            </a:extLst>
          </p:cNvPr>
          <p:cNvSpPr txBox="1"/>
          <p:nvPr/>
        </p:nvSpPr>
        <p:spPr>
          <a:xfrm>
            <a:off x="418602" y="5479131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8A19-5B33-4744-9504-71F7C8C1A4C5}"/>
              </a:ext>
            </a:extLst>
          </p:cNvPr>
          <p:cNvSpPr txBox="1"/>
          <p:nvPr/>
        </p:nvSpPr>
        <p:spPr>
          <a:xfrm>
            <a:off x="418601" y="4142937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유지관리 및 보수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E7C98-E51F-462E-ABFF-2C718B99D268}"/>
              </a:ext>
            </a:extLst>
          </p:cNvPr>
          <p:cNvSpPr txBox="1"/>
          <p:nvPr/>
        </p:nvSpPr>
        <p:spPr>
          <a:xfrm>
            <a:off x="418601" y="4781365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3494D4-ED20-4584-A190-BCCAF0FB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6" y="883900"/>
            <a:ext cx="11087100" cy="20478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B402D0C-97F1-4F62-A22C-F73E1D9E4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752" y="3058863"/>
            <a:ext cx="5557653" cy="35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7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BCEA5-8AE4-43C8-8E3B-0E799CE15A76}"/>
              </a:ext>
            </a:extLst>
          </p:cNvPr>
          <p:cNvSpPr txBox="1"/>
          <p:nvPr/>
        </p:nvSpPr>
        <p:spPr>
          <a:xfrm>
            <a:off x="747155" y="38594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Icontech</a:t>
            </a:r>
            <a:r>
              <a:rPr lang="en-US" altLang="ko-KR" dirty="0"/>
              <a:t> </a:t>
            </a:r>
            <a:r>
              <a:rPr lang="ko-KR" altLang="en-US" dirty="0" err="1"/>
              <a:t>아이컨테크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126EB-B09D-430E-86BA-E41B9794BEEB}"/>
              </a:ext>
            </a:extLst>
          </p:cNvPr>
          <p:cNvSpPr txBox="1"/>
          <p:nvPr/>
        </p:nvSpPr>
        <p:spPr>
          <a:xfrm>
            <a:off x="164276" y="309005"/>
            <a:ext cx="88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636D8-F136-4B85-8FE5-1D40CBD00A65}"/>
              </a:ext>
            </a:extLst>
          </p:cNvPr>
          <p:cNvSpPr txBox="1"/>
          <p:nvPr/>
        </p:nvSpPr>
        <p:spPr>
          <a:xfrm>
            <a:off x="3547752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회사소개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72453-0C79-4AC8-899B-53C2E6854D62}"/>
              </a:ext>
            </a:extLst>
          </p:cNvPr>
          <p:cNvSpPr txBox="1"/>
          <p:nvPr/>
        </p:nvSpPr>
        <p:spPr>
          <a:xfrm>
            <a:off x="5255820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45F18-D292-4D94-AFC9-C8F2C9B8962B}"/>
              </a:ext>
            </a:extLst>
          </p:cNvPr>
          <p:cNvSpPr txBox="1"/>
          <p:nvPr/>
        </p:nvSpPr>
        <p:spPr>
          <a:xfrm>
            <a:off x="6963888" y="391105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기술소개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BEA00-EC3F-4A2E-8B97-080264226374}"/>
              </a:ext>
            </a:extLst>
          </p:cNvPr>
          <p:cNvSpPr txBox="1"/>
          <p:nvPr/>
        </p:nvSpPr>
        <p:spPr>
          <a:xfrm>
            <a:off x="418602" y="3475650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안전진단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AFB94-9D35-408F-B298-159042B41B6C}"/>
              </a:ext>
            </a:extLst>
          </p:cNvPr>
          <p:cNvSpPr txBox="1"/>
          <p:nvPr/>
        </p:nvSpPr>
        <p:spPr>
          <a:xfrm>
            <a:off x="8671956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연구개발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B6991-E9C0-48B9-87AD-898F6BBFDD6F}"/>
              </a:ext>
            </a:extLst>
          </p:cNvPr>
          <p:cNvSpPr txBox="1"/>
          <p:nvPr/>
        </p:nvSpPr>
        <p:spPr>
          <a:xfrm>
            <a:off x="10380024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B630C-0444-4EDC-82DB-8E6248F2F9D2}"/>
              </a:ext>
            </a:extLst>
          </p:cNvPr>
          <p:cNvSpPr txBox="1"/>
          <p:nvPr/>
        </p:nvSpPr>
        <p:spPr>
          <a:xfrm>
            <a:off x="418602" y="5479131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8A19-5B33-4744-9504-71F7C8C1A4C5}"/>
              </a:ext>
            </a:extLst>
          </p:cNvPr>
          <p:cNvSpPr txBox="1"/>
          <p:nvPr/>
        </p:nvSpPr>
        <p:spPr>
          <a:xfrm>
            <a:off x="418601" y="4142937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유지관리 및 보수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E7C98-E51F-462E-ABFF-2C718B99D268}"/>
              </a:ext>
            </a:extLst>
          </p:cNvPr>
          <p:cNvSpPr txBox="1"/>
          <p:nvPr/>
        </p:nvSpPr>
        <p:spPr>
          <a:xfrm>
            <a:off x="418601" y="4781365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3494D4-ED20-4584-A190-BCCAF0FB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6" y="883900"/>
            <a:ext cx="11087100" cy="2047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FFA879-EEB2-447D-B45D-299134A21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679" y="3055238"/>
            <a:ext cx="5577568" cy="354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4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BCEA5-8AE4-43C8-8E3B-0E799CE15A76}"/>
              </a:ext>
            </a:extLst>
          </p:cNvPr>
          <p:cNvSpPr txBox="1"/>
          <p:nvPr/>
        </p:nvSpPr>
        <p:spPr>
          <a:xfrm>
            <a:off x="747155" y="38594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Icontech</a:t>
            </a:r>
            <a:r>
              <a:rPr lang="en-US" altLang="ko-KR" dirty="0"/>
              <a:t> </a:t>
            </a:r>
            <a:r>
              <a:rPr lang="ko-KR" altLang="en-US" dirty="0" err="1"/>
              <a:t>아이컨테크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126EB-B09D-430E-86BA-E41B9794BEEB}"/>
              </a:ext>
            </a:extLst>
          </p:cNvPr>
          <p:cNvSpPr txBox="1"/>
          <p:nvPr/>
        </p:nvSpPr>
        <p:spPr>
          <a:xfrm>
            <a:off x="164276" y="309005"/>
            <a:ext cx="88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636D8-F136-4B85-8FE5-1D40CBD00A65}"/>
              </a:ext>
            </a:extLst>
          </p:cNvPr>
          <p:cNvSpPr txBox="1"/>
          <p:nvPr/>
        </p:nvSpPr>
        <p:spPr>
          <a:xfrm>
            <a:off x="3547752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회사소개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72453-0C79-4AC8-899B-53C2E6854D62}"/>
              </a:ext>
            </a:extLst>
          </p:cNvPr>
          <p:cNvSpPr txBox="1"/>
          <p:nvPr/>
        </p:nvSpPr>
        <p:spPr>
          <a:xfrm>
            <a:off x="5255820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45F18-D292-4D94-AFC9-C8F2C9B8962B}"/>
              </a:ext>
            </a:extLst>
          </p:cNvPr>
          <p:cNvSpPr txBox="1"/>
          <p:nvPr/>
        </p:nvSpPr>
        <p:spPr>
          <a:xfrm>
            <a:off x="6963888" y="391105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BEA00-EC3F-4A2E-8B97-080264226374}"/>
              </a:ext>
            </a:extLst>
          </p:cNvPr>
          <p:cNvSpPr txBox="1"/>
          <p:nvPr/>
        </p:nvSpPr>
        <p:spPr>
          <a:xfrm>
            <a:off x="418602" y="3475650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안전진단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AFB94-9D35-408F-B298-159042B41B6C}"/>
              </a:ext>
            </a:extLst>
          </p:cNvPr>
          <p:cNvSpPr txBox="1"/>
          <p:nvPr/>
        </p:nvSpPr>
        <p:spPr>
          <a:xfrm>
            <a:off x="8671956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연구개발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B6991-E9C0-48B9-87AD-898F6BBFDD6F}"/>
              </a:ext>
            </a:extLst>
          </p:cNvPr>
          <p:cNvSpPr txBox="1"/>
          <p:nvPr/>
        </p:nvSpPr>
        <p:spPr>
          <a:xfrm>
            <a:off x="10380024" y="385949"/>
            <a:ext cx="12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B630C-0444-4EDC-82DB-8E6248F2F9D2}"/>
              </a:ext>
            </a:extLst>
          </p:cNvPr>
          <p:cNvSpPr txBox="1"/>
          <p:nvPr/>
        </p:nvSpPr>
        <p:spPr>
          <a:xfrm>
            <a:off x="418602" y="5479131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8A19-5B33-4744-9504-71F7C8C1A4C5}"/>
              </a:ext>
            </a:extLst>
          </p:cNvPr>
          <p:cNvSpPr txBox="1"/>
          <p:nvPr/>
        </p:nvSpPr>
        <p:spPr>
          <a:xfrm>
            <a:off x="418601" y="4142937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시설물 유지관리 및 보수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E7C98-E51F-462E-ABFF-2C718B99D268}"/>
              </a:ext>
            </a:extLst>
          </p:cNvPr>
          <p:cNvSpPr txBox="1"/>
          <p:nvPr/>
        </p:nvSpPr>
        <p:spPr>
          <a:xfrm>
            <a:off x="418601" y="4781365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건설공사 안전점검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3494D4-ED20-4584-A190-BCCAF0FB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6" y="883900"/>
            <a:ext cx="11087100" cy="20478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5927B67-3A93-4F6E-A949-D8454158B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05" y="3055238"/>
            <a:ext cx="5450527" cy="372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3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209</Words>
  <Application>Microsoft Office PowerPoint</Application>
  <PresentationFormat>와이드스크린</PresentationFormat>
  <Paragraphs>110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open sans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강수현</dc:creator>
  <cp:lastModifiedBy>강수현</cp:lastModifiedBy>
  <cp:revision>4</cp:revision>
  <dcterms:created xsi:type="dcterms:W3CDTF">2021-02-17T11:04:47Z</dcterms:created>
  <dcterms:modified xsi:type="dcterms:W3CDTF">2021-02-17T11:26:56Z</dcterms:modified>
</cp:coreProperties>
</file>