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59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1594-24AD-4CB4-91C5-901132634AE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B9CF-4D58-4DA1-84AA-C83BB5724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7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1594-24AD-4CB4-91C5-901132634AE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B9CF-4D58-4DA1-84AA-C83BB5724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1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1594-24AD-4CB4-91C5-901132634AE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B9CF-4D58-4DA1-84AA-C83BB5724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1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1594-24AD-4CB4-91C5-901132634AE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B9CF-4D58-4DA1-84AA-C83BB5724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6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1594-24AD-4CB4-91C5-901132634AE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B9CF-4D58-4DA1-84AA-C83BB5724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4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1594-24AD-4CB4-91C5-901132634AE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B9CF-4D58-4DA1-84AA-C83BB5724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50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1594-24AD-4CB4-91C5-901132634AE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B9CF-4D58-4DA1-84AA-C83BB5724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59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1594-24AD-4CB4-91C5-901132634AE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B9CF-4D58-4DA1-84AA-C83BB5724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64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1594-24AD-4CB4-91C5-901132634AE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B9CF-4D58-4DA1-84AA-C83BB5724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6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1594-24AD-4CB4-91C5-901132634AE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B9CF-4D58-4DA1-84AA-C83BB5724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50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1594-24AD-4CB4-91C5-901132634AE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B9CF-4D58-4DA1-84AA-C83BB5724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1594-24AD-4CB4-91C5-901132634AE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BB9CF-4D58-4DA1-84AA-C83BB5724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9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(2021_03_31)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3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04734"/>
            <a:ext cx="10515600" cy="5772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1. 5</a:t>
            </a:r>
            <a:r>
              <a:rPr lang="ko-KR" altLang="en-US" dirty="0" smtClean="0"/>
              <a:t>개의 숫자를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뒤 가장 작은 수와 가장 큰 수를 출력하는 프로그램을 작성하시오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아래의 규칙을 따르는 수열의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번째 숫자를 프로그램을 만들어 </a:t>
            </a:r>
            <a:r>
              <a:rPr lang="ko-KR" altLang="en-US" dirty="0" err="1" smtClean="0"/>
              <a:t>찾으시오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1, 11, 12, 1121, 122111, 112213</a:t>
            </a:r>
          </a:p>
          <a:p>
            <a:pPr lvl="1"/>
            <a:r>
              <a:rPr lang="ko-KR" altLang="en-US" dirty="0" smtClean="0"/>
              <a:t>첫 번째 수열 </a:t>
            </a:r>
            <a:r>
              <a:rPr lang="en-US" altLang="ko-KR" dirty="0" smtClean="0"/>
              <a:t>: 1</a:t>
            </a:r>
          </a:p>
          <a:p>
            <a:pPr lvl="1"/>
            <a:r>
              <a:rPr lang="ko-KR" altLang="en-US" dirty="0" smtClean="0"/>
              <a:t>두 번째 수열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11</a:t>
            </a:r>
          </a:p>
          <a:p>
            <a:pPr lvl="1"/>
            <a:r>
              <a:rPr lang="ko-KR" altLang="en-US" dirty="0" smtClean="0"/>
              <a:t>세 번째 수열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12</a:t>
            </a:r>
          </a:p>
          <a:p>
            <a:pPr lvl="1"/>
            <a:r>
              <a:rPr lang="ko-KR" altLang="en-US" dirty="0" smtClean="0"/>
              <a:t>네 번째 수열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1121</a:t>
            </a:r>
          </a:p>
          <a:p>
            <a:pPr lvl="1"/>
            <a:r>
              <a:rPr lang="ko-KR" altLang="en-US" dirty="0" smtClean="0"/>
              <a:t>다섯 번째 수열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122111</a:t>
            </a:r>
          </a:p>
          <a:p>
            <a:pPr lvl="1"/>
            <a:r>
              <a:rPr lang="ko-KR" altLang="en-US" dirty="0" smtClean="0"/>
              <a:t>여섯 번째 수열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112213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66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585" y="47667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7729" y="4046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77574" y="141277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73718" y="1340768"/>
            <a:ext cx="6463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* </a:t>
            </a:r>
          </a:p>
          <a:p>
            <a:r>
              <a:rPr lang="en-US" altLang="ko-KR" dirty="0"/>
              <a:t> *</a:t>
            </a:r>
          </a:p>
          <a:p>
            <a:r>
              <a:rPr lang="en-US" altLang="ko-KR" dirty="0"/>
              <a:t>*</a:t>
            </a:r>
          </a:p>
          <a:p>
            <a:r>
              <a:rPr lang="en-US" altLang="ko-KR" dirty="0"/>
              <a:t> *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51585" y="270892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3718" y="2960078"/>
            <a:ext cx="6463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* *</a:t>
            </a:r>
          </a:p>
          <a:p>
            <a:r>
              <a:rPr lang="en-US" altLang="ko-KR" dirty="0"/>
              <a:t> * </a:t>
            </a:r>
          </a:p>
          <a:p>
            <a:r>
              <a:rPr lang="en-US" altLang="ko-KR" dirty="0"/>
              <a:t>* *</a:t>
            </a:r>
          </a:p>
          <a:p>
            <a:r>
              <a:rPr lang="en-US" altLang="ko-KR" dirty="0"/>
              <a:t> * </a:t>
            </a:r>
          </a:p>
          <a:p>
            <a:r>
              <a:rPr lang="en-US" altLang="ko-KR" dirty="0"/>
              <a:t>* *</a:t>
            </a:r>
          </a:p>
          <a:p>
            <a:r>
              <a:rPr lang="en-US" altLang="ko-KR" dirty="0"/>
              <a:t> 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3953" y="48430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12225" y="663654"/>
            <a:ext cx="6463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* *</a:t>
            </a:r>
          </a:p>
          <a:p>
            <a:r>
              <a:rPr lang="en-US" altLang="ko-KR" dirty="0"/>
              <a:t> * *</a:t>
            </a:r>
          </a:p>
          <a:p>
            <a:r>
              <a:rPr lang="en-US" altLang="ko-KR" dirty="0"/>
              <a:t>* *</a:t>
            </a:r>
          </a:p>
          <a:p>
            <a:r>
              <a:rPr lang="en-US" altLang="ko-KR" dirty="0"/>
              <a:t> * *</a:t>
            </a:r>
          </a:p>
          <a:p>
            <a:r>
              <a:rPr lang="en-US" altLang="ko-KR" dirty="0"/>
              <a:t>* *</a:t>
            </a:r>
          </a:p>
          <a:p>
            <a:r>
              <a:rPr lang="en-US" altLang="ko-KR" dirty="0"/>
              <a:t> * *</a:t>
            </a:r>
          </a:p>
          <a:p>
            <a:r>
              <a:rPr lang="en-US" altLang="ko-KR" dirty="0"/>
              <a:t>* *</a:t>
            </a:r>
          </a:p>
          <a:p>
            <a:r>
              <a:rPr lang="en-US" altLang="ko-KR" dirty="0"/>
              <a:t> * *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2039" y="509203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8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9862"/>
            <a:ext cx="10515600" cy="59671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</a:t>
            </a:r>
            <a:endParaRPr lang="ko-KR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1D380D-97B0-45F0-B304-1188D8D16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37673"/>
              </p:ext>
            </p:extLst>
          </p:nvPr>
        </p:nvGraphicFramePr>
        <p:xfrm>
          <a:off x="1524000" y="1790700"/>
          <a:ext cx="337624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24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***************************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pSp>
        <p:nvGrpSpPr>
          <p:cNvPr id="5" name="Group 12">
            <a:extLst>
              <a:ext uri="{FF2B5EF4-FFF2-40B4-BE49-F238E27FC236}">
                <a16:creationId xmlns:a16="http://schemas.microsoft.com/office/drawing/2014/main" id="{88EC1E82-AEB6-4B47-8175-8D8706ED58DC}"/>
              </a:ext>
            </a:extLst>
          </p:cNvPr>
          <p:cNvGrpSpPr/>
          <p:nvPr/>
        </p:nvGrpSpPr>
        <p:grpSpPr>
          <a:xfrm>
            <a:off x="7900344" y="1928918"/>
            <a:ext cx="2063373" cy="3769335"/>
            <a:chOff x="4867275" y="481012"/>
            <a:chExt cx="3211876" cy="5867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D9973DB-5562-4F8D-8541-CE4A4C06F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7275" y="509587"/>
              <a:ext cx="2457450" cy="5838825"/>
            </a:xfrm>
            <a:prstGeom prst="rect">
              <a:avLst/>
            </a:prstGeom>
          </p:spPr>
        </p:pic>
        <p:pic>
          <p:nvPicPr>
            <p:cNvPr id="7" name="Picture 11">
              <a:extLst>
                <a:ext uri="{FF2B5EF4-FFF2-40B4-BE49-F238E27FC236}">
                  <a16:creationId xmlns:a16="http://schemas.microsoft.com/office/drawing/2014/main" id="{53A756C8-59EF-449C-9948-9E3F4B198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2851" y="481012"/>
              <a:ext cx="876300" cy="586740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6009950" y="958334"/>
            <a:ext cx="5405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/>
              <a:t>5.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6212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194</Words>
  <Application>Microsoft Office PowerPoint</Application>
  <PresentationFormat>와이드스크린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문제(2021_03_31)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문제(2021_03_31)</dc:title>
  <dc:creator>KB</dc:creator>
  <cp:lastModifiedBy>KB</cp:lastModifiedBy>
  <cp:revision>3</cp:revision>
  <dcterms:created xsi:type="dcterms:W3CDTF">2021-03-31T05:16:18Z</dcterms:created>
  <dcterms:modified xsi:type="dcterms:W3CDTF">2021-03-31T05:20:08Z</dcterms:modified>
</cp:coreProperties>
</file>