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8" r:id="rId4"/>
    <p:sldId id="269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7" r:id="rId16"/>
    <p:sldId id="260" r:id="rId17"/>
    <p:sldId id="262" r:id="rId18"/>
    <p:sldId id="261" r:id="rId19"/>
    <p:sldId id="263" r:id="rId20"/>
    <p:sldId id="264" r:id="rId21"/>
    <p:sldId id="265" r:id="rId22"/>
    <p:sldId id="266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언규" initials="박" lastIdx="1" clrIdx="0">
    <p:extLst>
      <p:ext uri="{19B8F6BF-5375-455C-9EA6-DF929625EA0E}">
        <p15:presenceInfo xmlns:p15="http://schemas.microsoft.com/office/powerpoint/2012/main" userId="박언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D13BB-A833-402B-88FF-3BE94D999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DE064-0595-460A-BFCE-FB8DAC51C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A027E-56C9-4B06-9C0F-537A23BE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F0180-FEDF-4A2D-8930-56E49165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1B5C0-7438-443D-9EB9-93C121A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5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89286-B1AC-4065-A11E-5EC6720D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9854A-D9D3-4EE4-B769-DCCBD215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A2BC1-0225-4373-83B5-5F4C36D8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E9870-13CE-4C72-89FC-BE29FAB6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B7516-EB41-4D0F-B5AB-0960FFC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4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77B0C7-9C41-4E0F-B446-EE49137EA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AC359-C15D-4DD9-830E-1A817300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01935-C799-439F-9A47-B5E554CA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4EF94-7F92-4C78-BFA8-FA14C2D7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65990-6E55-48E6-A2BC-3D6AF9B2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2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C957D-8130-4846-96AA-5758CE84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3F993-05F2-4586-A448-429CC9BD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112A0-D96D-47A0-8AE0-6BB8D157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3772E-6FC8-42EB-8FFE-7F7FAD3E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37C45-037E-475E-81CC-3458DFC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9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6991-FA84-4AF3-8130-2BC5A7D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18D43-946C-438F-ABC8-144AB21AA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B3044-B60E-4242-93C7-7F1E6FEB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E87D6-3FDA-4F05-AF61-69EA62E0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122EE-DB29-4FA6-9165-9CAB1287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0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E55E-C1FE-4392-8474-785B598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A269D-DD0B-447B-9785-A5E58AA1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A42D6-32B8-4B14-8DCA-94EA3182E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A0243-8C1E-4023-B2FF-04A41D11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9D13A-BF26-43E5-81BB-8AC5E2CA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9961B-797B-45F0-AC47-629BF8B3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4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C08CF-0C17-4837-BC95-3295D640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43B65-8E76-43DB-847B-7A63A35DC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36BF78-37FA-412D-82A7-58A0DF0BE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366BD-037A-400A-95D5-7699DCB97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EB703A-839D-4D7A-9400-68263A4A5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2C207B-CF27-4E1E-89A8-B819C4FE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2E65DE-BCA2-4F2D-BC15-5F6F9605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5CF25D-E960-4889-850A-BAF70441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E75C-C70A-4BB0-9660-8F17E9D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96749-469B-4A11-B47D-01509C13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02049E-CAD0-4533-B36C-FFA4DA23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2B1A0-59CA-401D-8CB3-03DB19A6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55937-66B2-4A22-B161-EA42B417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94A1CA-23A9-4DA6-8387-7D2BBD6F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1125B-1871-4856-8678-BBC3DFE8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4628-35CB-4330-A9AC-7936BD63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C71FA-D755-4558-A4C4-334FCB94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673E9-7DF7-4DAC-8202-F087EEEFD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1CDBE-99A8-49AE-A15A-1B3A41CE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B91FF-DA4D-41E4-9962-35F982A8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ADED9-D0EF-4393-B530-68D639CD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8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6D854-14D1-42E2-88B4-E79270F6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C32066-2488-40DD-9D28-4817EA988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E0013-CBC5-46E3-A1B2-B6A7C9F1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205E4-480F-413B-A6BD-D33140FE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EEC89-1898-4399-AFFB-39105103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9FD3C-6E38-4D4F-9A34-43E7657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5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888088-AA26-4347-9BCB-AC328D96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54EEC-35B8-4D9F-B450-0BC90B7C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8A28E-9547-4726-8ED0-BB4B9B68B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F4E1-FA44-4E25-B4AF-80ED872CC67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F37AA-4C55-4C10-B2DB-CD63ACA84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B408E-AFB0-4C6E-B8F3-AC9E234C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656D-4408-437F-9303-CB76B1F1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9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DBE2E5-D381-40DA-8B4E-01495D192F06}"/>
              </a:ext>
            </a:extLst>
          </p:cNvPr>
          <p:cNvSpPr txBox="1"/>
          <p:nvPr/>
        </p:nvSpPr>
        <p:spPr>
          <a:xfrm>
            <a:off x="3741028" y="3013501"/>
            <a:ext cx="4709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인터페이스 구현</a:t>
            </a:r>
          </a:p>
        </p:txBody>
      </p:sp>
    </p:spTree>
    <p:extLst>
      <p:ext uri="{BB962C8B-B14F-4D97-AF65-F5344CB8AC3E}">
        <p14:creationId xmlns:p14="http://schemas.microsoft.com/office/powerpoint/2010/main" val="163567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4900"/>
              </p:ext>
            </p:extLst>
          </p:nvPr>
        </p:nvGraphicFramePr>
        <p:xfrm>
          <a:off x="3002808" y="2057400"/>
          <a:ext cx="6186383" cy="29108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editMyData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유저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id값을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키로</a:t>
                      </a:r>
                      <a:r>
                        <a:rPr sz="1400" dirty="0"/>
                        <a:t> user </a:t>
                      </a:r>
                      <a:r>
                        <a:rPr sz="1400" dirty="0" err="1"/>
                        <a:t>정보를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수정하는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모달</a:t>
                      </a:r>
                      <a:r>
                        <a:rPr sz="1400" dirty="0"/>
                        <a:t> 창 </a:t>
                      </a:r>
                      <a:r>
                        <a:rPr sz="1400" dirty="0" err="1"/>
                        <a:t>팝업</a:t>
                      </a:r>
                      <a:r>
                        <a:rPr sz="1400" dirty="0"/>
                        <a:t>
</a:t>
                      </a:r>
                      <a:r>
                        <a:rPr sz="1400" dirty="0" err="1"/>
                        <a:t>수정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사항을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DB에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업데이트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session의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userAdmin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값이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일반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회원인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유저가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회원정보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수정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버튼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클릭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수정사항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저장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버튼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클릭시</a:t>
                      </a:r>
                      <a:r>
                        <a:rPr sz="1400" dirty="0"/>
                        <a:t> 창 </a:t>
                      </a:r>
                      <a:r>
                        <a:rPr sz="1400" dirty="0" err="1"/>
                        <a:t>새로고침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수정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사항에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입력된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유저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정보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없음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2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39303"/>
              </p:ext>
            </p:extLst>
          </p:nvPr>
        </p:nvGraphicFramePr>
        <p:xfrm>
          <a:off x="3002808" y="2057400"/>
          <a:ext cx="6186383" cy="25958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userList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관리자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계정이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회원목록을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조회</a:t>
                      </a:r>
                      <a:r>
                        <a:rPr sz="1400" dirty="0"/>
                        <a:t>/ </a:t>
                      </a:r>
                      <a:r>
                        <a:rPr sz="1400" dirty="0" err="1"/>
                        <a:t>수정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가능한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페이지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userAdmin값이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관리자인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경우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회원관리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페이지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호출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유저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no순으로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한페이지</a:t>
                      </a:r>
                      <a:r>
                        <a:rPr sz="1400" dirty="0"/>
                        <a:t> 10명씩 </a:t>
                      </a:r>
                      <a:r>
                        <a:rPr sz="1400" dirty="0" err="1"/>
                        <a:t>출력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Session의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userId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없음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57919"/>
              </p:ext>
            </p:extLst>
          </p:nvPr>
        </p:nvGraphicFramePr>
        <p:xfrm>
          <a:off x="3002808" y="2057400"/>
          <a:ext cx="6186383" cy="275336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userControl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관리자가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회원관리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페이지에서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정보</a:t>
                      </a:r>
                      <a:r>
                        <a:rPr sz="1400" dirty="0"/>
                        <a:t>(</a:t>
                      </a:r>
                      <a:r>
                        <a:rPr sz="1400" dirty="0" err="1"/>
                        <a:t>프로필사진</a:t>
                      </a:r>
                      <a:r>
                        <a:rPr sz="1400" dirty="0"/>
                        <a:t>, </a:t>
                      </a:r>
                      <a:r>
                        <a:rPr sz="1400" dirty="0" err="1"/>
                        <a:t>닉네임</a:t>
                      </a:r>
                      <a:r>
                        <a:rPr sz="1400" dirty="0"/>
                        <a:t>)을 </a:t>
                      </a:r>
                      <a:r>
                        <a:rPr sz="1400" dirty="0" err="1"/>
                        <a:t>수정</a:t>
                      </a:r>
                      <a:r>
                        <a:rPr sz="1400" dirty="0"/>
                        <a:t>, </a:t>
                      </a:r>
                      <a:r>
                        <a:rPr sz="1400" dirty="0" err="1"/>
                        <a:t>경고전송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회원관리 페이지 유저 목록에서 수정 버튼 클릭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수정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정보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저장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버튼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클릭시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DB수정</a:t>
                      </a:r>
                      <a:r>
                        <a:rPr sz="1400" dirty="0"/>
                        <a:t> 후 </a:t>
                      </a:r>
                      <a:r>
                        <a:rPr sz="1400" dirty="0" err="1"/>
                        <a:t>페이지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새로고침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수정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사항에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입력된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유저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정보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없음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67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51380"/>
              </p:ext>
            </p:extLst>
          </p:nvPr>
        </p:nvGraphicFramePr>
        <p:xfrm>
          <a:off x="3002808" y="2057400"/>
          <a:ext cx="6186383" cy="275336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</a:t>
                      </a:r>
                      <a:r>
                        <a:rPr lang="ko-KR" altLang="en-US" sz="1400" dirty="0" err="1"/>
                        <a:t>강퇴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kickUser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관리자가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회원관리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페이지에서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강제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탈퇴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시키는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모달창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팝업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회원관리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페이지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리스트중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탈퇴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버튼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클릭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탈퇴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최종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확인시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DB에서</a:t>
                      </a:r>
                      <a:r>
                        <a:rPr sz="1400" dirty="0"/>
                        <a:t> user </a:t>
                      </a:r>
                      <a:r>
                        <a:rPr sz="1400" dirty="0" err="1"/>
                        <a:t>삭제</a:t>
                      </a:r>
                      <a:r>
                        <a:rPr sz="1400" dirty="0"/>
                        <a:t> 후 </a:t>
                      </a:r>
                      <a:r>
                        <a:rPr sz="1400" dirty="0" err="1"/>
                        <a:t>페이지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새로고침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회원목록</a:t>
                      </a:r>
                      <a:r>
                        <a:rPr sz="1400" dirty="0"/>
                        <a:t> 중 </a:t>
                      </a:r>
                      <a:r>
                        <a:rPr sz="1400" dirty="0" err="1"/>
                        <a:t>선택된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userId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없음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45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6770"/>
              </p:ext>
            </p:extLst>
          </p:nvPr>
        </p:nvGraphicFramePr>
        <p:xfrm>
          <a:off x="3002808" y="2057400"/>
          <a:ext cx="6186383" cy="32816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즐겨찾기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2200"/>
                      </a:pP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로그인된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계정이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추가한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즐겨찾기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목록을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보여주는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페이지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마이페이지에서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즐겨찾기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목록을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클릭</a:t>
                      </a:r>
                      <a:r>
                        <a:rPr sz="1400" dirty="0"/>
                        <a:t> 시 </a:t>
                      </a:r>
                      <a:r>
                        <a:rPr sz="1400" dirty="0" err="1"/>
                        <a:t>추가한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즐겨찾기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목록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페이지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호출</a:t>
                      </a:r>
                      <a:r>
                        <a:rPr sz="1400" dirty="0"/>
                        <a:t>
</a:t>
                      </a:r>
                      <a:r>
                        <a:rPr sz="1400" dirty="0" err="1"/>
                        <a:t>한페이지</a:t>
                      </a:r>
                      <a:r>
                        <a:rPr sz="1400" dirty="0"/>
                        <a:t> 10개 씩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DB에서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id를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키값으로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즐겨찾기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목록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호출</a:t>
                      </a:r>
                      <a:r>
                        <a:rPr sz="1400" dirty="0"/>
                        <a:t>
</a:t>
                      </a:r>
                      <a:r>
                        <a:rPr sz="1400" dirty="0" err="1"/>
                        <a:t>시장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테이블에서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시장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정보를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가져옴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session의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userID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없음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7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58364"/>
              </p:ext>
            </p:extLst>
          </p:nvPr>
        </p:nvGraphicFramePr>
        <p:xfrm>
          <a:off x="3002808" y="2057400"/>
          <a:ext cx="6186383" cy="27432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inti01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인터페이스명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시장 데이터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marketDataIn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전통시장 </a:t>
                      </a: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에서 필요한 데이터를 </a:t>
                      </a:r>
                      <a:r>
                        <a:rPr lang="en-US" altLang="ko-KR" sz="1400" dirty="0" err="1"/>
                        <a:t>marketData</a:t>
                      </a:r>
                      <a:r>
                        <a:rPr lang="ko-KR" altLang="en-US" sz="1400" dirty="0"/>
                        <a:t>에 저장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marketData</a:t>
                      </a:r>
                      <a:r>
                        <a:rPr lang="ko-KR" altLang="en-US" sz="1400" dirty="0"/>
                        <a:t>를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market</a:t>
                      </a:r>
                      <a:r>
                        <a:rPr lang="ko-KR" altLang="en-US" sz="1400" dirty="0"/>
                        <a:t> 테이블에 저장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marketData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전통시장 </a:t>
                      </a: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에서 추출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57157"/>
              </p:ext>
            </p:extLst>
          </p:nvPr>
        </p:nvGraphicFramePr>
        <p:xfrm>
          <a:off x="2752090" y="1950720"/>
          <a:ext cx="6687820" cy="295656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2470255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search01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인터페이스명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시장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searchMarket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검색어를 </a:t>
                      </a:r>
                      <a:r>
                        <a:rPr lang="en-US" altLang="ko-KR" sz="1400" dirty="0" err="1"/>
                        <a:t>searchKW</a:t>
                      </a:r>
                      <a:r>
                        <a:rPr lang="ko-KR" altLang="en-US" sz="1400" dirty="0"/>
                        <a:t>에 저장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searchKW</a:t>
                      </a:r>
                      <a:r>
                        <a:rPr lang="ko-KR" altLang="en-US" sz="1400" dirty="0"/>
                        <a:t>를 기반으로 </a:t>
                      </a:r>
                      <a:r>
                        <a:rPr lang="en-US" altLang="ko-KR" sz="1400" dirty="0"/>
                        <a:t>SQL</a:t>
                      </a:r>
                      <a:r>
                        <a:rPr lang="ko-KR" altLang="en-US" sz="1400" dirty="0"/>
                        <a:t>문 작성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-SQL</a:t>
                      </a:r>
                      <a:r>
                        <a:rPr lang="ko-KR" altLang="en-US" sz="1400" dirty="0"/>
                        <a:t>문 실행 결과에 맞는 시장 데이터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searchedMK</a:t>
                      </a:r>
                      <a:r>
                        <a:rPr lang="ko-KR" altLang="en-US" sz="1400" dirty="0"/>
                        <a:t>를 반환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검색창에 키워드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 결과 페이지로 이동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searchKW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검색창에서 입력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searchedMK</a:t>
                      </a:r>
                      <a:r>
                        <a:rPr lang="en-US" altLang="ko-KR" sz="1400" dirty="0"/>
                        <a:t>(SQL </a:t>
                      </a:r>
                      <a:r>
                        <a:rPr lang="ko-KR" altLang="en-US" sz="1400" dirty="0"/>
                        <a:t>실행 결과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81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84461"/>
              </p:ext>
            </p:extLst>
          </p:nvPr>
        </p:nvGraphicFramePr>
        <p:xfrm>
          <a:off x="2752090" y="1950720"/>
          <a:ext cx="6687820" cy="295656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2470255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search02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인터페이스명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시장 검색 결과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SearchMarketDisplay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searchedMK</a:t>
                      </a:r>
                      <a:r>
                        <a:rPr lang="ko-KR" altLang="en-US" sz="1400" dirty="0"/>
                        <a:t>을 기반으로 검색 결과 페이지 출력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리스트는 시장의 이름과 메인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주소를 표시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지도는 </a:t>
                      </a:r>
                      <a:r>
                        <a:rPr lang="ko-KR" altLang="en-US" sz="1400" dirty="0" err="1"/>
                        <a:t>카카오맵</a:t>
                      </a:r>
                      <a:r>
                        <a:rPr lang="en-US" altLang="ko-KR" sz="1400" dirty="0"/>
                        <a:t> API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 err="1"/>
                        <a:t>searchedMK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 err="1"/>
                        <a:t>lat</a:t>
                      </a:r>
                      <a:r>
                        <a:rPr lang="en-US" altLang="ko-KR" sz="1400" dirty="0"/>
                        <a:t>, long </a:t>
                      </a:r>
                      <a:r>
                        <a:rPr lang="ko-KR" altLang="en-US" sz="1400" dirty="0"/>
                        <a:t>데이터 이용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시장 검색 결과를 화면에 출력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searchedMK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98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96151"/>
              </p:ext>
            </p:extLst>
          </p:nvPr>
        </p:nvGraphicFramePr>
        <p:xfrm>
          <a:off x="2863532" y="2057400"/>
          <a:ext cx="6464935" cy="27432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2247370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search03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인터페이스명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시장 지도 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clickMarketMap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지도에서 시장 클릭 시 이벤트 발생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searchedMK</a:t>
                      </a:r>
                      <a:r>
                        <a:rPr lang="ko-KR" altLang="en-US" sz="1400" dirty="0"/>
                        <a:t>에서 클릭한 시장의 데이터 </a:t>
                      </a:r>
                      <a:r>
                        <a:rPr lang="en-US" altLang="ko-KR" sz="1400" dirty="0" err="1"/>
                        <a:t>clickedMK</a:t>
                      </a:r>
                      <a:r>
                        <a:rPr lang="ko-KR" altLang="en-US" sz="1400" dirty="0"/>
                        <a:t>를 반환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지도에서 시장을 클릭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시장 페이지로 이동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clickedMK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searchedMK</a:t>
                      </a:r>
                      <a:r>
                        <a:rPr lang="ko-KR" altLang="en-US" sz="1400" dirty="0"/>
                        <a:t>에서 추출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71440"/>
              </p:ext>
            </p:extLst>
          </p:nvPr>
        </p:nvGraphicFramePr>
        <p:xfrm>
          <a:off x="3180608" y="2057400"/>
          <a:ext cx="5830783" cy="27432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search04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인터페이스명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시장 리스트 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clickMarketList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리스트에서 시장 및 이미지 클릭 시 이벤트 발생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클릭한 시장의 데이터 </a:t>
                      </a:r>
                      <a:r>
                        <a:rPr lang="en-US" altLang="ko-KR" sz="1400" dirty="0" err="1"/>
                        <a:t>clickedMK</a:t>
                      </a:r>
                      <a:r>
                        <a:rPr lang="ko-KR" altLang="en-US" sz="1400" dirty="0"/>
                        <a:t>를 반환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리스트에서 시장을 클릭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시장 페이지로 이동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clickedMK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0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53460"/>
              </p:ext>
            </p:extLst>
          </p:nvPr>
        </p:nvGraphicFramePr>
        <p:xfrm>
          <a:off x="3002808" y="1983740"/>
          <a:ext cx="6186383" cy="289052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인터페이스명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페이지에서 회원정보를 입력하면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연결된 </a:t>
                      </a:r>
                      <a:r>
                        <a:rPr lang="en-US" altLang="ko-KR" sz="1400" dirty="0"/>
                        <a:t>user </a:t>
                      </a:r>
                      <a:r>
                        <a:rPr lang="ko-KR" altLang="en-US" sz="1400" dirty="0"/>
                        <a:t>테이블에 저장된다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 입력하기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시 로그인 화면으로 이동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닉네임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자기소개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프로필사진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성공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64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3186"/>
              </p:ext>
            </p:extLst>
          </p:nvPr>
        </p:nvGraphicFramePr>
        <p:xfrm>
          <a:off x="3156426" y="1950720"/>
          <a:ext cx="5879148" cy="295656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661583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market01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인터페이스명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시장 페이지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marketDisplay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clickedMK</a:t>
                      </a:r>
                      <a:r>
                        <a:rPr lang="ko-KR" altLang="en-US" sz="1400" dirty="0"/>
                        <a:t>를 기반으로 시장 페이지 출력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개설주기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점포수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취급 품목 표시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슬라이드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표시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시장 페이지를 화면에 출력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clickedMk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22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96727"/>
              </p:ext>
            </p:extLst>
          </p:nvPr>
        </p:nvGraphicFramePr>
        <p:xfrm>
          <a:off x="3180608" y="2131060"/>
          <a:ext cx="5830783" cy="295656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market02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인터페이스명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즐겨찾기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markup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즐겨찾기 버튼 클릭 시 이벤트 발생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clickedMK</a:t>
                      </a:r>
                      <a:r>
                        <a:rPr lang="en-US" altLang="ko-KR" sz="1400" dirty="0"/>
                        <a:t>, user</a:t>
                      </a:r>
                      <a:r>
                        <a:rPr lang="ko-KR" altLang="en-US" sz="1400" dirty="0"/>
                        <a:t>를 기반으로 </a:t>
                      </a:r>
                      <a:r>
                        <a:rPr lang="en-US" altLang="ko-KR" sz="1400" dirty="0" err="1"/>
                        <a:t>bookmarkData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저장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bookmarkData</a:t>
                      </a:r>
                      <a:r>
                        <a:rPr lang="ko-KR" altLang="en-US" sz="1400" dirty="0"/>
                        <a:t>를 </a:t>
                      </a:r>
                      <a:r>
                        <a:rPr lang="en-US" altLang="ko-KR" sz="1400" dirty="0"/>
                        <a:t>DB bookmark </a:t>
                      </a:r>
                      <a:r>
                        <a:rPr lang="ko-KR" altLang="en-US" sz="1400" dirty="0"/>
                        <a:t>테이블에 저장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즐겨찾기 버튼 클릭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즐겨찾기 버튼 이미지 반전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clickedMK</a:t>
                      </a:r>
                      <a:r>
                        <a:rPr lang="en-US" altLang="ko-KR" sz="1400" dirty="0"/>
                        <a:t>, user, </a:t>
                      </a:r>
                      <a:r>
                        <a:rPr lang="en-US" altLang="ko-KR" sz="1400" dirty="0" err="1"/>
                        <a:t>bookmarkData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9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22157"/>
              </p:ext>
            </p:extLst>
          </p:nvPr>
        </p:nvGraphicFramePr>
        <p:xfrm>
          <a:off x="2580259" y="2057400"/>
          <a:ext cx="7031482" cy="27432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2813917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market02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인터페이스명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즐겨찾기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markdown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즐겨찾기 버튼 클릭 시 이벤트 발생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clickedMK</a:t>
                      </a:r>
                      <a:r>
                        <a:rPr lang="en-US" altLang="ko-KR" sz="1400" dirty="0"/>
                        <a:t>, user</a:t>
                      </a:r>
                      <a:r>
                        <a:rPr lang="ko-KR" altLang="en-US" sz="1400" dirty="0"/>
                        <a:t>를 기반으로 </a:t>
                      </a:r>
                      <a:r>
                        <a:rPr lang="en-US" altLang="ko-KR" sz="1400" dirty="0"/>
                        <a:t>DB bookmark </a:t>
                      </a:r>
                      <a:r>
                        <a:rPr lang="ko-KR" altLang="en-US" sz="1400" dirty="0"/>
                        <a:t>테이블의 데이터 삭제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즐겨찾기 버튼 클릭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즐겨찾기 버튼 이미지 반전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clickedMK</a:t>
                      </a:r>
                      <a:r>
                        <a:rPr lang="en-US" altLang="ko-KR" sz="1400" dirty="0"/>
                        <a:t>, user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65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11955"/>
              </p:ext>
            </p:extLst>
          </p:nvPr>
        </p:nvGraphicFramePr>
        <p:xfrm>
          <a:off x="3002808" y="802640"/>
          <a:ext cx="6186383" cy="525272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후기게시판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board table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받아온 데이터를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btype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후기태그만 </a:t>
                      </a: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분류하여 그 데이터로 후기게시판 생성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 검색 기능 제공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구분하여 게시판에서 차별적인 기능 제공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비회원은 열람만 가능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열람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글쓰기 가능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모든 기능 사용 가능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 하거나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하지않고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후기게시판으로 이동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사용자의 행동에 따라 페이지나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경고창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폼에서 입력한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검색창에 입력한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36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55847"/>
              </p:ext>
            </p:extLst>
          </p:nvPr>
        </p:nvGraphicFramePr>
        <p:xfrm>
          <a:off x="3002808" y="1376680"/>
          <a:ext cx="6186383" cy="41046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인터페이스</a:t>
                      </a:r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오퍼레이션명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오퍼레이션 개요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board table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받아온 데이터를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btype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공지사항태그만</a:t>
                      </a: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분류하여 그 데이터로 공지사항게시판 생성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 검색 기능 제공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비회원은 열람만 가능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열람만 가능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모든 기능 사용 가능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사전 조건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 하거나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하지않고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공지사항으로 이동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사후 조건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사용자의 행동에 따라 페이지나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경고창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파라미터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폼에서 입력한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검색창에 입력한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반환 값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189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02643"/>
              </p:ext>
            </p:extLst>
          </p:nvPr>
        </p:nvGraphicFramePr>
        <p:xfrm>
          <a:off x="3002808" y="1442720"/>
          <a:ext cx="6186383" cy="397256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인터페이스</a:t>
                      </a:r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입력한 제목과 내용을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table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등록함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후기게시판에만 글 등록 가능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모든 게시판에 글 등록 가능</a:t>
                      </a:r>
                    </a:p>
                    <a:p>
                      <a:pPr fontAlgn="base" latinLnBrk="1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사전 조건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 한 상태로 글쓰기 버튼 클릭</a:t>
                      </a:r>
                    </a:p>
                    <a:p>
                      <a:pPr fontAlgn="base" latinLnBrk="1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사후 조건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 등록 후 열람페이지로 이동</a:t>
                      </a:r>
                    </a:p>
                    <a:p>
                      <a:pPr fontAlgn="base" latinLnBrk="1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파라미터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폼에서 입력한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글쓰기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입력한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</a:p>
                    <a:p>
                      <a:pPr fontAlgn="base" latinLnBrk="1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반환 값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9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1384"/>
              </p:ext>
            </p:extLst>
          </p:nvPr>
        </p:nvGraphicFramePr>
        <p:xfrm>
          <a:off x="3002808" y="909320"/>
          <a:ext cx="6186383" cy="503936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인터페이스</a:t>
                      </a:r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 열람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오퍼레이션명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오퍼레이션 개요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글에 해당하는 데이터를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table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찾아서 출력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비회원은 열람만 가능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추천하기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댓글쓰기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자기가 쓴 글 일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떄는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수정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</a:p>
                    <a:p>
                      <a:pPr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모든 기능 사용가능</a:t>
                      </a:r>
                    </a:p>
                    <a:p>
                      <a:pPr fontAlgn="base" latinLnBrk="1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사전 조건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페이지에서 선택한 글 클릭</a:t>
                      </a:r>
                    </a:p>
                    <a:p>
                      <a:pPr fontAlgn="base" latinLnBrk="1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사후 조건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  <a:p>
                      <a:pPr fontAlgn="base" latinLnBrk="1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파라미터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폼에서 입력한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추천하기 버튼을 클릭 시 생성된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댓글쓰기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입력한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</a:p>
                    <a:p>
                      <a:pPr fontAlgn="base" latinLnBrk="1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반환 값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44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81665"/>
              </p:ext>
            </p:extLst>
          </p:nvPr>
        </p:nvGraphicFramePr>
        <p:xfrm>
          <a:off x="3002808" y="2057400"/>
          <a:ext cx="6186383" cy="27432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검색창에 시장이름을 입력하면 </a:t>
                      </a:r>
                      <a:r>
                        <a:rPr lang="en-US" altLang="ko-KR" sz="1400" dirty="0"/>
                        <a:t>market </a:t>
                      </a:r>
                      <a:r>
                        <a:rPr lang="ko-KR" altLang="en-US" sz="1400" dirty="0"/>
                        <a:t>테이블에서 해당 시장의 정보들을 가져와 검색 결과 페이지에 보여준다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검색창에 검색어를 입력하기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 값에 맞는 결과 페이지로 이동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 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 결과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85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59586"/>
              </p:ext>
            </p:extLst>
          </p:nvPr>
        </p:nvGraphicFramePr>
        <p:xfrm>
          <a:off x="3002808" y="2057400"/>
          <a:ext cx="6186383" cy="27432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페이지에서 회원정보를 입력하면 </a:t>
                      </a:r>
                      <a:r>
                        <a:rPr lang="en-US" altLang="ko-KR" sz="1400" dirty="0"/>
                        <a:t>user </a:t>
                      </a:r>
                      <a:r>
                        <a:rPr lang="ko-KR" altLang="en-US" sz="1400" dirty="0"/>
                        <a:t>테이블에 해당 정보가 저장되어 있는지 확인한 뒤 </a:t>
                      </a:r>
                      <a:r>
                        <a:rPr lang="ko-KR" altLang="en-US" sz="1400" dirty="0" err="1"/>
                        <a:t>로그인된다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회원가입이 되어 있을 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완료 시 </a:t>
                      </a:r>
                      <a:r>
                        <a:rPr lang="ko-KR" altLang="en-US" sz="1400" dirty="0" err="1"/>
                        <a:t>메인화면으로</a:t>
                      </a:r>
                      <a:r>
                        <a:rPr lang="ko-KR" altLang="en-US" sz="1400" dirty="0"/>
                        <a:t> 이동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성공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09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62245"/>
              </p:ext>
            </p:extLst>
          </p:nvPr>
        </p:nvGraphicFramePr>
        <p:xfrm>
          <a:off x="3002808" y="2057400"/>
          <a:ext cx="6186383" cy="295656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추천시장 보여주기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로그인을 하면 해당 유저의 주소를 위도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경도 값으로 변환해 해당 위치로 부터 일정 거리에 위치하는 전통시장을 조회해서 시장이름과 이미지를 보여준다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되어 있기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시장 세부정보 페이지로 이동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회원주소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시장이름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시장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0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10438"/>
              </p:ext>
            </p:extLst>
          </p:nvPr>
        </p:nvGraphicFramePr>
        <p:xfrm>
          <a:off x="2610326" y="2057400"/>
          <a:ext cx="6971348" cy="27432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2753783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-session</a:t>
                      </a:r>
                      <a:r>
                        <a:rPr lang="ko-KR" altLang="en-US" sz="1400" dirty="0"/>
                        <a:t>에 저장된 </a:t>
                      </a:r>
                      <a:r>
                        <a:rPr lang="en-US" altLang="ko-KR" sz="1400" dirty="0" err="1"/>
                        <a:t>userID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 err="1"/>
                        <a:t>userAdmin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값을 파라미터로 작동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-admin </a:t>
                      </a:r>
                      <a:r>
                        <a:rPr lang="ko-KR" altLang="en-US" sz="1400" dirty="0"/>
                        <a:t>값에 따라 일반 회원 페이지와 관리자 페이지로 나뉘어짐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상태의 유저가 마이페이지로 이동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Admin</a:t>
                      </a:r>
                      <a:r>
                        <a:rPr lang="ko-KR" altLang="en-US" sz="1400" dirty="0"/>
                        <a:t>값을 기준으로 관리자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일반회원 구분하여 마이페이지 출력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session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 err="1"/>
                        <a:t>userID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 err="1"/>
                        <a:t>userAdmin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없음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7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36949"/>
              </p:ext>
            </p:extLst>
          </p:nvPr>
        </p:nvGraphicFramePr>
        <p:xfrm>
          <a:off x="2862738" y="2131060"/>
          <a:ext cx="6466523" cy="25958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224895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readUser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Session</a:t>
                      </a:r>
                      <a:r>
                        <a:rPr lang="ko-KR" altLang="en-US" sz="1400" dirty="0"/>
                        <a:t>에서 전달받은 </a:t>
                      </a:r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값을 기준으로 사용자 정보 출력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 접속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admin</a:t>
                      </a:r>
                      <a:r>
                        <a:rPr lang="ko-KR" altLang="en-US" sz="1400" dirty="0"/>
                        <a:t>값을 기준으로 관리자 정보와 일반 유저 정보를 구분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session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 err="1"/>
                        <a:t>userId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 err="1"/>
                        <a:t>userAdmin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없음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26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9627"/>
              </p:ext>
            </p:extLst>
          </p:nvPr>
        </p:nvGraphicFramePr>
        <p:xfrm>
          <a:off x="3002808" y="1983740"/>
          <a:ext cx="6186383" cy="289052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즐겨찾기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myFavorite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userId</a:t>
                      </a:r>
                      <a:r>
                        <a:rPr lang="ko-KR" altLang="en-US" sz="1400" dirty="0"/>
                        <a:t>를 파라미터로 즐겨찾기 테이블에서 추가한 즐겨 찾기 목록을 호출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마이페이지 접속 시 
즐겨찾기 리스트에서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출력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추가한 즐겨 찾기가 없으면 공백 리스트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session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 err="1"/>
                        <a:t>userId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즐겨찾기 테이블의 </a:t>
                      </a:r>
                      <a:r>
                        <a:rPr lang="en-US" altLang="ko-KR" sz="1400" dirty="0" err="1"/>
                        <a:t>marketNo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없음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8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D47856-C4F1-46F3-A826-1C406DDB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63746"/>
              </p:ext>
            </p:extLst>
          </p:nvPr>
        </p:nvGraphicFramePr>
        <p:xfrm>
          <a:off x="3002808" y="2057400"/>
          <a:ext cx="6186383" cy="31242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30726139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7971533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79992319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424811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인터페이스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인터페이스명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작성한 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2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myPost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오퍼레이션 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로그인된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사용자가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게시판에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작성한</a:t>
                      </a:r>
                      <a:r>
                        <a:rPr sz="1400" dirty="0"/>
                        <a:t> 글 </a:t>
                      </a:r>
                      <a:r>
                        <a:rPr sz="1400" dirty="0" err="1"/>
                        <a:t>목록을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리스트로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출력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마이페이지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접속</a:t>
                      </a:r>
                      <a:r>
                        <a:rPr sz="1400" dirty="0"/>
                        <a:t> 시
</a:t>
                      </a:r>
                      <a:r>
                        <a:rPr sz="1400" dirty="0" err="1"/>
                        <a:t>관리자의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경우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공지사항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일반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회원의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경우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후기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게시판에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작성한</a:t>
                      </a:r>
                      <a:r>
                        <a:rPr sz="1400" dirty="0"/>
                        <a:t> 글 </a:t>
                      </a:r>
                      <a:r>
                        <a:rPr sz="1400" dirty="0" err="1"/>
                        <a:t>목록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작성한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글이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없을경우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공백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출력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session의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userId</a:t>
                      </a:r>
                      <a:r>
                        <a:rPr sz="1400" dirty="0"/>
                        <a:t>, </a:t>
                      </a:r>
                      <a:r>
                        <a:rPr sz="1400" dirty="0" err="1"/>
                        <a:t>userAdmin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반환 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 err="1"/>
                        <a:t>postList</a:t>
                      </a:r>
                      <a:endParaRPr sz="1400" dirty="0"/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6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1327</Words>
  <Application>Microsoft Office PowerPoint</Application>
  <PresentationFormat>와이드스크린</PresentationFormat>
  <Paragraphs>409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박언규</dc:creator>
  <cp:lastModifiedBy>박언규</cp:lastModifiedBy>
  <cp:revision>37</cp:revision>
  <dcterms:created xsi:type="dcterms:W3CDTF">2022-02-14T00:22:22Z</dcterms:created>
  <dcterms:modified xsi:type="dcterms:W3CDTF">2022-02-15T00:59:05Z</dcterms:modified>
</cp:coreProperties>
</file>