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96" autoAdjust="0"/>
  </p:normalViewPr>
  <p:slideViewPr>
    <p:cSldViewPr snapToGrid="0" snapToObjects="1">
      <p:cViewPr varScale="1">
        <p:scale>
          <a:sx n="63" d="100"/>
          <a:sy n="63" d="100"/>
        </p:scale>
        <p:origin x="-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D7334-4CB2-C645-9532-3434EA3990D6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01814-ABD0-5941-9718-E80FB8F73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814-ABD0-5941-9718-E80FB8F73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814-ABD0-5941-9718-E80FB8F735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814-ABD0-5941-9718-E80FB8F735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1536-4394-884D-AEB5-3FE42C262960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3336-1E49-DA42-94A5-704D412D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mockito.googlecode.com/hg/org/mockito/Mockito.html" TargetMode="External"/><Relationship Id="rId3" Type="http://schemas.openxmlformats.org/officeDocument/2006/relationships/hyperlink" Target="https://cwiki.apache.org/confluence/display/MRUNIT/MRUnit+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ig.apache.org/docs/r0.8.1/piguni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introduction/introduction-to-the-lifecycle.html" TargetMode="External"/><Relationship Id="rId4" Type="http://schemas.openxmlformats.org/officeDocument/2006/relationships/hyperlink" Target="http://www.slideshare.net/SwissHUG/practical-pig-and-pig-unit-michael-noll-july-2012" TargetMode="External"/><Relationship Id="rId5" Type="http://schemas.openxmlformats.org/officeDocument/2006/relationships/hyperlink" Target="http://www.slideshare.net/clintmiller1/unit-testing-pi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 UT + Pig 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 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mockito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http://docs.mockito.googlecode.com/hg/org/mockito/</a:t>
            </a:r>
            <a:r>
              <a:rPr lang="en-US" dirty="0" smtClean="0">
                <a:hlinkClick r:id="rId2"/>
              </a:rPr>
              <a:t>Mockito.html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MR Unit</a:t>
            </a:r>
          </a:p>
          <a:p>
            <a:pPr lvl="1"/>
            <a:r>
              <a:rPr lang="en-US" altLang="zh-CN" dirty="0" err="1" smtClean="0"/>
              <a:t>JUnit</a:t>
            </a:r>
            <a:r>
              <a:rPr lang="en-US" altLang="zh-CN" dirty="0" smtClean="0"/>
              <a:t> (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estng</a:t>
            </a:r>
            <a:r>
              <a:rPr lang="en-US" altLang="zh-CN" dirty="0" smtClean="0"/>
              <a:t> got error)</a:t>
            </a:r>
          </a:p>
          <a:p>
            <a:pPr lvl="1"/>
            <a:r>
              <a:rPr lang="en-US" dirty="0">
                <a:hlinkClick r:id="rId3"/>
              </a:rPr>
              <a:t>https://cwiki.apache.org/confluence/display/MRUNIT/MRUnit+</a:t>
            </a:r>
            <a:r>
              <a:rPr lang="en-US" dirty="0" smtClean="0">
                <a:hlinkClick r:id="rId3"/>
              </a:rPr>
              <a:t>Tutorial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1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How do we test pig manually </a:t>
            </a:r>
          </a:p>
          <a:p>
            <a:pPr lvl="1"/>
            <a:r>
              <a:rPr lang="en-US" dirty="0" smtClean="0"/>
              <a:t>Grunt shell : describe, illustrate, dump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ig -x local </a:t>
            </a:r>
          </a:p>
          <a:p>
            <a:pPr lvl="1"/>
            <a:r>
              <a:rPr lang="en-US" dirty="0" smtClean="0"/>
              <a:t>pig [-x mapreduce]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Test it automatically</a:t>
            </a:r>
          </a:p>
          <a:p>
            <a:pPr lvl="1"/>
            <a:r>
              <a:rPr lang="en-US" dirty="0" smtClean="0">
                <a:hlinkClick r:id="rId3"/>
              </a:rPr>
              <a:t>Pigunit</a:t>
            </a:r>
            <a:endParaRPr lang="en-US" dirty="0" smtClean="0"/>
          </a:p>
          <a:p>
            <a:pPr lvl="2"/>
            <a:r>
              <a:rPr lang="en-US" dirty="0" err="1" smtClean="0"/>
              <a:t>Testng</a:t>
            </a:r>
            <a:r>
              <a:rPr lang="en-US" dirty="0" smtClean="0"/>
              <a:t> and </a:t>
            </a:r>
            <a:r>
              <a:rPr lang="en-US" dirty="0" err="1" smtClean="0"/>
              <a:t>Junit</a:t>
            </a:r>
            <a:r>
              <a:rPr lang="en-US" dirty="0" smtClean="0"/>
              <a:t> are both supported.</a:t>
            </a:r>
          </a:p>
          <a:p>
            <a:pPr lvl="2"/>
            <a:r>
              <a:rPr lang="en-US" dirty="0" smtClean="0"/>
              <a:t>Override variables in the pig script to get input from test code.</a:t>
            </a:r>
          </a:p>
          <a:p>
            <a:pPr lvl="2"/>
            <a:r>
              <a:rPr lang="en-US" dirty="0" smtClean="0"/>
              <a:t>Drops STORE and DUMP .</a:t>
            </a:r>
          </a:p>
          <a:p>
            <a:pPr lvl="2"/>
            <a:r>
              <a:rPr lang="en-US" dirty="0" smtClean="0"/>
              <a:t>Inspect the values in the script.</a:t>
            </a:r>
          </a:p>
          <a:p>
            <a:pPr lvl="3"/>
            <a:r>
              <a:rPr lang="en-US" dirty="0" smtClean="0"/>
              <a:t>Like the </a:t>
            </a:r>
            <a:r>
              <a:rPr lang="en-US" dirty="0" err="1" smtClean="0"/>
              <a:t>cmds</a:t>
            </a:r>
            <a:r>
              <a:rPr lang="en-US" dirty="0" smtClean="0"/>
              <a:t> in Pig Grunt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32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Integrate with maven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ne input (simple case)</a:t>
            </a:r>
          </a:p>
          <a:p>
            <a:pPr lvl="1"/>
            <a:r>
              <a:rPr lang="en-US" dirty="0" smtClean="0"/>
              <a:t>Multiple Inputs (not supported natively)</a:t>
            </a:r>
          </a:p>
          <a:p>
            <a:pPr lvl="1"/>
            <a:r>
              <a:rPr lang="en-US" dirty="0" smtClean="0"/>
              <a:t>UDF test</a:t>
            </a:r>
          </a:p>
          <a:p>
            <a:pPr lvl="2"/>
            <a:r>
              <a:rPr lang="en-US" dirty="0" smtClean="0"/>
              <a:t>Test for UDF class</a:t>
            </a:r>
          </a:p>
          <a:p>
            <a:pPr lvl="2"/>
            <a:r>
              <a:rPr lang="en-US" dirty="0" smtClean="0"/>
              <a:t>Test script with UDF</a:t>
            </a:r>
          </a:p>
          <a:p>
            <a:pPr lvl="3"/>
            <a:r>
              <a:rPr lang="en-US" dirty="0" smtClean="0"/>
              <a:t>UDF in other package/jar</a:t>
            </a:r>
          </a:p>
          <a:p>
            <a:pPr lvl="4"/>
            <a:r>
              <a:rPr lang="en-US" dirty="0" smtClean="0"/>
              <a:t>dependency</a:t>
            </a:r>
          </a:p>
          <a:p>
            <a:pPr lvl="3"/>
            <a:r>
              <a:rPr lang="en-US" dirty="0" smtClean="0"/>
              <a:t>UDF in the same package/jar</a:t>
            </a:r>
          </a:p>
          <a:p>
            <a:pPr lvl="4"/>
            <a:r>
              <a:rPr lang="en-US" dirty="0" smtClean="0"/>
              <a:t>Build jar before run the test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14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dirty="0" smtClean="0"/>
              <a:t>Maven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3"/>
              </a:rPr>
              <a:t>Maven life cycle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Run </a:t>
            </a:r>
            <a:r>
              <a:rPr lang="en-US" dirty="0" err="1" smtClean="0"/>
              <a:t>Junit</a:t>
            </a:r>
            <a:r>
              <a:rPr lang="en-US" dirty="0" smtClean="0"/>
              <a:t> and </a:t>
            </a:r>
            <a:r>
              <a:rPr lang="en-US" dirty="0" err="1" smtClean="0"/>
              <a:t>testng</a:t>
            </a:r>
            <a:r>
              <a:rPr lang="en-US" dirty="0" smtClean="0"/>
              <a:t> in the same module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Build </a:t>
            </a:r>
            <a:r>
              <a:rPr lang="en-US" dirty="0"/>
              <a:t>jar with maven-assembly-plugin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Pig unit :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http://www.slideshare.net/SwissHUG/practical-pig-and-pig-unit-michael-noll-july-</a:t>
            </a:r>
            <a:r>
              <a:rPr lang="en-US" dirty="0" smtClean="0">
                <a:hlinkClick r:id="rId4"/>
              </a:rPr>
              <a:t>2012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http://www.slideshare.net/clintmiller1/unit-testing-</a:t>
            </a:r>
            <a:r>
              <a:rPr lang="en-US" dirty="0" smtClean="0">
                <a:hlinkClick r:id="rId5"/>
              </a:rPr>
              <a:t>pig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4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177</Words>
  <Application>Microsoft Macintosh PowerPoint</Application>
  <PresentationFormat>On-screen Show (4:3)</PresentationFormat>
  <Paragraphs>43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MR UT + Pig UT</vt:lpstr>
      <vt:lpstr>MR UT</vt:lpstr>
      <vt:lpstr>Pig UT</vt:lpstr>
      <vt:lpstr>Pig UT</vt:lpstr>
      <vt:lpstr>Pig UT</vt:lpstr>
      <vt:lpstr>Appendix</vt:lpstr>
    </vt:vector>
  </TitlesOfParts>
  <Company>yahoo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 UT + Pig UT</dc:title>
  <dc:creator>Zhiyu Tian</dc:creator>
  <cp:lastModifiedBy>Zhiyu Tian</cp:lastModifiedBy>
  <cp:revision>21</cp:revision>
  <dcterms:created xsi:type="dcterms:W3CDTF">2014-02-23T10:11:57Z</dcterms:created>
  <dcterms:modified xsi:type="dcterms:W3CDTF">2014-03-07T10:49:10Z</dcterms:modified>
</cp:coreProperties>
</file>