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B2D1A-CF01-47A1-AF5A-E0A534D7A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77014E-2A11-408A-923D-B907B7970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1D3CE-13BD-4D22-AA18-1FA68AB21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B808-F1F1-4D73-925E-7249C7C78BF7}" type="datetimeFigureOut">
              <a:rPr lang="en-SG" smtClean="0"/>
              <a:t>26/10/2021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5DDED-E124-4EB4-978B-246B843FA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DF489-4B8B-427A-B62F-AF4C62597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6BFE-3B30-4D60-83E9-315EB4AB2C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373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A56A5-5284-4B08-AC78-D0DA8B16D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53C7E-5BFC-41A1-8FAA-170E01720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4C655-D97C-4FD7-95C6-287689A57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B808-F1F1-4D73-925E-7249C7C78BF7}" type="datetimeFigureOut">
              <a:rPr lang="en-SG" smtClean="0"/>
              <a:t>26/10/2021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4807C-111D-45C3-B9D1-D9B783C68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9E7ED-30BD-4D97-9879-0F4279D2E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6BFE-3B30-4D60-83E9-315EB4AB2C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3320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824091-3D97-4C38-A857-6FCC2490A0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91D9-5DD0-48D2-9B9A-DBD890E4E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EFF40-127E-4E7C-B918-039FEF68D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B808-F1F1-4D73-925E-7249C7C78BF7}" type="datetimeFigureOut">
              <a:rPr lang="en-SG" smtClean="0"/>
              <a:t>26/10/2021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1FCE4-D908-4588-9447-917377B58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6DEB5-9608-4401-B297-188F686C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6BFE-3B30-4D60-83E9-315EB4AB2C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3046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AD3D5-8C4A-47B5-93E8-9D04C4926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044C9-362A-4D52-AE3C-2483DF604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57685-F46E-4456-86D1-A2B7BA70D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B808-F1F1-4D73-925E-7249C7C78BF7}" type="datetimeFigureOut">
              <a:rPr lang="en-SG" smtClean="0"/>
              <a:t>26/10/2021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8E89E-C908-40F8-BF55-36831868A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AD62D-26E3-4EF7-92B4-EC8D89D6E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6BFE-3B30-4D60-83E9-315EB4AB2C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4703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B87E5-2EEC-4881-9278-B6A7630D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A06D8-3FC5-40C6-B984-746521CA4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90321-2515-47F6-A7A1-95D9CE0BD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B808-F1F1-4D73-925E-7249C7C78BF7}" type="datetimeFigureOut">
              <a:rPr lang="en-SG" smtClean="0"/>
              <a:t>26/10/2021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432B9-5CEA-49F3-BA6C-CA34F13D7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CB7B2-DEB9-40C5-AEDF-A9E3C4013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6BFE-3B30-4D60-83E9-315EB4AB2C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156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487B-DA8B-457F-8A35-C4E97EDD5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2F0C8-A8AA-4851-8B71-4F2A139E1D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183172-5B5A-4243-AEF1-136F6BDC5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8DA12-C7B2-49B6-82D7-A38AA0D73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B808-F1F1-4D73-925E-7249C7C78BF7}" type="datetimeFigureOut">
              <a:rPr lang="en-SG" smtClean="0"/>
              <a:t>26/10/2021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616EC-7044-4C43-89EE-CE17F55A3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CA494-0D49-4C10-9D3C-94CA58672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6BFE-3B30-4D60-83E9-315EB4AB2C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3265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88233-AD5A-4A60-AB4C-C2343E429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3DA59-05C7-44B6-AB3F-BDA1E474B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CF2393-73C9-4EDA-B25A-27663BEBA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C56533-84D9-4DA8-BD98-726F0F369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1CB9CD-271D-4C67-BCA9-8D212ECE09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54F0B-7D30-47F4-B5EA-C42553A31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B808-F1F1-4D73-925E-7249C7C78BF7}" type="datetimeFigureOut">
              <a:rPr lang="en-SG" smtClean="0"/>
              <a:t>26/10/2021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929691-8F6E-4D47-9071-15E841312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49D4DF-ADFA-4123-8E99-CE26E11F2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6BFE-3B30-4D60-83E9-315EB4AB2C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0568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193F5-BA27-42B6-BC77-68FEEB4D2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4A3D97-1F7B-45E0-93E2-D0DA56126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B808-F1F1-4D73-925E-7249C7C78BF7}" type="datetimeFigureOut">
              <a:rPr lang="en-SG" smtClean="0"/>
              <a:t>26/10/2021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990984-FB52-4B98-BB56-F02544718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33A46-17DA-4FC9-AC03-25CB8DBE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6BFE-3B30-4D60-83E9-315EB4AB2C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0410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47BC65-DF78-4D00-A646-3DD00E4DF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B808-F1F1-4D73-925E-7249C7C78BF7}" type="datetimeFigureOut">
              <a:rPr lang="en-SG" smtClean="0"/>
              <a:t>26/10/2021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59D4D4-8242-4AAB-9627-35D1A27D5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8E3E3-0D7A-491F-8C31-8ED79A384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6BFE-3B30-4D60-83E9-315EB4AB2C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203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3E38C-8727-4A37-9144-52D33686F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01EEE-4457-483F-9EAF-7B7E67783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1096AE-3045-4B79-AFEF-F7BD4687E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09369-02AE-4F72-B5FE-171B4D0D1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B808-F1F1-4D73-925E-7249C7C78BF7}" type="datetimeFigureOut">
              <a:rPr lang="en-SG" smtClean="0"/>
              <a:t>26/10/2021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9F7BA-4B50-4917-8B08-989E7CB6F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00A73-01F1-4936-98F4-DBF78ADF3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6BFE-3B30-4D60-83E9-315EB4AB2C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903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541BD-9DC2-453A-90BD-6D9F70073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E4BE08-A482-46C8-AD69-9570FDE419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812CA7-AE4B-4012-B957-8D786D3A2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A1451-C66A-4948-9C92-BDF660AFC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B808-F1F1-4D73-925E-7249C7C78BF7}" type="datetimeFigureOut">
              <a:rPr lang="en-SG" smtClean="0"/>
              <a:t>26/10/2021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21BB9-11C1-414D-AB3B-FB65DAE3A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9D055-5862-4D39-BC63-79C296EF0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6BFE-3B30-4D60-83E9-315EB4AB2C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3363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793984-7E42-42DF-8CDD-72262D821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F63AB-4873-4FAA-8CC6-75FA3B488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E62E5-1CE0-4B35-9CFD-0BAA8182FD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EB808-F1F1-4D73-925E-7249C7C78BF7}" type="datetimeFigureOut">
              <a:rPr lang="en-SG" smtClean="0"/>
              <a:t>26/10/2021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6F062-C262-4C1F-A631-1A42179DC2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AD28D-FB49-405B-980B-16AD7EC52D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96BFE-3B30-4D60-83E9-315EB4AB2C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7561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9323E93D-C11B-422D-B19B-07FD02B8C384}"/>
              </a:ext>
            </a:extLst>
          </p:cNvPr>
          <p:cNvGrpSpPr/>
          <p:nvPr/>
        </p:nvGrpSpPr>
        <p:grpSpPr>
          <a:xfrm>
            <a:off x="1194835" y="719192"/>
            <a:ext cx="8344709" cy="4655125"/>
            <a:chOff x="1194835" y="719192"/>
            <a:chExt cx="8344709" cy="4655125"/>
          </a:xfrm>
        </p:grpSpPr>
        <p:pic>
          <p:nvPicPr>
            <p:cNvPr id="17" name="Picture 16" descr="A plant in a pot&#10;&#10;Description automatically generated with low confidence">
              <a:extLst>
                <a:ext uri="{FF2B5EF4-FFF2-40B4-BE49-F238E27FC236}">
                  <a16:creationId xmlns:a16="http://schemas.microsoft.com/office/drawing/2014/main" id="{A3383590-890F-4924-B89E-0854456D2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4835" y="1482503"/>
              <a:ext cx="1828800" cy="1828800"/>
            </a:xfrm>
            <a:prstGeom prst="rect">
              <a:avLst/>
            </a:prstGeom>
          </p:spPr>
        </p:pic>
        <p:pic>
          <p:nvPicPr>
            <p:cNvPr id="19" name="Picture 18" descr="A green leaf on the ground&#10;&#10;Description automatically generated with low confidence">
              <a:extLst>
                <a:ext uri="{FF2B5EF4-FFF2-40B4-BE49-F238E27FC236}">
                  <a16:creationId xmlns:a16="http://schemas.microsoft.com/office/drawing/2014/main" id="{A340DF15-1A9F-42FB-94EF-5891607A1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4835" y="3545517"/>
              <a:ext cx="1828800" cy="1828800"/>
            </a:xfrm>
            <a:prstGeom prst="rect">
              <a:avLst/>
            </a:prstGeom>
          </p:spPr>
        </p:pic>
        <p:pic>
          <p:nvPicPr>
            <p:cNvPr id="23" name="Picture 22" descr="A picture containing silhouette&#10;&#10;Description automatically generated">
              <a:extLst>
                <a:ext uri="{FF2B5EF4-FFF2-40B4-BE49-F238E27FC236}">
                  <a16:creationId xmlns:a16="http://schemas.microsoft.com/office/drawing/2014/main" id="{73AAFE5C-0B20-4797-B688-4039AC5F2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8815" y="3545517"/>
              <a:ext cx="1828800" cy="1828800"/>
            </a:xfrm>
            <a:prstGeom prst="rect">
              <a:avLst/>
            </a:prstGeom>
          </p:spPr>
        </p:pic>
        <p:pic>
          <p:nvPicPr>
            <p:cNvPr id="27" name="Picture 26" descr="A picture containing silhouette&#10;&#10;Description automatically generated">
              <a:extLst>
                <a:ext uri="{FF2B5EF4-FFF2-40B4-BE49-F238E27FC236}">
                  <a16:creationId xmlns:a16="http://schemas.microsoft.com/office/drawing/2014/main" id="{3B286061-9BDA-425B-B180-0DDC16711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8815" y="1482503"/>
              <a:ext cx="1828800" cy="1828800"/>
            </a:xfrm>
            <a:prstGeom prst="rect">
              <a:avLst/>
            </a:prstGeom>
          </p:spPr>
        </p:pic>
        <p:pic>
          <p:nvPicPr>
            <p:cNvPr id="29" name="Picture 28" descr="A picture containing mountain, cave&#10;&#10;Description automatically generated">
              <a:extLst>
                <a:ext uri="{FF2B5EF4-FFF2-40B4-BE49-F238E27FC236}">
                  <a16:creationId xmlns:a16="http://schemas.microsoft.com/office/drawing/2014/main" id="{3D82513F-EEF5-416D-AF49-CBE446523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0744" y="1482503"/>
              <a:ext cx="1828800" cy="1828800"/>
            </a:xfrm>
            <a:prstGeom prst="rect">
              <a:avLst/>
            </a:prstGeom>
          </p:spPr>
        </p:pic>
        <p:pic>
          <p:nvPicPr>
            <p:cNvPr id="31" name="Picture 30" descr="A close-up of a plant&#10;&#10;Description automatically generated with low confidence">
              <a:extLst>
                <a:ext uri="{FF2B5EF4-FFF2-40B4-BE49-F238E27FC236}">
                  <a16:creationId xmlns:a16="http://schemas.microsoft.com/office/drawing/2014/main" id="{96D1FBDA-9761-47C5-870E-5E21296BA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6764" y="1482503"/>
              <a:ext cx="1828800" cy="1828800"/>
            </a:xfrm>
            <a:prstGeom prst="rect">
              <a:avLst/>
            </a:prstGeom>
          </p:spPr>
        </p:pic>
        <p:pic>
          <p:nvPicPr>
            <p:cNvPr id="33" name="Picture 32" descr="A hand holding a plant&#10;&#10;Description automatically generated with medium confidence">
              <a:extLst>
                <a:ext uri="{FF2B5EF4-FFF2-40B4-BE49-F238E27FC236}">
                  <a16:creationId xmlns:a16="http://schemas.microsoft.com/office/drawing/2014/main" id="{E91C0E40-0364-4991-92E9-E6D7D2041F1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6764" y="3545517"/>
              <a:ext cx="1828800" cy="1828800"/>
            </a:xfrm>
            <a:prstGeom prst="rect">
              <a:avLst/>
            </a:prstGeom>
          </p:spPr>
        </p:pic>
        <p:pic>
          <p:nvPicPr>
            <p:cNvPr id="35" name="Picture 34" descr="A black and white image of a person's face&#10;&#10;Description automatically generated with low confidence">
              <a:extLst>
                <a:ext uri="{FF2B5EF4-FFF2-40B4-BE49-F238E27FC236}">
                  <a16:creationId xmlns:a16="http://schemas.microsoft.com/office/drawing/2014/main" id="{E9DD514B-996C-4083-BD37-3CB5DCF93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0744" y="3545517"/>
              <a:ext cx="1828800" cy="18288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4E16292-70D4-4062-9823-9CFEEF424F84}"/>
                </a:ext>
              </a:extLst>
            </p:cNvPr>
            <p:cNvSpPr txBox="1"/>
            <p:nvPr/>
          </p:nvSpPr>
          <p:spPr>
            <a:xfrm>
              <a:off x="3278815" y="719192"/>
              <a:ext cx="4176749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60 pairs of W500 x H500 plant images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3758363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Siyue</dc:creator>
  <cp:lastModifiedBy>Zhang Siyue</cp:lastModifiedBy>
  <cp:revision>4</cp:revision>
  <dcterms:created xsi:type="dcterms:W3CDTF">2021-10-26T11:54:56Z</dcterms:created>
  <dcterms:modified xsi:type="dcterms:W3CDTF">2021-10-26T12:02:41Z</dcterms:modified>
</cp:coreProperties>
</file>