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90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EB808-F1F1-4D73-925E-7249C7C78BF7}" type="datetimeFigureOut">
              <a:rPr lang="en-SG" smtClean="0"/>
              <a:t>30/10/2021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96BFE-3B30-4D60-83E9-315EB4AB2C1E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EB808-F1F1-4D73-925E-7249C7C78BF7}" type="datetimeFigureOut">
              <a:rPr lang="en-SG" smtClean="0"/>
              <a:t>30/10/2021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96BFE-3B30-4D60-83E9-315EB4AB2C1E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EB808-F1F1-4D73-925E-7249C7C78BF7}" type="datetimeFigureOut">
              <a:rPr lang="en-SG" smtClean="0"/>
              <a:t>30/10/2021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96BFE-3B30-4D60-83E9-315EB4AB2C1E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EB808-F1F1-4D73-925E-7249C7C78BF7}" type="datetimeFigureOut">
              <a:rPr lang="en-SG" smtClean="0"/>
              <a:t>30/10/2021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96BFE-3B30-4D60-83E9-315EB4AB2C1E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EB808-F1F1-4D73-925E-7249C7C78BF7}" type="datetimeFigureOut">
              <a:rPr lang="en-SG" smtClean="0"/>
              <a:t>30/10/2021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96BFE-3B30-4D60-83E9-315EB4AB2C1E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EB808-F1F1-4D73-925E-7249C7C78BF7}" type="datetimeFigureOut">
              <a:rPr lang="en-SG" smtClean="0"/>
              <a:t>30/10/2021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96BFE-3B30-4D60-83E9-315EB4AB2C1E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EB808-F1F1-4D73-925E-7249C7C78BF7}" type="datetimeFigureOut">
              <a:rPr lang="en-SG" smtClean="0"/>
              <a:t>30/10/2021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96BFE-3B30-4D60-83E9-315EB4AB2C1E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EB808-F1F1-4D73-925E-7249C7C78BF7}" type="datetimeFigureOut">
              <a:rPr lang="en-SG" smtClean="0"/>
              <a:t>30/10/2021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96BFE-3B30-4D60-83E9-315EB4AB2C1E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EB808-F1F1-4D73-925E-7249C7C78BF7}" type="datetimeFigureOut">
              <a:rPr lang="en-SG" smtClean="0"/>
              <a:t>30/10/2021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96BFE-3B30-4D60-83E9-315EB4AB2C1E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EB808-F1F1-4D73-925E-7249C7C78BF7}" type="datetimeFigureOut">
              <a:rPr lang="en-SG" smtClean="0"/>
              <a:t>30/10/2021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96BFE-3B30-4D60-83E9-315EB4AB2C1E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EB808-F1F1-4D73-925E-7249C7C78BF7}" type="datetimeFigureOut">
              <a:rPr lang="en-SG" smtClean="0"/>
              <a:t>30/10/2021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96BFE-3B30-4D60-83E9-315EB4AB2C1E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5EB808-F1F1-4D73-925E-7249C7C78BF7}" type="datetimeFigureOut">
              <a:rPr lang="en-SG" smtClean="0"/>
              <a:t>30/10/2021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496BFE-3B30-4D60-83E9-315EB4AB2C1E}" type="slidenum">
              <a:rPr lang="en-SG" smtClean="0"/>
              <a:t>‹#›</a:t>
            </a:fld>
            <a:endParaRPr lang="en-S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Relationship Id="rId9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1194835" y="719192"/>
            <a:ext cx="8344709" cy="4655125"/>
            <a:chOff x="1194835" y="719192"/>
            <a:chExt cx="8344709" cy="4655125"/>
          </a:xfrm>
        </p:grpSpPr>
        <p:pic>
          <p:nvPicPr>
            <p:cNvPr id="17" name="Picture 16" descr="A plant in a pot&#10;&#10;Description automatically generated with low confidence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94835" y="1482503"/>
              <a:ext cx="1828800" cy="1828800"/>
            </a:xfrm>
            <a:prstGeom prst="rect">
              <a:avLst/>
            </a:prstGeom>
          </p:spPr>
        </p:pic>
        <p:pic>
          <p:nvPicPr>
            <p:cNvPr id="19" name="Picture 18" descr="A green leaf on the ground&#10;&#10;Description automatically generated with low confidence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94835" y="3545517"/>
              <a:ext cx="1828800" cy="1828800"/>
            </a:xfrm>
            <a:prstGeom prst="rect">
              <a:avLst/>
            </a:prstGeom>
          </p:spPr>
        </p:pic>
        <p:pic>
          <p:nvPicPr>
            <p:cNvPr id="23" name="Picture 22" descr="A picture containing silhouette&#10;&#10;Description automatically generated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8815" y="3545517"/>
              <a:ext cx="1828800" cy="1828800"/>
            </a:xfrm>
            <a:prstGeom prst="rect">
              <a:avLst/>
            </a:prstGeom>
          </p:spPr>
        </p:pic>
        <p:pic>
          <p:nvPicPr>
            <p:cNvPr id="27" name="Picture 26" descr="A picture containing silhouette&#10;&#10;Description automatically generated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8815" y="1482503"/>
              <a:ext cx="1828800" cy="1828800"/>
            </a:xfrm>
            <a:prstGeom prst="rect">
              <a:avLst/>
            </a:prstGeom>
          </p:spPr>
        </p:pic>
        <p:pic>
          <p:nvPicPr>
            <p:cNvPr id="29" name="Picture 28" descr="A picture containing mountain, cave&#10;&#10;Description automatically generated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10744" y="1482503"/>
              <a:ext cx="1828800" cy="1828800"/>
            </a:xfrm>
            <a:prstGeom prst="rect">
              <a:avLst/>
            </a:prstGeom>
          </p:spPr>
        </p:pic>
        <p:pic>
          <p:nvPicPr>
            <p:cNvPr id="31" name="Picture 30" descr="A close-up of a plant&#10;&#10;Description automatically generated with low confidence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26764" y="1482503"/>
              <a:ext cx="1828800" cy="1828800"/>
            </a:xfrm>
            <a:prstGeom prst="rect">
              <a:avLst/>
            </a:prstGeom>
          </p:spPr>
        </p:pic>
        <p:pic>
          <p:nvPicPr>
            <p:cNvPr id="33" name="Picture 32" descr="A hand holding a plant&#10;&#10;Description automatically generated with medium confidence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26764" y="3545517"/>
              <a:ext cx="1828800" cy="1828800"/>
            </a:xfrm>
            <a:prstGeom prst="rect">
              <a:avLst/>
            </a:prstGeom>
          </p:spPr>
        </p:pic>
        <p:pic>
          <p:nvPicPr>
            <p:cNvPr id="35" name="Picture 34" descr="A black and white image of a person's face&#10;&#10;Description automatically generated with low confidence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10744" y="3545517"/>
              <a:ext cx="1828800" cy="1828800"/>
            </a:xfrm>
            <a:prstGeom prst="rect">
              <a:avLst/>
            </a:prstGeom>
          </p:spPr>
        </p:pic>
        <p:sp>
          <p:nvSpPr>
            <p:cNvPr id="36" name="TextBox 35"/>
            <p:cNvSpPr txBox="1"/>
            <p:nvPr/>
          </p:nvSpPr>
          <p:spPr>
            <a:xfrm>
              <a:off x="3278815" y="719192"/>
              <a:ext cx="4176749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60 pairs of W500 x H500 plant images</a:t>
              </a:r>
              <a:endParaRPr lang="en-SG" dirty="0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F27BA30-AA01-42A7-8CAB-914750CCF204}"/>
              </a:ext>
            </a:extLst>
          </p:cNvPr>
          <p:cNvSpPr/>
          <p:nvPr/>
        </p:nvSpPr>
        <p:spPr>
          <a:xfrm>
            <a:off x="1735825" y="1274159"/>
            <a:ext cx="7915275" cy="42767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784985" y="1303655"/>
            <a:ext cx="7947660" cy="22574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4985" y="3561080"/>
            <a:ext cx="7915275" cy="201930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3984,&quot;width&quot;:14026}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8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Zhang Siyue</dc:creator>
  <cp:lastModifiedBy>Office365</cp:lastModifiedBy>
  <cp:revision>6</cp:revision>
  <dcterms:created xsi:type="dcterms:W3CDTF">2021-10-26T11:54:00Z</dcterms:created>
  <dcterms:modified xsi:type="dcterms:W3CDTF">2021-10-30T06:43:25Z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EC637EF0BAD44C3C84C2AC191068A881</vt:lpwstr>
  </property>
  <property fmtid="{D5CDD505-2E9C-101B-9397-08002B2CF9AE}" pid="3" name="KSOProductBuildVer">
    <vt:lpwstr>2052-11.1.0.11045</vt:lpwstr>
  </property>
</Properties>
</file>