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65D4-AE72-4FEE-B5DB-B89B7FB8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D28F7-F4EE-4841-A66B-948B521E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7CCBD-AB1D-4503-9944-715F7F85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87CC7-8A37-432D-81D0-8581DBE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C8207-8419-4501-80F2-413DACF4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8307-8359-408E-A240-22DB361D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4047B-3E1C-4515-81FE-48DCE144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76D74-43C0-4DAF-90E3-08C72E3A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DFA21-A8C7-4857-BC26-EE2E8B8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B8891-7B98-4344-A835-EB2C04F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4ED0B-F1C9-4CAA-9F7B-747393774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2EB05-3EDA-4802-AE71-C010EFBB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1A89A-3BF6-4A1C-99C7-AED1F2E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5C7A-0F35-4F21-87E9-C0F1D4E9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F1D74-6C64-4078-BAFD-4D61652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5149-9031-44D5-8B1D-1D1D048A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9B07-8934-495A-BDA6-9EC39314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7B13D-09BC-493C-BF3F-A62C5EE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B7A03-D7C6-4B3E-9B43-67DB0E13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89D9-7CF4-453B-90BF-2F0F221C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5FAB-0958-4D69-8466-F1763C7F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B291C-09D7-4CF9-ADC4-5F0FDB5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040D-631F-4C29-855A-F1D69ADE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16A8-889E-492C-9B0E-2CBD655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73FBA-5116-4B5D-8B84-3E74456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9B643-DF5C-488D-BBF5-3FD9E72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43476-2E6A-432D-B2BE-4906DC4E5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1EF3B-F3D5-4869-B50E-967E5753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16FA8-38C2-4A46-98F8-F6C116BF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36C6E-72C0-421D-B133-6F3D659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6EC79-74D2-46D4-B5AD-D10110C3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AB66-6683-4094-81C9-C1D9C291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08BAE-A432-4C74-BB89-0EFECB7A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64046-A79C-4A25-9959-BB1BAB9B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0A45E-D660-4D68-9D55-7FA532E17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2B2E4-7527-42E5-9F7C-C8D855A1E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79C05F-DBB1-409A-AAF5-A5CF2958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1157C-B950-41C4-B0D8-2047B4FB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FCD9D-8930-4137-BCD7-C7B25632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36A-D9B2-4C72-A42F-4AB65B20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8A841B-F02D-4D2C-9CEE-93CB7ECE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47551-8590-4FC4-BA9C-7F283A0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3021B-4807-4603-B63B-BCF8E1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3DC93-1386-4701-BF26-CE55073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81A4F-72C2-4BB8-971D-2B611624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98127-E743-4CEE-A57C-6352576D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861BC-D6B1-48F4-8D1B-4CBA2FF1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BC9ED-40DC-451D-B390-FFF3C416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C4CFF-F1E1-4B08-A7A3-84D9794D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D4E41-45AC-4AA8-B70A-7AE16BC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307F6-4BC3-40FF-8DA7-8B876E9A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DB1-BCEA-45C3-ABD7-87FAB19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1742-0BBA-4974-9739-8324FC1B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60BE81-1BF3-44D1-8C2A-5CED2AFEC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780C1-8BED-46B0-885B-62CFB5DA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BF58D-EA05-4348-A7E2-82A2F7D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BBFB-729B-4914-B391-820F68B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DF03F-26BD-4D67-BCFD-F097F4EF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1262D-89FE-4D50-8EB5-91EC342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8434C-3109-4887-886C-C8A2AABD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78B2A-13CC-4DB6-9150-044266B91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8139-194D-45BB-BEFD-3B36F29B8EF8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A33C-1BDE-4A38-9013-B3CD9B5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18F8-BC95-4505-A022-BC70BEC2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215C01BD-17D1-4F81-A082-809C39AB507D}"/>
              </a:ext>
            </a:extLst>
          </p:cNvPr>
          <p:cNvSpPr/>
          <p:nvPr/>
        </p:nvSpPr>
        <p:spPr>
          <a:xfrm>
            <a:off x="4553146" y="207390"/>
            <a:ext cx="471341" cy="62216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208901-6F71-4EA8-AF85-B162E478A915}"/>
              </a:ext>
            </a:extLst>
          </p:cNvPr>
          <p:cNvSpPr txBox="1"/>
          <p:nvPr/>
        </p:nvSpPr>
        <p:spPr>
          <a:xfrm>
            <a:off x="2639505" y="3133569"/>
            <a:ext cx="188536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一个论文节点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FAF91C-2048-4407-9296-51EFF556A0E4}"/>
              </a:ext>
            </a:extLst>
          </p:cNvPr>
          <p:cNvSpPr txBox="1"/>
          <p:nvPr/>
        </p:nvSpPr>
        <p:spPr>
          <a:xfrm>
            <a:off x="5052767" y="1483244"/>
            <a:ext cx="14568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自我属性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5981B-FA10-45CB-8406-C9989C483668}"/>
              </a:ext>
            </a:extLst>
          </p:cNvPr>
          <p:cNvSpPr txBox="1"/>
          <p:nvPr/>
        </p:nvSpPr>
        <p:spPr>
          <a:xfrm>
            <a:off x="4854804" y="4687389"/>
            <a:ext cx="134108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   引用属性</a:t>
            </a:r>
            <a:endParaRPr lang="en-US" altLang="zh-CN" dirty="0"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（层内连接）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2E0DB57-6C19-40AD-8838-661335FE8EE4}"/>
              </a:ext>
            </a:extLst>
          </p:cNvPr>
          <p:cNvSpPr/>
          <p:nvPr/>
        </p:nvSpPr>
        <p:spPr>
          <a:xfrm>
            <a:off x="6142935" y="457956"/>
            <a:ext cx="322083" cy="239319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1CB1B8-86C7-4454-9DD2-BAE864C7F5BD}"/>
              </a:ext>
            </a:extLst>
          </p:cNvPr>
          <p:cNvSpPr txBox="1"/>
          <p:nvPr/>
        </p:nvSpPr>
        <p:spPr>
          <a:xfrm>
            <a:off x="6201926" y="661606"/>
            <a:ext cx="13456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关键词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3B4E7-419E-4F29-B7E6-1A9BF7467066}"/>
              </a:ext>
            </a:extLst>
          </p:cNvPr>
          <p:cNvSpPr txBox="1"/>
          <p:nvPr/>
        </p:nvSpPr>
        <p:spPr>
          <a:xfrm>
            <a:off x="6568913" y="3552637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2939C-D23C-4C95-988C-771A02A11204}"/>
              </a:ext>
            </a:extLst>
          </p:cNvPr>
          <p:cNvSpPr txBox="1"/>
          <p:nvPr/>
        </p:nvSpPr>
        <p:spPr>
          <a:xfrm>
            <a:off x="6392948" y="1126495"/>
            <a:ext cx="13456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附加关键词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9C88D6-EFBE-40C7-81FD-2B828B3F17B4}"/>
              </a:ext>
            </a:extLst>
          </p:cNvPr>
          <p:cNvSpPr txBox="1"/>
          <p:nvPr/>
        </p:nvSpPr>
        <p:spPr>
          <a:xfrm>
            <a:off x="6463947" y="2647869"/>
            <a:ext cx="19473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杂志（层间连接）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9EAD6394-FD64-45FE-A293-4C503BB0EB6B}"/>
              </a:ext>
            </a:extLst>
          </p:cNvPr>
          <p:cNvSpPr/>
          <p:nvPr/>
        </p:nvSpPr>
        <p:spPr>
          <a:xfrm>
            <a:off x="6152560" y="3737303"/>
            <a:ext cx="322083" cy="226950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D35FF8-0441-47E5-AB60-0D42B7C5F464}"/>
              </a:ext>
            </a:extLst>
          </p:cNvPr>
          <p:cNvSpPr txBox="1"/>
          <p:nvPr/>
        </p:nvSpPr>
        <p:spPr>
          <a:xfrm>
            <a:off x="6474643" y="226243"/>
            <a:ext cx="11972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摘要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A93A7-8701-4516-81B6-AF37F3B9CB06}"/>
              </a:ext>
            </a:extLst>
          </p:cNvPr>
          <p:cNvSpPr txBox="1"/>
          <p:nvPr/>
        </p:nvSpPr>
        <p:spPr>
          <a:xfrm>
            <a:off x="6541418" y="4365072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70F5BA-5379-46E9-9E1F-D0EA951B3A55}"/>
              </a:ext>
            </a:extLst>
          </p:cNvPr>
          <p:cNvSpPr txBox="1"/>
          <p:nvPr/>
        </p:nvSpPr>
        <p:spPr>
          <a:xfrm>
            <a:off x="6532654" y="5177507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06485DF-789F-4A22-8D3E-57BC6544D471}"/>
              </a:ext>
            </a:extLst>
          </p:cNvPr>
          <p:cNvSpPr/>
          <p:nvPr/>
        </p:nvSpPr>
        <p:spPr>
          <a:xfrm>
            <a:off x="7913896" y="3110695"/>
            <a:ext cx="322083" cy="128301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931DA2-012F-42CF-885E-2029E824AB3C}"/>
              </a:ext>
            </a:extLst>
          </p:cNvPr>
          <p:cNvSpPr txBox="1"/>
          <p:nvPr/>
        </p:nvSpPr>
        <p:spPr>
          <a:xfrm>
            <a:off x="6751681" y="5670338"/>
            <a:ext cx="461665" cy="758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…………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5A1FF4-63FA-4EDC-B5F7-AB44F4CC9BF4}"/>
              </a:ext>
            </a:extLst>
          </p:cNvPr>
          <p:cNvSpPr txBox="1"/>
          <p:nvPr/>
        </p:nvSpPr>
        <p:spPr>
          <a:xfrm>
            <a:off x="8411253" y="3017201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00ADB-FB62-4301-8267-E5D1218C5EFF}"/>
              </a:ext>
            </a:extLst>
          </p:cNvPr>
          <p:cNvSpPr txBox="1"/>
          <p:nvPr/>
        </p:nvSpPr>
        <p:spPr>
          <a:xfrm>
            <a:off x="8411253" y="3567536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杂志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F9910E-7930-4945-8F87-080226AD30A0}"/>
              </a:ext>
            </a:extLst>
          </p:cNvPr>
          <p:cNvSpPr txBox="1"/>
          <p:nvPr/>
        </p:nvSpPr>
        <p:spPr>
          <a:xfrm>
            <a:off x="8411253" y="4175231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出版时间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5FCCC8-12BC-4921-A541-6A95127454B5}"/>
              </a:ext>
            </a:extLst>
          </p:cNvPr>
          <p:cNvSpPr txBox="1"/>
          <p:nvPr/>
        </p:nvSpPr>
        <p:spPr>
          <a:xfrm>
            <a:off x="6392948" y="2157179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出版时间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FE38CD-09BF-4532-9B11-E72D80B7D054}"/>
              </a:ext>
            </a:extLst>
          </p:cNvPr>
          <p:cNvSpPr txBox="1"/>
          <p:nvPr/>
        </p:nvSpPr>
        <p:spPr>
          <a:xfrm>
            <a:off x="6463948" y="1641883"/>
            <a:ext cx="21898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合作者（层间连接）</a:t>
            </a:r>
          </a:p>
        </p:txBody>
      </p:sp>
    </p:spTree>
    <p:extLst>
      <p:ext uri="{BB962C8B-B14F-4D97-AF65-F5344CB8AC3E}">
        <p14:creationId xmlns:p14="http://schemas.microsoft.com/office/powerpoint/2010/main" val="35992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8FCFAC-777A-457D-8690-FB3899C91F4C}"/>
              </a:ext>
            </a:extLst>
          </p:cNvPr>
          <p:cNvSpPr txBox="1"/>
          <p:nvPr/>
        </p:nvSpPr>
        <p:spPr>
          <a:xfrm>
            <a:off x="838200" y="3817230"/>
            <a:ext cx="664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属性相似度</a:t>
            </a:r>
            <a:r>
              <a:rPr lang="zh-CN" altLang="en-US" dirty="0"/>
              <a:t>：</a:t>
            </a:r>
            <a:r>
              <a:rPr lang="zh-CN" altLang="zh-CN" dirty="0"/>
              <a:t>基于文本属性，关键词，附加关键词以及出版社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077AE0-8640-4841-8148-E4EE1DA7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/>
              <a:t>论文网络（</a:t>
            </a:r>
            <a:r>
              <a:rPr lang="en-US" altLang="zh-CN" dirty="0" err="1"/>
              <a:t>paper_network</a:t>
            </a:r>
            <a:r>
              <a:rPr lang="zh-CN" altLang="zh-CN" dirty="0"/>
              <a:t>）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33DFF5-A268-449E-8F93-CD23CF04C722}"/>
              </a:ext>
            </a:extLst>
          </p:cNvPr>
          <p:cNvSpPr txBox="1"/>
          <p:nvPr/>
        </p:nvSpPr>
        <p:spPr>
          <a:xfrm>
            <a:off x="838200" y="1960775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网络性质：有向（单向）无权网络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37865D-3FAD-40E6-928A-B9388C734A0B}"/>
              </a:ext>
            </a:extLst>
          </p:cNvPr>
          <p:cNvSpPr txBox="1"/>
          <p:nvPr/>
        </p:nvSpPr>
        <p:spPr>
          <a:xfrm>
            <a:off x="838200" y="2593745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社区发现方法：加入节点信息的标签传递算法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7E31F4-6415-4A23-A7C7-BA470256DA0B}"/>
              </a:ext>
            </a:extLst>
          </p:cNvPr>
          <p:cNvSpPr txBox="1"/>
          <p:nvPr/>
        </p:nvSpPr>
        <p:spPr>
          <a:xfrm>
            <a:off x="838200" y="3182077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相似度的构成：</a:t>
            </a:r>
            <a:r>
              <a:rPr lang="en-US" altLang="zh-CN" dirty="0"/>
              <a:t>1.</a:t>
            </a:r>
            <a:r>
              <a:rPr lang="zh-CN" altLang="zh-CN" dirty="0"/>
              <a:t>拓扑相似度 </a:t>
            </a:r>
            <a:r>
              <a:rPr lang="en-US" altLang="zh-CN" dirty="0"/>
              <a:t>  2.</a:t>
            </a:r>
            <a:r>
              <a:rPr lang="zh-CN" altLang="zh-CN" dirty="0"/>
              <a:t>属性相似度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5B0C6-B56D-4DE4-B816-B7627B103CEA}"/>
              </a:ext>
            </a:extLst>
          </p:cNvPr>
          <p:cNvSpPr txBox="1"/>
          <p:nvPr/>
        </p:nvSpPr>
        <p:spPr>
          <a:xfrm>
            <a:off x="838200" y="3770409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拓扑相似度</a:t>
            </a:r>
            <a:r>
              <a:rPr lang="zh-CN" altLang="en-US" dirty="0"/>
              <a:t>：</a:t>
            </a:r>
            <a:r>
              <a:rPr lang="zh-CN" altLang="zh-CN" dirty="0"/>
              <a:t>基于</a:t>
            </a:r>
            <a:r>
              <a:rPr lang="zh-CN" altLang="en-US" dirty="0"/>
              <a:t>拓扑距离以及引用关系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55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108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论文网络（paper_network）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Bokkin Wang</dc:creator>
  <cp:lastModifiedBy>Bokkin Wang</cp:lastModifiedBy>
  <cp:revision>57</cp:revision>
  <dcterms:created xsi:type="dcterms:W3CDTF">2019-01-15T17:24:33Z</dcterms:created>
  <dcterms:modified xsi:type="dcterms:W3CDTF">2019-07-20T08:03:53Z</dcterms:modified>
</cp:coreProperties>
</file>