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84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69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6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97837" y="1419622"/>
            <a:ext cx="4608512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775" y="1806374"/>
            <a:ext cx="3456384" cy="2232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247714"/>
            <a:ext cx="244827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79911" y="2598462"/>
            <a:ext cx="1008112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13940" y="3246534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2166" y="3651894"/>
            <a:ext cx="266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Shell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cd 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ls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9136" y="4092628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外层应用程序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907485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Shell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命令行解释器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en-US" dirty="0" smtClean="0"/>
              <a:t>接收应用程序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用户命令</a:t>
            </a:r>
            <a:r>
              <a:rPr lang="zh-CN" altLang="en-US" dirty="0"/>
              <a:t>，然后</a:t>
            </a:r>
            <a:r>
              <a:rPr lang="zh-CN" altLang="en-US" dirty="0" smtClean="0"/>
              <a:t>调用操作系统内核。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2964" y="4540790"/>
            <a:ext cx="88204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Shell</a:t>
            </a:r>
            <a:r>
              <a:rPr lang="zh-CN" altLang="zh-CN" kern="100" dirty="0">
                <a:latin typeface="Times New Roman" panose="02020603050405020304" pitchFamily="18" charset="0"/>
              </a:rPr>
              <a:t>还是一个功能相当强大的编程语言，易编写、易调试、灵活性强。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614804" y="528595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Shell</a:t>
            </a:r>
            <a:r>
              <a:rPr lang="zh-CN" altLang="en-US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  <p:bldP spid="3" grpId="0" animBg="1"/>
      <p:bldP spid="5" grpId="0"/>
      <p:bldP spid="7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全屏显示(16:9)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121</cp:revision>
  <dcterms:created xsi:type="dcterms:W3CDTF">2013-03-04T07:19:00Z</dcterms:created>
  <dcterms:modified xsi:type="dcterms:W3CDTF">2018-07-24T06:32:47Z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