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062BD-1CED-47EC-9136-B3E7C19EF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2D80F-88E1-4CD7-8BC4-9900FF1C2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EE95C-010F-441B-9D06-347372A21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1AB3-C49E-49BE-9A10-A827B07207E0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00E1F-379E-4645-B57C-7D9BE9FD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8BB5C-9825-4B59-862F-87BB4BA5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9DC8-1B10-4127-AC45-2566D1EBE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7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5AAB-B87F-49D6-9876-E8A3E71F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6CD60-0644-4345-AC95-1448AFB4E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95DF3-F1B9-4C74-8556-C970C8E35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1AB3-C49E-49BE-9A10-A827B07207E0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8AD5C-591C-4F32-B64A-453D0DC7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75DBD-E961-4782-8004-B32E36E3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9DC8-1B10-4127-AC45-2566D1EBE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4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841BA-F6D7-4357-ABC0-79D9FAAF5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36715-594E-4967-90C4-2052B8FD8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CB498-E4D1-473F-B463-7A9DB9C3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1AB3-C49E-49BE-9A10-A827B07207E0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20943-0827-401C-A5FE-45361A41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268F5-BC3E-471A-93D4-ACE22348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9DC8-1B10-4127-AC45-2566D1EBE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9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27EB-AE6A-4896-9981-A1B8AE55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C3D2B-F473-4C63-81A8-60985636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604C-7C02-46BC-9AFA-D5C35DF8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1AB3-C49E-49BE-9A10-A827B07207E0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A4FE0-97B4-46F6-B1FF-CE2F09D5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DD5CF-062F-4A47-A834-7FD41082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9DC8-1B10-4127-AC45-2566D1EBE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8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1FE8-3CA0-4DB1-A1A8-9540AB98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CCF04-9B81-4C82-B397-0BC64B33E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A2FCD-7C81-4D22-AEA5-D2B9C494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1AB3-C49E-49BE-9A10-A827B07207E0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9F9C6-C131-46D9-944D-1167CB8D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07040-3D62-416D-8641-755C98B7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9DC8-1B10-4127-AC45-2566D1EBE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6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F83EB-9A23-40DD-AA26-DEC3D361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A6649-ECE2-43AA-BBA0-D4EBAFDBC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1345F-1D2F-4F13-BE57-7C30D2F94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3654A-8D03-4D04-BF00-B77B72BC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1AB3-C49E-49BE-9A10-A827B07207E0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67FE4-9BCE-4201-B472-F281264A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329E4-475C-4D7C-B862-62D0A3EDB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9DC8-1B10-4127-AC45-2566D1EBE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2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053E-0DEB-4677-A6C0-8EE629FD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DA6B2-4309-4597-882D-3FD68F053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01DA0-3C24-4227-8320-4A3BB666E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C6EBB-A696-41A9-90A9-487C8F794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9DD37-C1C0-45E1-B18D-BE7527F12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DCD2B-FF80-4E62-BD87-2E08ABA9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1AB3-C49E-49BE-9A10-A827B07207E0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D84C91-63FD-4875-9235-B1C41B50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78E97-FB96-4C7A-AF8E-E78F8448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9DC8-1B10-4127-AC45-2566D1EBE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7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103-2BFF-4DB1-A265-4A5664279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B94DF-46FC-4307-9158-247D32E1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1AB3-C49E-49BE-9A10-A827B07207E0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0D680-7302-4065-A94E-39E24CE6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A5A0B-C3E2-4752-9774-E8BEA6036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9DC8-1B10-4127-AC45-2566D1EBE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3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CDD4C0-6BFA-43AD-B279-DDCF6C842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1AB3-C49E-49BE-9A10-A827B07207E0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CC04A-8231-4EDF-8CA6-D1A879449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E5CF-A89B-47FA-AA04-08F7BD79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9DC8-1B10-4127-AC45-2566D1EBE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2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114A8-2EB3-4406-986D-4F12BB76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5E55C-63D8-4BFD-A53A-1F566AB6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77BB8-77A4-442A-A6FA-EAC5405A9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C4CA7-89AD-4603-B88E-F1958BE4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1AB3-C49E-49BE-9A10-A827B07207E0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4012A-AA32-4829-B296-D91DCE12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FDFE5-89D0-4DD7-9712-5EEBDFCC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9DC8-1B10-4127-AC45-2566D1EBE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8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05B8-B4D3-4393-93A6-DB7F08E96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C414A6-7A8B-4D10-9007-F47659089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7B5DA-F49E-4A88-8F5F-62C664C2D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4CFB6-C32D-4DAA-B7BB-06B3937A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1AB3-C49E-49BE-9A10-A827B07207E0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D8F69-19F5-4EEA-A6A6-0BBA7592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36922-AFFE-48FC-B03C-BA44B7CB0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9DC8-1B10-4127-AC45-2566D1EBE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0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AED3B4-D035-4235-8224-F893841A6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36C30-E3B7-49DA-890F-9128BBF9E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FE1FA-97AB-4F58-9DF7-BE45CF49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81AB3-C49E-49BE-9A10-A827B07207E0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F6668-009C-4AF1-88CD-4F3AB8DC6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DF361-8463-4F5A-A246-45E1FAF81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59DC8-1B10-4127-AC45-2566D1EBE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5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web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webp"/><Relationship Id="rId5" Type="http://schemas.openxmlformats.org/officeDocument/2006/relationships/image" Target="../media/image5.png"/><Relationship Id="rId10" Type="http://schemas.openxmlformats.org/officeDocument/2006/relationships/image" Target="../media/image10.webp"/><Relationship Id="rId4" Type="http://schemas.openxmlformats.org/officeDocument/2006/relationships/image" Target="../media/image4.svg"/><Relationship Id="rId9" Type="http://schemas.openxmlformats.org/officeDocument/2006/relationships/image" Target="../media/image9.web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7.png"/><Relationship Id="rId3" Type="http://schemas.openxmlformats.org/officeDocument/2006/relationships/image" Target="../media/image6.sv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5" Type="http://schemas.openxmlformats.org/officeDocument/2006/relationships/image" Target="../media/image4.sv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17.png"/><Relationship Id="rId1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3FA9F24B-9F9A-4FAE-AEBE-3814E5250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607" y="1119162"/>
            <a:ext cx="1338943" cy="1338943"/>
          </a:xfrm>
          <a:prstGeom prst="rect">
            <a:avLst/>
          </a:prstGeom>
        </p:spPr>
      </p:pic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CA1450E6-39DD-49CE-B25D-038E0AFAEC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607" y="4350879"/>
            <a:ext cx="1338943" cy="1338943"/>
          </a:xfrm>
          <a:prstGeom prst="rect">
            <a:avLst/>
          </a:prstGeom>
        </p:spPr>
      </p:pic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8D980B4A-4907-4502-8EFC-35ED8D5F85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26450" y="1119162"/>
            <a:ext cx="1338943" cy="1338943"/>
          </a:xfrm>
          <a:prstGeom prst="rect">
            <a:avLst/>
          </a:prstGeom>
        </p:spPr>
      </p:pic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074FB6DB-880C-4C76-8146-C4DBBCD826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26450" y="4350879"/>
            <a:ext cx="1338943" cy="1338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2D8689-AC50-4C50-9823-898A6311FF60}"/>
              </a:ext>
            </a:extLst>
          </p:cNvPr>
          <p:cNvSpPr txBox="1"/>
          <p:nvPr/>
        </p:nvSpPr>
        <p:spPr>
          <a:xfrm>
            <a:off x="981779" y="64309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Engineer #1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C09525-DB1C-430F-8450-797DD77A8F77}"/>
              </a:ext>
            </a:extLst>
          </p:cNvPr>
          <p:cNvSpPr txBox="1"/>
          <p:nvPr/>
        </p:nvSpPr>
        <p:spPr>
          <a:xfrm>
            <a:off x="981779" y="398154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Engineer #2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D60B58-37CE-465B-BABD-0F1E9B779D99}"/>
              </a:ext>
            </a:extLst>
          </p:cNvPr>
          <p:cNvSpPr txBox="1"/>
          <p:nvPr/>
        </p:nvSpPr>
        <p:spPr>
          <a:xfrm>
            <a:off x="9781623" y="64309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Engineer #3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1C2A3-3989-46E9-A308-51E9864A1D57}"/>
              </a:ext>
            </a:extLst>
          </p:cNvPr>
          <p:cNvSpPr txBox="1"/>
          <p:nvPr/>
        </p:nvSpPr>
        <p:spPr>
          <a:xfrm>
            <a:off x="9781623" y="398154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Engineer #4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075E7DD-6165-4208-A562-132CF1334877}"/>
              </a:ext>
            </a:extLst>
          </p:cNvPr>
          <p:cNvCxnSpPr>
            <a:cxnSpLocks/>
          </p:cNvCxnSpPr>
          <p:nvPr/>
        </p:nvCxnSpPr>
        <p:spPr>
          <a:xfrm flipV="1">
            <a:off x="3547068" y="1092758"/>
            <a:ext cx="0" cy="42328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19CE196-F041-4F45-9BE7-5A2162249470}"/>
              </a:ext>
            </a:extLst>
          </p:cNvPr>
          <p:cNvCxnSpPr/>
          <p:nvPr/>
        </p:nvCxnSpPr>
        <p:spPr>
          <a:xfrm>
            <a:off x="3547068" y="5325626"/>
            <a:ext cx="500407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6900276-DADD-4E19-B337-505876AA2546}"/>
              </a:ext>
            </a:extLst>
          </p:cNvPr>
          <p:cNvSpPr txBox="1"/>
          <p:nvPr/>
        </p:nvSpPr>
        <p:spPr>
          <a:xfrm>
            <a:off x="3108486" y="6430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KPI #2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923810-67FC-44ED-92D2-AE8611B6DDF0}"/>
              </a:ext>
            </a:extLst>
          </p:cNvPr>
          <p:cNvSpPr txBox="1"/>
          <p:nvPr/>
        </p:nvSpPr>
        <p:spPr>
          <a:xfrm>
            <a:off x="8551147" y="54599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KPI #1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06F502E-BAD6-4130-AC6E-84D666179809}"/>
              </a:ext>
            </a:extLst>
          </p:cNvPr>
          <p:cNvSpPr/>
          <p:nvPr/>
        </p:nvSpPr>
        <p:spPr>
          <a:xfrm>
            <a:off x="4330839" y="1723355"/>
            <a:ext cx="120576" cy="12057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554C52A-F1F3-4F83-8527-02642BE6D2DF}"/>
              </a:ext>
            </a:extLst>
          </p:cNvPr>
          <p:cNvSpPr/>
          <p:nvPr/>
        </p:nvSpPr>
        <p:spPr>
          <a:xfrm>
            <a:off x="4847494" y="1502291"/>
            <a:ext cx="120576" cy="12057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1FEFD43-DCCA-4146-8F5E-CFF702CA7BAA}"/>
              </a:ext>
            </a:extLst>
          </p:cNvPr>
          <p:cNvSpPr/>
          <p:nvPr/>
        </p:nvSpPr>
        <p:spPr>
          <a:xfrm>
            <a:off x="5260707" y="1747219"/>
            <a:ext cx="120576" cy="12057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627F2CB-7ED7-42C1-B144-BF4CD4C598CC}"/>
              </a:ext>
            </a:extLst>
          </p:cNvPr>
          <p:cNvSpPr/>
          <p:nvPr/>
        </p:nvSpPr>
        <p:spPr>
          <a:xfrm>
            <a:off x="4547274" y="2078815"/>
            <a:ext cx="120576" cy="12057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B158C7F-B3E0-4F0F-90EE-CB69F985505D}"/>
              </a:ext>
            </a:extLst>
          </p:cNvPr>
          <p:cNvSpPr/>
          <p:nvPr/>
        </p:nvSpPr>
        <p:spPr>
          <a:xfrm>
            <a:off x="5059740" y="2078815"/>
            <a:ext cx="120576" cy="12057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C5E6130-8037-4A6F-B7E0-1D96A18B2E6F}"/>
              </a:ext>
            </a:extLst>
          </p:cNvPr>
          <p:cNvSpPr/>
          <p:nvPr/>
        </p:nvSpPr>
        <p:spPr>
          <a:xfrm>
            <a:off x="4142637" y="2420459"/>
            <a:ext cx="120576" cy="12057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AF017CB-E209-411F-B68D-38231D3F727F}"/>
              </a:ext>
            </a:extLst>
          </p:cNvPr>
          <p:cNvSpPr/>
          <p:nvPr/>
        </p:nvSpPr>
        <p:spPr>
          <a:xfrm>
            <a:off x="4847494" y="2544179"/>
            <a:ext cx="120576" cy="12057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C1501B7-F502-4DAE-AF2E-510272A47078}"/>
              </a:ext>
            </a:extLst>
          </p:cNvPr>
          <p:cNvSpPr/>
          <p:nvPr/>
        </p:nvSpPr>
        <p:spPr>
          <a:xfrm>
            <a:off x="4330839" y="2818628"/>
            <a:ext cx="120576" cy="12057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8FE4071-7345-43FD-9F96-13FB763A147E}"/>
              </a:ext>
            </a:extLst>
          </p:cNvPr>
          <p:cNvSpPr/>
          <p:nvPr/>
        </p:nvSpPr>
        <p:spPr>
          <a:xfrm>
            <a:off x="4748681" y="2995735"/>
            <a:ext cx="120576" cy="12057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60B15C4-82EA-4EAF-8F71-B61919CDC6B3}"/>
              </a:ext>
            </a:extLst>
          </p:cNvPr>
          <p:cNvSpPr/>
          <p:nvPr/>
        </p:nvSpPr>
        <p:spPr>
          <a:xfrm>
            <a:off x="4451415" y="3405198"/>
            <a:ext cx="120576" cy="12057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0D955CB-A8F5-4880-83D9-80E1EB20A338}"/>
              </a:ext>
            </a:extLst>
          </p:cNvPr>
          <p:cNvSpPr/>
          <p:nvPr/>
        </p:nvSpPr>
        <p:spPr>
          <a:xfrm>
            <a:off x="5120022" y="3611814"/>
            <a:ext cx="120576" cy="12057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63055AE-AB0A-43F6-BF2D-F8978B99E196}"/>
              </a:ext>
            </a:extLst>
          </p:cNvPr>
          <p:cNvSpPr/>
          <p:nvPr/>
        </p:nvSpPr>
        <p:spPr>
          <a:xfrm>
            <a:off x="4613422" y="3850470"/>
            <a:ext cx="120576" cy="12057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64111B3-682D-4EED-B12D-F01F3D1AC7F7}"/>
              </a:ext>
            </a:extLst>
          </p:cNvPr>
          <p:cNvSpPr/>
          <p:nvPr/>
        </p:nvSpPr>
        <p:spPr>
          <a:xfrm>
            <a:off x="5381283" y="4212828"/>
            <a:ext cx="120576" cy="12057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A80714A-EEC9-4421-A501-049D9082EBE9}"/>
              </a:ext>
            </a:extLst>
          </p:cNvPr>
          <p:cNvSpPr/>
          <p:nvPr/>
        </p:nvSpPr>
        <p:spPr>
          <a:xfrm>
            <a:off x="5968725" y="4342839"/>
            <a:ext cx="120576" cy="12057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91F2296-E6C6-4D71-A0E0-687BE5E626AC}"/>
              </a:ext>
            </a:extLst>
          </p:cNvPr>
          <p:cNvSpPr/>
          <p:nvPr/>
        </p:nvSpPr>
        <p:spPr>
          <a:xfrm>
            <a:off x="6621868" y="4686051"/>
            <a:ext cx="120576" cy="12057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6608D1C-B117-4FDB-B262-08D62397A5C8}"/>
              </a:ext>
            </a:extLst>
          </p:cNvPr>
          <p:cNvSpPr/>
          <p:nvPr/>
        </p:nvSpPr>
        <p:spPr>
          <a:xfrm>
            <a:off x="7065669" y="4463415"/>
            <a:ext cx="120576" cy="12057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2E01EB0-9F36-4693-BCFD-52EE8BA987C2}"/>
              </a:ext>
            </a:extLst>
          </p:cNvPr>
          <p:cNvSpPr/>
          <p:nvPr/>
        </p:nvSpPr>
        <p:spPr>
          <a:xfrm>
            <a:off x="7906331" y="4446147"/>
            <a:ext cx="120576" cy="12057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ACAD697-26D1-48F0-8FE4-3870FFB9C471}"/>
              </a:ext>
            </a:extLst>
          </p:cNvPr>
          <p:cNvSpPr/>
          <p:nvPr/>
        </p:nvSpPr>
        <p:spPr>
          <a:xfrm>
            <a:off x="8026907" y="4023648"/>
            <a:ext cx="120576" cy="12057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9D5352F-8FEC-4F29-840F-C1B70F46438B}"/>
              </a:ext>
            </a:extLst>
          </p:cNvPr>
          <p:cNvSpPr/>
          <p:nvPr/>
        </p:nvSpPr>
        <p:spPr>
          <a:xfrm>
            <a:off x="7640109" y="3465486"/>
            <a:ext cx="120576" cy="12057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A167C12-E41F-43BF-B05A-EC2FD1A36FCD}"/>
              </a:ext>
            </a:extLst>
          </p:cNvPr>
          <p:cNvSpPr/>
          <p:nvPr/>
        </p:nvSpPr>
        <p:spPr>
          <a:xfrm>
            <a:off x="7532941" y="4039502"/>
            <a:ext cx="120576" cy="12057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B40B3BD-CB64-4817-B901-3A1BB70BFAE0}"/>
              </a:ext>
            </a:extLst>
          </p:cNvPr>
          <p:cNvSpPr/>
          <p:nvPr/>
        </p:nvSpPr>
        <p:spPr>
          <a:xfrm>
            <a:off x="7012105" y="3739936"/>
            <a:ext cx="120576" cy="12057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4BC143D-6DFC-4B24-929D-BC9B3C099CCF}"/>
              </a:ext>
            </a:extLst>
          </p:cNvPr>
          <p:cNvSpPr/>
          <p:nvPr/>
        </p:nvSpPr>
        <p:spPr>
          <a:xfrm>
            <a:off x="6891529" y="3042838"/>
            <a:ext cx="120576" cy="12057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93BD650-F26F-431B-AC20-3A701998BDF5}"/>
              </a:ext>
            </a:extLst>
          </p:cNvPr>
          <p:cNvSpPr/>
          <p:nvPr/>
        </p:nvSpPr>
        <p:spPr>
          <a:xfrm>
            <a:off x="6067050" y="2323125"/>
            <a:ext cx="120576" cy="12057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AFEE2D2-C669-48B9-A819-5EE3FF030512}"/>
              </a:ext>
            </a:extLst>
          </p:cNvPr>
          <p:cNvSpPr/>
          <p:nvPr/>
        </p:nvSpPr>
        <p:spPr>
          <a:xfrm>
            <a:off x="5785825" y="1861519"/>
            <a:ext cx="120576" cy="12057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C85BCC0-3AA8-4ED9-9CED-5CA2D4C87B35}"/>
              </a:ext>
            </a:extLst>
          </p:cNvPr>
          <p:cNvSpPr/>
          <p:nvPr/>
        </p:nvSpPr>
        <p:spPr>
          <a:xfrm>
            <a:off x="5439525" y="2801038"/>
            <a:ext cx="120576" cy="12057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B4D584B-463D-4A36-84FE-2AB3A77858C6}"/>
              </a:ext>
            </a:extLst>
          </p:cNvPr>
          <p:cNvSpPr/>
          <p:nvPr/>
        </p:nvSpPr>
        <p:spPr>
          <a:xfrm>
            <a:off x="6130703" y="3375061"/>
            <a:ext cx="120576" cy="12057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1020D20-BE63-472F-B523-D493683C9E4C}"/>
              </a:ext>
            </a:extLst>
          </p:cNvPr>
          <p:cNvSpPr/>
          <p:nvPr/>
        </p:nvSpPr>
        <p:spPr>
          <a:xfrm>
            <a:off x="6379780" y="3899932"/>
            <a:ext cx="120576" cy="12057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9744A19-5ED2-4628-8B5B-0DEC253F39B9}"/>
              </a:ext>
            </a:extLst>
          </p:cNvPr>
          <p:cNvSpPr txBox="1"/>
          <p:nvPr/>
        </p:nvSpPr>
        <p:spPr>
          <a:xfrm>
            <a:off x="6371349" y="1888525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Candidate designs</a:t>
            </a:r>
          </a:p>
        </p:txBody>
      </p:sp>
    </p:spTree>
    <p:extLst>
      <p:ext uri="{BB962C8B-B14F-4D97-AF65-F5344CB8AC3E}">
        <p14:creationId xmlns:p14="http://schemas.microsoft.com/office/powerpoint/2010/main" val="281353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4B360A84-A04C-4F6A-9E5B-0758C7DFC9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6085590"/>
                  </p:ext>
                </p:extLst>
              </p:nvPr>
            </p:nvGraphicFramePr>
            <p:xfrm>
              <a:off x="1421423" y="1357133"/>
              <a:ext cx="7265375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8452">
                      <a:extLst>
                        <a:ext uri="{9D8B030D-6E8A-4147-A177-3AD203B41FA5}">
                          <a16:colId xmlns:a16="http://schemas.microsoft.com/office/drawing/2014/main" val="281299173"/>
                        </a:ext>
                      </a:extLst>
                    </a:gridCol>
                    <a:gridCol w="1116806">
                      <a:extLst>
                        <a:ext uri="{9D8B030D-6E8A-4147-A177-3AD203B41FA5}">
                          <a16:colId xmlns:a16="http://schemas.microsoft.com/office/drawing/2014/main" val="3319685515"/>
                        </a:ext>
                      </a:extLst>
                    </a:gridCol>
                    <a:gridCol w="1116806">
                      <a:extLst>
                        <a:ext uri="{9D8B030D-6E8A-4147-A177-3AD203B41FA5}">
                          <a16:colId xmlns:a16="http://schemas.microsoft.com/office/drawing/2014/main" val="1216283001"/>
                        </a:ext>
                      </a:extLst>
                    </a:gridCol>
                    <a:gridCol w="1116806">
                      <a:extLst>
                        <a:ext uri="{9D8B030D-6E8A-4147-A177-3AD203B41FA5}">
                          <a16:colId xmlns:a16="http://schemas.microsoft.com/office/drawing/2014/main" val="3565060066"/>
                        </a:ext>
                      </a:extLst>
                    </a:gridCol>
                    <a:gridCol w="1116806">
                      <a:extLst>
                        <a:ext uri="{9D8B030D-6E8A-4147-A177-3AD203B41FA5}">
                          <a16:colId xmlns:a16="http://schemas.microsoft.com/office/drawing/2014/main" val="4244723337"/>
                        </a:ext>
                      </a:extLst>
                    </a:gridCol>
                    <a:gridCol w="1409699">
                      <a:extLst>
                        <a:ext uri="{9D8B030D-6E8A-4147-A177-3AD203B41FA5}">
                          <a16:colId xmlns:a16="http://schemas.microsoft.com/office/drawing/2014/main" val="1954135366"/>
                        </a:ext>
                      </a:extLst>
                    </a:gridCol>
                  </a:tblGrid>
                  <a:tr h="5948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Preference/Evaluation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Item 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Item 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Item 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Item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𝑖𝑡𝑒𝑚</m:t>
                                  </m:r>
                                </m:sub>
                              </m:sSub>
                            </m:oMath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7853912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User 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√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√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082476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User 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√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9668764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2500432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User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𝑢𝑠𝑒𝑟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√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59106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4B360A84-A04C-4F6A-9E5B-0758C7DFC9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6085590"/>
                  </p:ext>
                </p:extLst>
              </p:nvPr>
            </p:nvGraphicFramePr>
            <p:xfrm>
              <a:off x="1421423" y="1357133"/>
              <a:ext cx="7265375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8452">
                      <a:extLst>
                        <a:ext uri="{9D8B030D-6E8A-4147-A177-3AD203B41FA5}">
                          <a16:colId xmlns:a16="http://schemas.microsoft.com/office/drawing/2014/main" val="281299173"/>
                        </a:ext>
                      </a:extLst>
                    </a:gridCol>
                    <a:gridCol w="1116806">
                      <a:extLst>
                        <a:ext uri="{9D8B030D-6E8A-4147-A177-3AD203B41FA5}">
                          <a16:colId xmlns:a16="http://schemas.microsoft.com/office/drawing/2014/main" val="3319685515"/>
                        </a:ext>
                      </a:extLst>
                    </a:gridCol>
                    <a:gridCol w="1116806">
                      <a:extLst>
                        <a:ext uri="{9D8B030D-6E8A-4147-A177-3AD203B41FA5}">
                          <a16:colId xmlns:a16="http://schemas.microsoft.com/office/drawing/2014/main" val="1216283001"/>
                        </a:ext>
                      </a:extLst>
                    </a:gridCol>
                    <a:gridCol w="1116806">
                      <a:extLst>
                        <a:ext uri="{9D8B030D-6E8A-4147-A177-3AD203B41FA5}">
                          <a16:colId xmlns:a16="http://schemas.microsoft.com/office/drawing/2014/main" val="3565060066"/>
                        </a:ext>
                      </a:extLst>
                    </a:gridCol>
                    <a:gridCol w="1116806">
                      <a:extLst>
                        <a:ext uri="{9D8B030D-6E8A-4147-A177-3AD203B41FA5}">
                          <a16:colId xmlns:a16="http://schemas.microsoft.com/office/drawing/2014/main" val="4244723337"/>
                        </a:ext>
                      </a:extLst>
                    </a:gridCol>
                    <a:gridCol w="1409699">
                      <a:extLst>
                        <a:ext uri="{9D8B030D-6E8A-4147-A177-3AD203B41FA5}">
                          <a16:colId xmlns:a16="http://schemas.microsoft.com/office/drawing/2014/main" val="195413536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Preference/Evaluation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Item 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Item 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Item 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6017" t="-4762" r="-1732" b="-41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853912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User 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√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√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082476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User 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√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9668764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5714" r="-424561" b="-1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4590" t="-305714" r="-428962" b="-1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4590" t="-305714" r="-328962" b="-1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4590" t="-305714" r="-228962" b="-1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2283" t="-305714" r="-127717" b="-1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6017" t="-305714" r="-1732" b="-1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00432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5714" r="-424561" b="-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√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591062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8D9A30F6-FD36-476B-82BC-DDBDB85B4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905" y="2625309"/>
            <a:ext cx="661517" cy="661517"/>
          </a:xfrm>
          <a:prstGeom prst="rect">
            <a:avLst/>
          </a:prstGeom>
        </p:spPr>
      </p:pic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D9AE61A6-53B8-4D23-A40F-AD5D28C7E7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9905" y="1991221"/>
            <a:ext cx="661517" cy="661517"/>
          </a:xfrm>
          <a:prstGeom prst="rect">
            <a:avLst/>
          </a:prstGeom>
        </p:spPr>
      </p:pic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DA153B3-8D05-4729-8F88-187A01E362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9905" y="3884029"/>
            <a:ext cx="661517" cy="661517"/>
          </a:xfrm>
          <a:prstGeom prst="rect">
            <a:avLst/>
          </a:prstGeom>
        </p:spPr>
      </p:pic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795CD07-5D0C-4B6E-B8D7-064DAD830E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439" y="574149"/>
            <a:ext cx="893515" cy="893515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D565C8C-F0BB-451C-8710-DA8FCDE237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703" y="577729"/>
            <a:ext cx="893515" cy="893515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0F8CF5D6-C51F-41A1-8188-AC0DAC32C3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403" y="581311"/>
            <a:ext cx="893515" cy="893515"/>
          </a:xfrm>
          <a:prstGeom prst="rect">
            <a:avLst/>
          </a:prstGeom>
        </p:spPr>
      </p:pic>
      <p:pic>
        <p:nvPicPr>
          <p:cNvPr id="15" name="Picture 14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3151ECBF-3679-47F2-AF85-91B51D84BA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535" y="581311"/>
            <a:ext cx="893515" cy="89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9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raphic 56" descr="User with solid fill">
            <a:extLst>
              <a:ext uri="{FF2B5EF4-FFF2-40B4-BE49-F238E27FC236}">
                <a16:creationId xmlns:a16="http://schemas.microsoft.com/office/drawing/2014/main" id="{B289E993-FD81-4E64-92BF-640DFD568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5986" y="2814122"/>
            <a:ext cx="1338943" cy="1338943"/>
          </a:xfrm>
          <a:prstGeom prst="rect">
            <a:avLst/>
          </a:prstGeom>
        </p:spPr>
      </p:pic>
      <p:pic>
        <p:nvPicPr>
          <p:cNvPr id="56" name="Graphic 55" descr="User with solid fill">
            <a:extLst>
              <a:ext uri="{FF2B5EF4-FFF2-40B4-BE49-F238E27FC236}">
                <a16:creationId xmlns:a16="http://schemas.microsoft.com/office/drawing/2014/main" id="{489810D5-1D34-47A6-8373-20332E617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3939" y="2719847"/>
            <a:ext cx="1338943" cy="1338943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7BE093D-DCEA-4AD4-96B4-F7977386F4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50" y="2529609"/>
            <a:ext cx="1694876" cy="19064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14D193-986D-4751-BB03-12D46BABA6D0}"/>
                  </a:ext>
                </a:extLst>
              </p:cNvPr>
              <p:cNvSpPr txBox="1"/>
              <p:nvPr/>
            </p:nvSpPr>
            <p:spPr>
              <a:xfrm>
                <a:off x="4139143" y="2058954"/>
                <a:ext cx="11266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14D193-986D-4751-BB03-12D46BABA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143" y="2058954"/>
                <a:ext cx="1126671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0278F2A-5DEB-4FD7-A9CA-1C64C106DEF4}"/>
              </a:ext>
            </a:extLst>
          </p:cNvPr>
          <p:cNvSpPr txBox="1"/>
          <p:nvPr/>
        </p:nvSpPr>
        <p:spPr>
          <a:xfrm>
            <a:off x="371516" y="1735789"/>
            <a:ext cx="1981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7A2014-21BC-4ABA-BFD5-275B87B8D1D5}"/>
              </a:ext>
            </a:extLst>
          </p:cNvPr>
          <p:cNvCxnSpPr>
            <a:cxnSpLocks/>
          </p:cNvCxnSpPr>
          <p:nvPr/>
        </p:nvCxnSpPr>
        <p:spPr>
          <a:xfrm>
            <a:off x="2559379" y="2551269"/>
            <a:ext cx="12627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0CD78F-5BFF-4F89-98DB-E6B684DF2D5E}"/>
                  </a:ext>
                </a:extLst>
              </p:cNvPr>
              <p:cNvSpPr txBox="1"/>
              <p:nvPr/>
            </p:nvSpPr>
            <p:spPr>
              <a:xfrm>
                <a:off x="2628000" y="2181937"/>
                <a:ext cx="11266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0CD78F-5BFF-4F89-98DB-E6B684DF2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000" y="2181937"/>
                <a:ext cx="1126671" cy="369332"/>
              </a:xfrm>
              <a:prstGeom prst="rect">
                <a:avLst/>
              </a:prstGeom>
              <a:blipFill>
                <a:blip r:embed="rId8"/>
                <a:stretch>
                  <a:fillRect l="-2703" t="-9836" r="-27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2A3354-6151-44AA-9384-0E6A4B7F3334}"/>
              </a:ext>
            </a:extLst>
          </p:cNvPr>
          <p:cNvCxnSpPr>
            <a:cxnSpLocks/>
          </p:cNvCxnSpPr>
          <p:nvPr/>
        </p:nvCxnSpPr>
        <p:spPr>
          <a:xfrm flipH="1">
            <a:off x="2548988" y="3011174"/>
            <a:ext cx="12627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BAAD21-CEA6-4233-A9FC-9149CB5FEB0B}"/>
                  </a:ext>
                </a:extLst>
              </p:cNvPr>
              <p:cNvSpPr txBox="1"/>
              <p:nvPr/>
            </p:nvSpPr>
            <p:spPr>
              <a:xfrm>
                <a:off x="2628000" y="2644300"/>
                <a:ext cx="11266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BAAD21-CEA6-4233-A9FC-9149CB5FE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000" y="2644300"/>
                <a:ext cx="1126671" cy="369332"/>
              </a:xfrm>
              <a:prstGeom prst="rect">
                <a:avLst/>
              </a:prstGeom>
              <a:blipFill>
                <a:blip r:embed="rId9"/>
                <a:stretch>
                  <a:fillRect l="-1622" t="-10000" r="-21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1EEF05-72CA-4348-8939-572124DE75DB}"/>
                  </a:ext>
                </a:extLst>
              </p:cNvPr>
              <p:cNvSpPr txBox="1"/>
              <p:nvPr/>
            </p:nvSpPr>
            <p:spPr>
              <a:xfrm>
                <a:off x="2628000" y="3104270"/>
                <a:ext cx="11266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1EEF05-72CA-4348-8939-572124DE7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000" y="3104270"/>
                <a:ext cx="1126671" cy="369332"/>
              </a:xfrm>
              <a:prstGeom prst="rect">
                <a:avLst/>
              </a:prstGeom>
              <a:blipFill>
                <a:blip r:embed="rId10"/>
                <a:stretch>
                  <a:fillRect l="-2162" t="-8197" r="-2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3DC9230-BB53-4067-A25B-D9B7AAA3074A}"/>
                  </a:ext>
                </a:extLst>
              </p:cNvPr>
              <p:cNvSpPr txBox="1"/>
              <p:nvPr/>
            </p:nvSpPr>
            <p:spPr>
              <a:xfrm>
                <a:off x="2628000" y="3576158"/>
                <a:ext cx="11266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√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3DC9230-BB53-4067-A25B-D9B7AAA30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000" y="3576158"/>
                <a:ext cx="1126671" cy="369332"/>
              </a:xfrm>
              <a:prstGeom prst="rect">
                <a:avLst/>
              </a:prstGeom>
              <a:blipFill>
                <a:blip r:embed="rId11"/>
                <a:stretch>
                  <a:fillRect l="-2162" t="-10000" r="-21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CBBAEF-1A04-4985-A670-3288733EF6C1}"/>
              </a:ext>
            </a:extLst>
          </p:cNvPr>
          <p:cNvCxnSpPr>
            <a:cxnSpLocks/>
          </p:cNvCxnSpPr>
          <p:nvPr/>
        </p:nvCxnSpPr>
        <p:spPr>
          <a:xfrm>
            <a:off x="2581241" y="3476060"/>
            <a:ext cx="12627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EB2FCD-E365-4C9F-9944-61F8F116AA5F}"/>
              </a:ext>
            </a:extLst>
          </p:cNvPr>
          <p:cNvCxnSpPr>
            <a:cxnSpLocks/>
          </p:cNvCxnSpPr>
          <p:nvPr/>
        </p:nvCxnSpPr>
        <p:spPr>
          <a:xfrm flipH="1">
            <a:off x="2570850" y="3945490"/>
            <a:ext cx="12627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30EE117-0D98-4521-83BA-A97F22E7C8A1}"/>
                  </a:ext>
                </a:extLst>
              </p:cNvPr>
              <p:cNvSpPr txBox="1"/>
              <p:nvPr/>
            </p:nvSpPr>
            <p:spPr>
              <a:xfrm>
                <a:off x="2826849" y="4011880"/>
                <a:ext cx="79057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30EE117-0D98-4521-83BA-A97F22E7C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849" y="4011880"/>
                <a:ext cx="79057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6E913D40-E3E2-435B-839C-6C9A93B2BC79}"/>
              </a:ext>
            </a:extLst>
          </p:cNvPr>
          <p:cNvGrpSpPr/>
          <p:nvPr/>
        </p:nvGrpSpPr>
        <p:grpSpPr>
          <a:xfrm>
            <a:off x="6262611" y="937279"/>
            <a:ext cx="4806838" cy="3683402"/>
            <a:chOff x="6262611" y="937279"/>
            <a:chExt cx="4806838" cy="368340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F0A467F-123B-45FB-922C-18502CB941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7073" y="1354672"/>
              <a:ext cx="0" cy="30813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E906BC2-B64D-4727-AAC3-13F864309CEA}"/>
                </a:ext>
              </a:extLst>
            </p:cNvPr>
            <p:cNvCxnSpPr>
              <a:cxnSpLocks/>
            </p:cNvCxnSpPr>
            <p:nvPr/>
          </p:nvCxnSpPr>
          <p:spPr>
            <a:xfrm>
              <a:off x="6637073" y="4436015"/>
              <a:ext cx="356983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821D9D-4214-4B5C-8E4E-35BB5768B076}"/>
                </a:ext>
              </a:extLst>
            </p:cNvPr>
            <p:cNvSpPr txBox="1"/>
            <p:nvPr/>
          </p:nvSpPr>
          <p:spPr>
            <a:xfrm>
              <a:off x="6262611" y="937279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KPI 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2E9C67-35EE-4A8A-BC3C-B60CD63B1509}"/>
                </a:ext>
              </a:extLst>
            </p:cNvPr>
            <p:cNvSpPr txBox="1"/>
            <p:nvPr/>
          </p:nvSpPr>
          <p:spPr>
            <a:xfrm>
              <a:off x="10320526" y="4251349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KPI 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A409D29-0AC0-45E3-AF1E-1540680C254A}"/>
                </a:ext>
              </a:extLst>
            </p:cNvPr>
            <p:cNvSpPr/>
            <p:nvPr/>
          </p:nvSpPr>
          <p:spPr>
            <a:xfrm>
              <a:off x="7148310" y="3493985"/>
              <a:ext cx="120576" cy="12057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45262DB-2545-46D3-A403-27328CB4578F}"/>
                </a:ext>
              </a:extLst>
            </p:cNvPr>
            <p:cNvSpPr/>
            <p:nvPr/>
          </p:nvSpPr>
          <p:spPr>
            <a:xfrm>
              <a:off x="7664965" y="3272921"/>
              <a:ext cx="120576" cy="12057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67BA75E-CC81-4F40-BBF1-3BEB87B7B593}"/>
                </a:ext>
              </a:extLst>
            </p:cNvPr>
            <p:cNvSpPr/>
            <p:nvPr/>
          </p:nvSpPr>
          <p:spPr>
            <a:xfrm>
              <a:off x="8078178" y="3517849"/>
              <a:ext cx="120576" cy="12057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DA84EF3-7FA0-451E-A516-70C7D64E24E7}"/>
                </a:ext>
              </a:extLst>
            </p:cNvPr>
            <p:cNvSpPr/>
            <p:nvPr/>
          </p:nvSpPr>
          <p:spPr>
            <a:xfrm>
              <a:off x="7364745" y="3849445"/>
              <a:ext cx="120576" cy="12057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0BC53D0-3EB7-4B85-B632-3CAAD542CC4F}"/>
                </a:ext>
              </a:extLst>
            </p:cNvPr>
            <p:cNvSpPr/>
            <p:nvPr/>
          </p:nvSpPr>
          <p:spPr>
            <a:xfrm>
              <a:off x="7877211" y="3849445"/>
              <a:ext cx="120576" cy="12057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44F78DB-F29C-4637-9274-DCD7218641E2}"/>
                </a:ext>
              </a:extLst>
            </p:cNvPr>
            <p:cNvSpPr/>
            <p:nvPr/>
          </p:nvSpPr>
          <p:spPr>
            <a:xfrm>
              <a:off x="7232642" y="1530848"/>
              <a:ext cx="120576" cy="12057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4A7897D-6BC4-4D69-B40D-34F89C49AC03}"/>
                </a:ext>
              </a:extLst>
            </p:cNvPr>
            <p:cNvSpPr/>
            <p:nvPr/>
          </p:nvSpPr>
          <p:spPr>
            <a:xfrm>
              <a:off x="7937499" y="1654568"/>
              <a:ext cx="120576" cy="12057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6DAA483-FAEC-45B3-B042-6D7475821C6B}"/>
                </a:ext>
              </a:extLst>
            </p:cNvPr>
            <p:cNvSpPr/>
            <p:nvPr/>
          </p:nvSpPr>
          <p:spPr>
            <a:xfrm>
              <a:off x="7420844" y="1929017"/>
              <a:ext cx="120576" cy="12057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EE780A5-F64C-4D34-8530-D377B95CEB83}"/>
                </a:ext>
              </a:extLst>
            </p:cNvPr>
            <p:cNvSpPr/>
            <p:nvPr/>
          </p:nvSpPr>
          <p:spPr>
            <a:xfrm>
              <a:off x="7838686" y="2106124"/>
              <a:ext cx="120576" cy="12057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F0726A2-D6BD-4449-A534-A949AF79964B}"/>
                </a:ext>
              </a:extLst>
            </p:cNvPr>
            <p:cNvSpPr/>
            <p:nvPr/>
          </p:nvSpPr>
          <p:spPr>
            <a:xfrm>
              <a:off x="7541420" y="2515587"/>
              <a:ext cx="120576" cy="12057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9FCE29E-39CD-4A25-BC69-1509EC8900C5}"/>
                </a:ext>
              </a:extLst>
            </p:cNvPr>
            <p:cNvSpPr/>
            <p:nvPr/>
          </p:nvSpPr>
          <p:spPr>
            <a:xfrm>
              <a:off x="8210027" y="2722203"/>
              <a:ext cx="120576" cy="12057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40F11A3-25EA-4713-8534-9A31ECBC65FB}"/>
                </a:ext>
              </a:extLst>
            </p:cNvPr>
            <p:cNvSpPr/>
            <p:nvPr/>
          </p:nvSpPr>
          <p:spPr>
            <a:xfrm>
              <a:off x="8696129" y="2464060"/>
              <a:ext cx="120576" cy="12057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3DF2BBC-AB25-472E-8551-E8E8976535F0}"/>
                </a:ext>
              </a:extLst>
            </p:cNvPr>
            <p:cNvSpPr/>
            <p:nvPr/>
          </p:nvSpPr>
          <p:spPr>
            <a:xfrm>
              <a:off x="8471288" y="3323217"/>
              <a:ext cx="120576" cy="12057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B4904AB-A64C-48E5-8976-FE46639272A0}"/>
                </a:ext>
              </a:extLst>
            </p:cNvPr>
            <p:cNvSpPr/>
            <p:nvPr/>
          </p:nvSpPr>
          <p:spPr>
            <a:xfrm>
              <a:off x="9058730" y="3453228"/>
              <a:ext cx="120576" cy="12057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DD9293B-4BC6-4586-9D04-D7BEC53C1B9E}"/>
                </a:ext>
              </a:extLst>
            </p:cNvPr>
            <p:cNvSpPr/>
            <p:nvPr/>
          </p:nvSpPr>
          <p:spPr>
            <a:xfrm>
              <a:off x="9711873" y="3796440"/>
              <a:ext cx="120576" cy="12057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AC97A6E-061B-4FE4-B718-0B9A65D4B490}"/>
                </a:ext>
              </a:extLst>
            </p:cNvPr>
            <p:cNvSpPr/>
            <p:nvPr/>
          </p:nvSpPr>
          <p:spPr>
            <a:xfrm>
              <a:off x="8215384" y="3073141"/>
              <a:ext cx="120576" cy="12057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C4F359C-E954-461D-8BA2-DB47FC4C4243}"/>
                </a:ext>
              </a:extLst>
            </p:cNvPr>
            <p:cNvSpPr/>
            <p:nvPr/>
          </p:nvSpPr>
          <p:spPr>
            <a:xfrm>
              <a:off x="9220708" y="3130897"/>
              <a:ext cx="120576" cy="12057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74C40B7-250C-4D56-BDB8-241EBDB5D1E9}"/>
                </a:ext>
              </a:extLst>
            </p:cNvPr>
            <p:cNvSpPr/>
            <p:nvPr/>
          </p:nvSpPr>
          <p:spPr>
            <a:xfrm>
              <a:off x="9341284" y="2708398"/>
              <a:ext cx="120576" cy="12057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5E2F63F-9FD3-4E18-BEF3-FA866AD6BAA5}"/>
                </a:ext>
              </a:extLst>
            </p:cNvPr>
            <p:cNvSpPr/>
            <p:nvPr/>
          </p:nvSpPr>
          <p:spPr>
            <a:xfrm>
              <a:off x="8954486" y="2150236"/>
              <a:ext cx="120576" cy="12057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1B4E875-1BC3-49D3-951F-AC56C9B628C6}"/>
                </a:ext>
              </a:extLst>
            </p:cNvPr>
            <p:cNvSpPr/>
            <p:nvPr/>
          </p:nvSpPr>
          <p:spPr>
            <a:xfrm>
              <a:off x="8847318" y="2724252"/>
              <a:ext cx="120576" cy="12057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1DF2F31-8221-4223-925D-636B788CC0E4}"/>
                </a:ext>
              </a:extLst>
            </p:cNvPr>
            <p:cNvSpPr/>
            <p:nvPr/>
          </p:nvSpPr>
          <p:spPr>
            <a:xfrm>
              <a:off x="8326482" y="2424686"/>
              <a:ext cx="120576" cy="12057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4B9FFDA-F9AF-4159-ACB4-C03E06BC8270}"/>
                </a:ext>
              </a:extLst>
            </p:cNvPr>
            <p:cNvSpPr/>
            <p:nvPr/>
          </p:nvSpPr>
          <p:spPr>
            <a:xfrm>
              <a:off x="8205906" y="1727588"/>
              <a:ext cx="120576" cy="12057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E015EA6-9487-4CEB-BA95-ED99C4FD9A34}"/>
                </a:ext>
              </a:extLst>
            </p:cNvPr>
            <p:cNvSpPr/>
            <p:nvPr/>
          </p:nvSpPr>
          <p:spPr>
            <a:xfrm>
              <a:off x="9019899" y="1674232"/>
              <a:ext cx="120576" cy="12057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F554B9B-A767-45AA-94F2-8311564E1B26}"/>
                </a:ext>
              </a:extLst>
            </p:cNvPr>
            <p:cNvSpPr/>
            <p:nvPr/>
          </p:nvSpPr>
          <p:spPr>
            <a:xfrm>
              <a:off x="8603296" y="3632149"/>
              <a:ext cx="120576" cy="12057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8F203BD-72C4-44B7-AB47-A64A3D43C8BB}"/>
                </a:ext>
              </a:extLst>
            </p:cNvPr>
            <p:cNvSpPr/>
            <p:nvPr/>
          </p:nvSpPr>
          <p:spPr>
            <a:xfrm>
              <a:off x="8529530" y="1911427"/>
              <a:ext cx="120576" cy="12057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5A6E340-8388-4E2E-A53B-3E68B873B405}"/>
                </a:ext>
              </a:extLst>
            </p:cNvPr>
            <p:cNvSpPr/>
            <p:nvPr/>
          </p:nvSpPr>
          <p:spPr>
            <a:xfrm>
              <a:off x="9220708" y="2485450"/>
              <a:ext cx="120576" cy="12057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5875B2D-846C-41D2-B44E-7841A8070760}"/>
                </a:ext>
              </a:extLst>
            </p:cNvPr>
            <p:cNvSpPr/>
            <p:nvPr/>
          </p:nvSpPr>
          <p:spPr>
            <a:xfrm>
              <a:off x="9469785" y="3010321"/>
              <a:ext cx="120576" cy="12057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F065713-455A-4B90-BCBF-33C90D09C9E0}"/>
                </a:ext>
              </a:extLst>
            </p:cNvPr>
            <p:cNvSpPr txBox="1"/>
            <p:nvPr/>
          </p:nvSpPr>
          <p:spPr>
            <a:xfrm>
              <a:off x="7142710" y="2740629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Items</a:t>
              </a:r>
            </a:p>
          </p:txBody>
        </p:sp>
      </p:grpSp>
      <p:pic>
        <p:nvPicPr>
          <p:cNvPr id="58" name="Graphic 57" descr="User with solid fill">
            <a:extLst>
              <a:ext uri="{FF2B5EF4-FFF2-40B4-BE49-F238E27FC236}">
                <a16:creationId xmlns:a16="http://schemas.microsoft.com/office/drawing/2014/main" id="{5F25B167-1B4F-4097-A228-0D622EFD19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95730" y="2636163"/>
            <a:ext cx="1338943" cy="133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4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06498704-54D9-48DF-B9CE-0ADA1E6F495D}"/>
              </a:ext>
            </a:extLst>
          </p:cNvPr>
          <p:cNvGrpSpPr/>
          <p:nvPr/>
        </p:nvGrpSpPr>
        <p:grpSpPr>
          <a:xfrm>
            <a:off x="1184673" y="1028485"/>
            <a:ext cx="7407405" cy="3666849"/>
            <a:chOff x="1184673" y="1028485"/>
            <a:chExt cx="7407405" cy="366684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4B615393-09AF-43A5-B13D-0E7C7D5E5DDD}"/>
                    </a:ext>
                  </a:extLst>
                </p:cNvPr>
                <p:cNvSpPr/>
                <p:nvPr/>
              </p:nvSpPr>
              <p:spPr>
                <a:xfrm>
                  <a:off x="3056684" y="2925041"/>
                  <a:ext cx="1007918" cy="100791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𝐺𝐼𝐷</m:t>
                        </m:r>
                      </m:oMath>
                    </m:oMathPara>
                  </a14:m>
                  <a:endParaRPr lang="en-US" sz="24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4B615393-09AF-43A5-B13D-0E7C7D5E5D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6684" y="2925041"/>
                  <a:ext cx="1007918" cy="1007918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7C29FA26-B674-435C-8546-13A342439D53}"/>
                    </a:ext>
                  </a:extLst>
                </p:cNvPr>
                <p:cNvSpPr/>
                <p:nvPr/>
              </p:nvSpPr>
              <p:spPr>
                <a:xfrm>
                  <a:off x="4753695" y="2925041"/>
                  <a:ext cx="1007918" cy="100791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7C29FA26-B674-435C-8546-13A342439D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3695" y="2925041"/>
                  <a:ext cx="1007918" cy="1007918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18DCC0B6-D793-4BC0-8CF4-32D5FEFC89B9}"/>
                    </a:ext>
                  </a:extLst>
                </p:cNvPr>
                <p:cNvSpPr/>
                <p:nvPr/>
              </p:nvSpPr>
              <p:spPr>
                <a:xfrm>
                  <a:off x="6222069" y="2925041"/>
                  <a:ext cx="1007918" cy="100791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18DCC0B6-D793-4BC0-8CF4-32D5FEFC89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2069" y="2925041"/>
                  <a:ext cx="1007918" cy="1007918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990B0ACA-0A9D-4E65-AE56-A8EDFE4C0934}"/>
                    </a:ext>
                  </a:extLst>
                </p:cNvPr>
                <p:cNvSpPr/>
                <p:nvPr/>
              </p:nvSpPr>
              <p:spPr>
                <a:xfrm>
                  <a:off x="3056684" y="1028485"/>
                  <a:ext cx="1007918" cy="100791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990B0ACA-0A9D-4E65-AE56-A8EDFE4C09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6684" y="1028485"/>
                  <a:ext cx="1007918" cy="1007918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F47CF1-1637-4C94-B07E-10ECB0B4C263}"/>
                </a:ext>
              </a:extLst>
            </p:cNvPr>
            <p:cNvSpPr/>
            <p:nvPr/>
          </p:nvSpPr>
          <p:spPr>
            <a:xfrm>
              <a:off x="4416724" y="2588655"/>
              <a:ext cx="3465145" cy="162273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A96903B-F563-4582-B518-322E2E5F0E27}"/>
                </a:ext>
              </a:extLst>
            </p:cNvPr>
            <p:cNvSpPr/>
            <p:nvPr/>
          </p:nvSpPr>
          <p:spPr>
            <a:xfrm>
              <a:off x="2614411" y="2318196"/>
              <a:ext cx="5975797" cy="236971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C60EFE2-BFC2-453D-B6F4-B569EA7CB10F}"/>
                    </a:ext>
                  </a:extLst>
                </p:cNvPr>
                <p:cNvSpPr/>
                <p:nvPr/>
              </p:nvSpPr>
              <p:spPr>
                <a:xfrm>
                  <a:off x="1184673" y="2925041"/>
                  <a:ext cx="1007918" cy="100791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C60EFE2-BFC2-453D-B6F4-B569EA7CB1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4673" y="2925041"/>
                  <a:ext cx="1007918" cy="1007918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46C486-ECD6-47A1-B657-8D7F47A736E7}"/>
                    </a:ext>
                  </a:extLst>
                </p:cNvPr>
                <p:cNvSpPr txBox="1"/>
                <p:nvPr/>
              </p:nvSpPr>
              <p:spPr>
                <a:xfrm>
                  <a:off x="7764313" y="4233669"/>
                  <a:ext cx="82776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𝑁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𝑢𝑠𝑒𝑟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46C486-ECD6-47A1-B657-8D7F47A73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4313" y="4233669"/>
                  <a:ext cx="827765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222" r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0722E63-EEF8-4523-87CC-5740A344067A}"/>
                    </a:ext>
                  </a:extLst>
                </p:cNvPr>
                <p:cNvSpPr txBox="1"/>
                <p:nvPr/>
              </p:nvSpPr>
              <p:spPr>
                <a:xfrm>
                  <a:off x="6892631" y="3749728"/>
                  <a:ext cx="114142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𝑁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𝑖𝑡𝑒𝑚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0722E63-EEF8-4523-87CC-5740A34406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2631" y="3749728"/>
                  <a:ext cx="1141425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398924-DD61-4676-A05E-706C5A1C317E}"/>
                </a:ext>
              </a:extLst>
            </p:cNvPr>
            <p:cNvCxnSpPr>
              <a:stCxn id="8" idx="6"/>
              <a:endCxn id="2" idx="2"/>
            </p:cNvCxnSpPr>
            <p:nvPr/>
          </p:nvCxnSpPr>
          <p:spPr>
            <a:xfrm>
              <a:off x="2192591" y="3429000"/>
              <a:ext cx="86409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54ABB4E-88D9-485B-A669-5C82019C80B9}"/>
                </a:ext>
              </a:extLst>
            </p:cNvPr>
            <p:cNvCxnSpPr>
              <a:cxnSpLocks/>
              <a:stCxn id="27" idx="4"/>
              <a:endCxn id="3" idx="0"/>
            </p:cNvCxnSpPr>
            <p:nvPr/>
          </p:nvCxnSpPr>
          <p:spPr>
            <a:xfrm>
              <a:off x="5257654" y="2038515"/>
              <a:ext cx="0" cy="88652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7136529-0465-49ED-83CE-CE8801E93875}"/>
                </a:ext>
              </a:extLst>
            </p:cNvPr>
            <p:cNvCxnSpPr>
              <a:cxnSpLocks/>
              <a:stCxn id="2" idx="6"/>
              <a:endCxn id="3" idx="2"/>
            </p:cNvCxnSpPr>
            <p:nvPr/>
          </p:nvCxnSpPr>
          <p:spPr>
            <a:xfrm>
              <a:off x="4064602" y="3429000"/>
              <a:ext cx="68909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FF00B74-8706-4D84-8690-6F36551DC25E}"/>
                </a:ext>
              </a:extLst>
            </p:cNvPr>
            <p:cNvCxnSpPr>
              <a:cxnSpLocks/>
              <a:stCxn id="4" idx="2"/>
              <a:endCxn id="3" idx="6"/>
            </p:cNvCxnSpPr>
            <p:nvPr/>
          </p:nvCxnSpPr>
          <p:spPr>
            <a:xfrm flipH="1">
              <a:off x="5761613" y="3429000"/>
              <a:ext cx="46045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EB32173D-3640-4CE9-A74C-AE5B67100566}"/>
                    </a:ext>
                  </a:extLst>
                </p:cNvPr>
                <p:cNvSpPr/>
                <p:nvPr/>
              </p:nvSpPr>
              <p:spPr>
                <a:xfrm>
                  <a:off x="4753695" y="1030597"/>
                  <a:ext cx="1007918" cy="100791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EB32173D-3640-4CE9-A74C-AE5B67100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3695" y="1030597"/>
                  <a:ext cx="1007918" cy="1007918"/>
                </a:xfrm>
                <a:prstGeom prst="ellipse">
                  <a:avLst/>
                </a:prstGeom>
                <a:blipFill>
                  <a:blip r:embed="rId9"/>
                  <a:stretch>
                    <a:fillRect l="-8187" r="-5263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168292F-B797-4CC8-B214-5162B342BAF6}"/>
                </a:ext>
              </a:extLst>
            </p:cNvPr>
            <p:cNvCxnSpPr>
              <a:cxnSpLocks/>
              <a:stCxn id="5" idx="6"/>
              <a:endCxn id="27" idx="2"/>
            </p:cNvCxnSpPr>
            <p:nvPr/>
          </p:nvCxnSpPr>
          <p:spPr>
            <a:xfrm>
              <a:off x="4064602" y="1532444"/>
              <a:ext cx="689093" cy="211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1204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97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SiyuHome</dc:creator>
  <cp:lastModifiedBy>SiyuHome</cp:lastModifiedBy>
  <cp:revision>17</cp:revision>
  <dcterms:created xsi:type="dcterms:W3CDTF">2020-12-11T16:07:05Z</dcterms:created>
  <dcterms:modified xsi:type="dcterms:W3CDTF">2021-03-04T00:12:09Z</dcterms:modified>
</cp:coreProperties>
</file>