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5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2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6419-1014-42F0-8B81-017CA267FE12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7134-0EAA-4556-B5CB-5DD544B02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산호 백화 현상 관심도가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산호에 미치는 영향 분석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931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articles</a:t>
            </a:r>
            <a:r>
              <a:rPr lang="ko-KR" altLang="en-US" dirty="0" smtClean="0"/>
              <a:t>에 대한 정보 수록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정보 수집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작성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중 산호 백화에 대한 내용이 있는지 여부</a:t>
            </a:r>
            <a:endParaRPr lang="en-US" altLang="ko-KR" dirty="0" smtClean="0"/>
          </a:p>
          <a:p>
            <a:r>
              <a:rPr lang="ko-KR" altLang="en-US" dirty="0" smtClean="0"/>
              <a:t>관련 데이터 제공 여부 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2" y="819494"/>
            <a:ext cx="5767548" cy="31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연구 엘니뇨 관심 증가</a:t>
            </a:r>
            <a:endParaRPr lang="en-US" altLang="ko-KR" dirty="0" smtClean="0"/>
          </a:p>
          <a:p>
            <a:r>
              <a:rPr lang="ko-KR" altLang="en-US" dirty="0" smtClean="0"/>
              <a:t>엘니뇨 산호 백화에 영향을 준다고 생각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메타회귀분석 결과 주간누적열스트레스</a:t>
            </a:r>
            <a:r>
              <a:rPr lang="en-US" altLang="ko-KR" dirty="0" smtClean="0"/>
              <a:t>(DHW)</a:t>
            </a:r>
            <a:r>
              <a:rPr lang="ko-KR" altLang="en-US" dirty="0" smtClean="0"/>
              <a:t> 수치가 영향을 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설명력이 </a:t>
            </a:r>
            <a:r>
              <a:rPr lang="en-US" altLang="ko-KR" dirty="0" smtClean="0"/>
              <a:t>0.169</a:t>
            </a:r>
            <a:r>
              <a:rPr lang="ko-KR" altLang="en-US" dirty="0" smtClean="0"/>
              <a:t>로 꽤 적음</a:t>
            </a:r>
            <a:endParaRPr lang="en-US" altLang="ko-KR" dirty="0" smtClean="0"/>
          </a:p>
          <a:p>
            <a:r>
              <a:rPr lang="ko-KR" altLang="en-US" dirty="0" smtClean="0"/>
              <a:t>염도 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주변 환경 오염 외의 </a:t>
            </a:r>
            <a:r>
              <a:rPr lang="ko-KR" altLang="en-US" dirty="0" err="1" smtClean="0"/>
              <a:t>설명변수로</a:t>
            </a:r>
            <a:r>
              <a:rPr lang="ko-KR" altLang="en-US" dirty="0"/>
              <a:t> </a:t>
            </a:r>
            <a:r>
              <a:rPr lang="ko-KR" altLang="en-US" dirty="0" smtClean="0"/>
              <a:t>사람들의 산호에 대한 관심의 정도를 활용할 수 있는지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0"/>
            <a:ext cx="4373988" cy="33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연도별 감성 분석을 통해 특정 시점에 따라 감성 변화가 </a:t>
            </a:r>
            <a:r>
              <a:rPr lang="ko-KR" altLang="en-US" dirty="0" err="1" smtClean="0"/>
              <a:t>있는지확인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 지연 </a:t>
            </a:r>
            <a:r>
              <a:rPr lang="ko-KR" altLang="en-US" dirty="0" err="1" smtClean="0"/>
              <a:t>분석등을</a:t>
            </a:r>
            <a:r>
              <a:rPr lang="ko-KR" altLang="en-US" dirty="0" smtClean="0"/>
              <a:t> 통해 이후 </a:t>
            </a:r>
            <a:r>
              <a:rPr lang="en-US" altLang="ko-KR" dirty="0" smtClean="0"/>
              <a:t>DHW</a:t>
            </a:r>
            <a:r>
              <a:rPr lang="ko-KR" altLang="en-US" dirty="0"/>
              <a:t> </a:t>
            </a:r>
            <a:r>
              <a:rPr lang="ko-KR" altLang="en-US" dirty="0" err="1" smtClean="0"/>
              <a:t>데이터등을</a:t>
            </a:r>
            <a:r>
              <a:rPr lang="ko-KR" altLang="en-US" dirty="0" smtClean="0"/>
              <a:t> 이용하여 산호 백화에 대한 복원력 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사람들의 </a:t>
            </a:r>
            <a:r>
              <a:rPr lang="ko-KR" altLang="en-US" dirty="0" smtClean="0"/>
              <a:t>관심이 </a:t>
            </a:r>
            <a:r>
              <a:rPr lang="ko-KR" altLang="en-US" smtClean="0"/>
              <a:t>산호 복원력과 상관성이 있는지 검증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30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산호 백화 현상 관심도가 산호에 미치는 영향 분석</vt:lpstr>
      <vt:lpstr>데이터 소개</vt:lpstr>
      <vt:lpstr>분석 목적</vt:lpstr>
      <vt:lpstr>예상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산호 백화 현상 관심도가 산호에 미치는 영향 분석</dc:title>
  <dc:creator>user</dc:creator>
  <cp:lastModifiedBy>user</cp:lastModifiedBy>
  <cp:revision>3</cp:revision>
  <dcterms:created xsi:type="dcterms:W3CDTF">2024-10-17T09:10:30Z</dcterms:created>
  <dcterms:modified xsi:type="dcterms:W3CDTF">2024-10-17T09:21:22Z</dcterms:modified>
</cp:coreProperties>
</file>