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№13</a:t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БД. Корзина.</a:t>
            </a:r>
            <a:br>
              <a:rPr lang="ru-RU" sz="4800" dirty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услуг на сайте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703A09B-C6F3-4E67-9DC1-3E7AE4EB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9" y="1640118"/>
            <a:ext cx="941396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услуг на сайте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8B2883D-32F8-420F-85C9-D62DBFFD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73" y="1640118"/>
            <a:ext cx="943865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Корзина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CF0628D-1FC1-4739-B7C7-BDD33E58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25" y="1640118"/>
            <a:ext cx="942875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7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bag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32088" y="1659168"/>
            <a:ext cx="5446681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После добавления услуг в корзину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08B3B7AB-1D1C-41BC-84BF-15537DECBC60}"/>
              </a:ext>
            </a:extLst>
          </p:cNvPr>
          <p:cNvSpPr txBox="1">
            <a:spLocks/>
          </p:cNvSpPr>
          <p:nvPr/>
        </p:nvSpPr>
        <p:spPr>
          <a:xfrm>
            <a:off x="7578313" y="3877761"/>
            <a:ext cx="4613687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 Light" panose="020B0303020204020204" pitchFamily="34" charset="0"/>
              </a:rPr>
              <a:t>После удаления из корзины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F801E55-F8F7-4B42-9F60-D33E4A4B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0" y="2201253"/>
            <a:ext cx="8778021" cy="1558918"/>
          </a:xfrm>
          <a:prstGeom prst="rect">
            <a:avLst/>
          </a:prstGeom>
        </p:spPr>
      </p:pic>
      <p:sp>
        <p:nvSpPr>
          <p:cNvPr id="7" name="Стрелка: изогнутая 6">
            <a:extLst>
              <a:ext uri="{FF2B5EF4-FFF2-40B4-BE49-F238E27FC236}">
                <a16:creationId xmlns:a16="http://schemas.microsoft.com/office/drawing/2014/main" xmlns="" id="{FC4F7DD4-DB79-4E67-9C41-698A753A36E8}"/>
              </a:ext>
            </a:extLst>
          </p:cNvPr>
          <p:cNvSpPr/>
          <p:nvPr/>
        </p:nvSpPr>
        <p:spPr>
          <a:xfrm rot="5400000">
            <a:off x="9049853" y="2692662"/>
            <a:ext cx="967154" cy="10323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7D2A251-489D-4C85-B805-649E037D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92" y="4419846"/>
            <a:ext cx="9554308" cy="14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php </a:t>
            </a: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страницы с услугами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31634DA-CC07-4C6A-AAFF-C2E68E70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3" y="1640118"/>
            <a:ext cx="779319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php </a:t>
            </a: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корзины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C4B0B4B-42EA-42D1-BD4C-012FEF44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51" y="1640118"/>
            <a:ext cx="88796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75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42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 Light</vt:lpstr>
      <vt:lpstr>Тема Office</vt:lpstr>
      <vt:lpstr>Лабораторная работа №13  Работа с БД. Корзина.  Вариант №21. Художественная школа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47</cp:revision>
  <dcterms:created xsi:type="dcterms:W3CDTF">2020-09-18T18:02:18Z</dcterms:created>
  <dcterms:modified xsi:type="dcterms:W3CDTF">2021-01-13T12:57:08Z</dcterms:modified>
</cp:coreProperties>
</file>