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4" r:id="rId5"/>
    <p:sldId id="265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12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37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67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85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94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67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81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76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57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34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9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2294-F51C-4778-97EF-7CC86399B6CE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F9851-3C3A-4517-9110-75E929E7E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70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05753" y="788894"/>
            <a:ext cx="9910482" cy="4442291"/>
          </a:xfrm>
        </p:spPr>
        <p:txBody>
          <a:bodyPr>
            <a:noAutofit/>
          </a:bodyPr>
          <a:lstStyle/>
          <a:p>
            <a:r>
              <a:rPr lang="ru-RU" sz="4800" dirty="0" smtClean="0">
                <a:latin typeface="Corbel Light" panose="020B0303020204020204" pitchFamily="34" charset="0"/>
                <a:cs typeface="Calibri Light" panose="020F0302020204030204" pitchFamily="34" charset="0"/>
              </a:rPr>
              <a:t>Лабораторная работа №</a:t>
            </a:r>
            <a:r>
              <a:rPr lang="en-US" sz="4800" dirty="0" smtClean="0">
                <a:latin typeface="Corbel Light" panose="020B0303020204020204" pitchFamily="34" charset="0"/>
                <a:cs typeface="Calibri Light" panose="020F0302020204030204" pitchFamily="34" charset="0"/>
              </a:rPr>
              <a:t>5</a:t>
            </a:r>
            <a:r>
              <a:rPr lang="ru-RU" sz="4800" dirty="0" smtClean="0">
                <a:latin typeface="Corbel Light" panose="020B0303020204020204" pitchFamily="34" charset="0"/>
                <a:cs typeface="Calibri Light" panose="020F0302020204030204" pitchFamily="34" charset="0"/>
              </a:rPr>
              <a:t/>
            </a:r>
            <a:br>
              <a:rPr lang="ru-RU" sz="4800" dirty="0" smtClean="0">
                <a:latin typeface="Corbel Light" panose="020B0303020204020204" pitchFamily="34" charset="0"/>
                <a:cs typeface="Calibri Light" panose="020F0302020204030204" pitchFamily="34" charset="0"/>
              </a:rPr>
            </a:br>
            <a:r>
              <a:rPr lang="ru-RU" sz="4800" dirty="0" smtClean="0">
                <a:latin typeface="Corbel Light" panose="020B0303020204020204" pitchFamily="34" charset="0"/>
                <a:cs typeface="Calibri Light" panose="020F0302020204030204" pitchFamily="34" charset="0"/>
              </a:rPr>
              <a:t/>
            </a:r>
            <a:br>
              <a:rPr lang="ru-RU" sz="4800" dirty="0" smtClean="0">
                <a:latin typeface="Corbel Light" panose="020B0303020204020204" pitchFamily="34" charset="0"/>
                <a:cs typeface="Calibri Light" panose="020F0302020204030204" pitchFamily="34" charset="0"/>
              </a:rPr>
            </a:br>
            <a:r>
              <a:rPr lang="ru-RU" sz="4800" dirty="0"/>
              <a:t>Работа с базой данных. Получение информации из БД</a:t>
            </a:r>
            <a:r>
              <a:rPr lang="ru-RU" sz="4800" dirty="0" smtClean="0"/>
              <a:t>.</a:t>
            </a:r>
            <a:br>
              <a:rPr lang="ru-RU" sz="4800" dirty="0" smtClean="0"/>
            </a:br>
            <a: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  <a:t/>
            </a:r>
            <a:br>
              <a:rPr lang="ru-RU" sz="4800" dirty="0">
                <a:latin typeface="Corbel Light" panose="020B0303020204020204" pitchFamily="34" charset="0"/>
                <a:cs typeface="Calibri Light" panose="020F0302020204030204" pitchFamily="34" charset="0"/>
              </a:rPr>
            </a:br>
            <a:r>
              <a:rPr lang="ru-RU" sz="4800" dirty="0" smtClean="0">
                <a:latin typeface="Corbel Light" panose="020B0303020204020204" pitchFamily="34" charset="0"/>
                <a:cs typeface="Calibri Light" panose="020F0302020204030204" pitchFamily="34" charset="0"/>
              </a:rPr>
              <a:t>Вариант №21. Художественная школа</a:t>
            </a:r>
            <a:endParaRPr lang="ru-RU" sz="4800" dirty="0">
              <a:latin typeface="Corbel Light" panose="020B03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42247" y="5401515"/>
            <a:ext cx="9273988" cy="1053074"/>
          </a:xfrm>
        </p:spPr>
        <p:txBody>
          <a:bodyPr/>
          <a:lstStyle/>
          <a:p>
            <a:pPr algn="r"/>
            <a:r>
              <a:rPr lang="ru-RU" dirty="0" smtClean="0">
                <a:latin typeface="Corbel Light" panose="020B0303020204020204" pitchFamily="34" charset="0"/>
              </a:rPr>
              <a:t>Выполнил: студент </a:t>
            </a:r>
            <a:r>
              <a:rPr lang="ru-RU" smtClean="0">
                <a:latin typeface="Corbel Light" panose="020B0303020204020204" pitchFamily="34" charset="0"/>
              </a:rPr>
              <a:t>группы </a:t>
            </a:r>
            <a:r>
              <a:rPr lang="ru-RU" smtClean="0">
                <a:latin typeface="Corbel Light" panose="020B0303020204020204" pitchFamily="34" charset="0"/>
              </a:rPr>
              <a:t>П-32</a:t>
            </a:r>
            <a:endParaRPr lang="ru-RU" dirty="0" smtClean="0">
              <a:latin typeface="Corbel Light" panose="020B0303020204020204" pitchFamily="34" charset="0"/>
            </a:endParaRPr>
          </a:p>
          <a:p>
            <a:pPr algn="r"/>
            <a:r>
              <a:rPr lang="ru-RU" dirty="0" smtClean="0">
                <a:latin typeface="Corbel Light" panose="020B0303020204020204" pitchFamily="34" charset="0"/>
              </a:rPr>
              <a:t>Селезнева В.В.</a:t>
            </a:r>
            <a:endParaRPr lang="ru-RU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04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 smtClean="0">
                <a:latin typeface="Corbel Light" panose="020B0303020204020204" pitchFamily="34" charset="0"/>
                <a:cs typeface="Calibri Light" panose="020F0302020204030204" pitchFamily="34" charset="0"/>
              </a:rPr>
              <a:t>База данных</a:t>
            </a:r>
            <a:endParaRPr lang="ru-RU" sz="4800" dirty="0">
              <a:latin typeface="Corbel Light" panose="020B0303020204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93" y="2125178"/>
            <a:ext cx="11416813" cy="267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5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 smtClean="0">
                <a:latin typeface="Corbel Light" panose="020B0303020204020204" pitchFamily="34" charset="0"/>
                <a:cs typeface="Calibri Light" panose="020F0302020204030204" pitchFamily="34" charset="0"/>
              </a:rPr>
              <a:t>Таблица БД</a:t>
            </a:r>
            <a:endParaRPr lang="ru-RU" sz="4800" dirty="0">
              <a:latin typeface="Corbel Light" panose="020B0303020204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23" y="1867332"/>
            <a:ext cx="10911754" cy="346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 smtClean="0">
                <a:latin typeface="Corbel Light" panose="020B0303020204020204" pitchFamily="34" charset="0"/>
                <a:cs typeface="Calibri Light" panose="020F0302020204030204" pitchFamily="34" charset="0"/>
              </a:rPr>
              <a:t>Код на </a:t>
            </a:r>
            <a:r>
              <a:rPr lang="en-US" sz="4800" dirty="0" smtClean="0">
                <a:latin typeface="Corbel Light" panose="020B0303020204020204" pitchFamily="34" charset="0"/>
                <a:cs typeface="Calibri Light" panose="020F0302020204030204" pitchFamily="34" charset="0"/>
              </a:rPr>
              <a:t>PHP</a:t>
            </a:r>
            <a:endParaRPr lang="ru-RU" sz="4800" dirty="0">
              <a:latin typeface="Corbel Light" panose="020B0303020204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521257"/>
            <a:ext cx="104584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6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537882"/>
            <a:ext cx="12192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 smtClean="0">
                <a:latin typeface="Corbel Light" panose="020B0303020204020204" pitchFamily="34" charset="0"/>
                <a:cs typeface="Calibri Light" panose="020F0302020204030204" pitchFamily="34" charset="0"/>
              </a:rPr>
              <a:t>Страница с информацией</a:t>
            </a:r>
            <a:endParaRPr lang="ru-RU" sz="4800" dirty="0">
              <a:latin typeface="Corbel Light" panose="020B0303020204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03" y="1452282"/>
            <a:ext cx="10175594" cy="505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2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22</Words>
  <Application>Microsoft Office PowerPoint</Application>
  <PresentationFormat>Широкоэкранный</PresentationFormat>
  <Paragraphs>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Corbel Light</vt:lpstr>
      <vt:lpstr>Тема Office</vt:lpstr>
      <vt:lpstr>Лабораторная работа №5  Работа с базой данных. Получение информации из БД.  Вариант №21. Художественная школа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  Верстка страницы сайта. Создание макета</dc:title>
  <dc:creator>Maria Smagina</dc:creator>
  <cp:lastModifiedBy>Nata</cp:lastModifiedBy>
  <cp:revision>27</cp:revision>
  <dcterms:created xsi:type="dcterms:W3CDTF">2020-09-18T18:02:18Z</dcterms:created>
  <dcterms:modified xsi:type="dcterms:W3CDTF">2021-01-13T12:48:07Z</dcterms:modified>
</cp:coreProperties>
</file>