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12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37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67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85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94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67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81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76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57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34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9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70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05753" y="788894"/>
            <a:ext cx="9910482" cy="4442291"/>
          </a:xfrm>
        </p:spPr>
        <p:txBody>
          <a:bodyPr>
            <a:noAutofit/>
          </a:bodyPr>
          <a:lstStyle/>
          <a:p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Лабораторная работа №9</a:t>
            </a:r>
            <a:b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</a:br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/>
            </a:r>
            <a:b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</a:br>
            <a:r>
              <a:rPr lang="ru-RU" sz="4800" dirty="0"/>
              <a:t>Работа с БД. Разграничение доступа пользователей.</a:t>
            </a:r>
            <a:br>
              <a:rPr lang="ru-RU" sz="4800" dirty="0"/>
            </a:br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/>
            </a:r>
            <a:b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</a:br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Вариант №21. Художественная школа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42247" y="5401515"/>
            <a:ext cx="9273988" cy="1053074"/>
          </a:xfrm>
        </p:spPr>
        <p:txBody>
          <a:bodyPr/>
          <a:lstStyle/>
          <a:p>
            <a:pPr algn="r"/>
            <a:r>
              <a:rPr lang="ru-RU" dirty="0">
                <a:latin typeface="Corbel Light" panose="020B0303020204020204" pitchFamily="34" charset="0"/>
              </a:rPr>
              <a:t>Выполнил: студент группы </a:t>
            </a:r>
            <a:r>
              <a:rPr lang="ru-RU" dirty="0" smtClean="0">
                <a:latin typeface="Corbel Light" panose="020B0303020204020204" pitchFamily="34" charset="0"/>
              </a:rPr>
              <a:t>П-32</a:t>
            </a:r>
            <a:endParaRPr lang="ru-RU" dirty="0">
              <a:latin typeface="Corbel Light" panose="020B0303020204020204" pitchFamily="34" charset="0"/>
            </a:endParaRPr>
          </a:p>
          <a:p>
            <a:pPr algn="r"/>
            <a:r>
              <a:rPr lang="ru-RU" dirty="0" smtClean="0">
                <a:latin typeface="Corbel Light" panose="020B0303020204020204" pitchFamily="34" charset="0"/>
              </a:rPr>
              <a:t>Селезнева В.В.</a:t>
            </a:r>
            <a:endParaRPr lang="ru-RU" dirty="0"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04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537882"/>
            <a:ext cx="12192000" cy="914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Таблица </a:t>
            </a:r>
            <a:r>
              <a:rPr lang="en-US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users</a:t>
            </a:r>
            <a:endParaRPr lang="ru-RU" sz="4800" dirty="0">
              <a:latin typeface="Corbel Light" panose="020B0303020204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E5771306-009D-43B3-A012-C1068C06C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57" y="2483198"/>
            <a:ext cx="10876085" cy="17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5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537882"/>
            <a:ext cx="12192000" cy="914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Корректировка кода при регистрации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E753FD0A-DDB2-4F75-AC8D-95FA9503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115" y="1640118"/>
            <a:ext cx="769177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23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537882"/>
            <a:ext cx="12192000" cy="914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Корректировка скрипта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B1B87BAE-B51A-416F-8D20-711DA64B9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609" y="1640118"/>
            <a:ext cx="7076782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17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537882"/>
            <a:ext cx="12192000" cy="914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Корректировка скрипта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17FB8C08-EEF7-4862-8E4A-BEDCBCB5E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32" y="1640118"/>
            <a:ext cx="7772536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327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22</Words>
  <Application>Microsoft Office PowerPoint</Application>
  <PresentationFormat>Широкоэкранный</PresentationFormat>
  <Paragraphs>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Corbel Light</vt:lpstr>
      <vt:lpstr>Тема Office</vt:lpstr>
      <vt:lpstr>Лабораторная работа №9  Работа с БД. Разграничение доступа пользователей.  Вариант №21. Художественная школа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№2  Верстка страницы сайта. Создание макета</dc:title>
  <dc:creator>Maria Smagina</dc:creator>
  <cp:lastModifiedBy>Nata</cp:lastModifiedBy>
  <cp:revision>43</cp:revision>
  <dcterms:created xsi:type="dcterms:W3CDTF">2020-09-18T18:02:18Z</dcterms:created>
  <dcterms:modified xsi:type="dcterms:W3CDTF">2021-01-13T12:54:20Z</dcterms:modified>
</cp:coreProperties>
</file>