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12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37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67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85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94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67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81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76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57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34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9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70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05753" y="788894"/>
            <a:ext cx="9910482" cy="4442291"/>
          </a:xfrm>
        </p:spPr>
        <p:txBody>
          <a:bodyPr>
            <a:noAutofit/>
          </a:bodyPr>
          <a:lstStyle/>
          <a:p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Лабораторная работа №10</a:t>
            </a:r>
            <a:b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</a:br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/>
            </a:r>
            <a:b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</a:br>
            <a:r>
              <a:rPr lang="ru-RU" sz="4800" dirty="0"/>
              <a:t>Работа с БД. Ответ на сообщения пользователей администратором.</a:t>
            </a:r>
            <a:br>
              <a:rPr lang="ru-RU" sz="4800" dirty="0"/>
            </a:br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/>
            </a:r>
            <a:b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</a:br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Вариант №21. Художественная школа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42247" y="5401515"/>
            <a:ext cx="9273988" cy="1053074"/>
          </a:xfrm>
        </p:spPr>
        <p:txBody>
          <a:bodyPr/>
          <a:lstStyle/>
          <a:p>
            <a:pPr algn="r"/>
            <a:r>
              <a:rPr lang="ru-RU" dirty="0">
                <a:latin typeface="Corbel Light" panose="020B0303020204020204" pitchFamily="34" charset="0"/>
              </a:rPr>
              <a:t>Выполнил: студент группы </a:t>
            </a:r>
            <a:r>
              <a:rPr lang="ru-RU" dirty="0" smtClean="0">
                <a:latin typeface="Corbel Light" panose="020B0303020204020204" pitchFamily="34" charset="0"/>
              </a:rPr>
              <a:t>П-32</a:t>
            </a:r>
            <a:endParaRPr lang="ru-RU" dirty="0">
              <a:latin typeface="Corbel Light" panose="020B0303020204020204" pitchFamily="34" charset="0"/>
            </a:endParaRPr>
          </a:p>
          <a:p>
            <a:pPr algn="r"/>
            <a:r>
              <a:rPr lang="ru-RU" dirty="0" smtClean="0">
                <a:latin typeface="Corbel Light" panose="020B0303020204020204" pitchFamily="34" charset="0"/>
              </a:rPr>
              <a:t>Селезнева В.В.</a:t>
            </a:r>
            <a:endParaRPr lang="ru-RU" dirty="0"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04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537882"/>
            <a:ext cx="12192000" cy="914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Таблица БД с сообщениями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1A0E30E9-2045-4544-AE07-98BF38CED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127" y="2444422"/>
            <a:ext cx="8519746" cy="196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5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537882"/>
            <a:ext cx="12192000" cy="914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Список сообщений у администратора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FB037AAD-EBE9-4FFD-9FD9-D81BE490F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737" y="1640118"/>
            <a:ext cx="9458526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5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537882"/>
            <a:ext cx="12192000" cy="914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Форма ответа у администратора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6150ABCB-33E3-4290-AF0E-B71DF3293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24" y="1640118"/>
            <a:ext cx="9428751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09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537882"/>
            <a:ext cx="12192000" cy="914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Таблица БД с ответами на сообщения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845944DE-5035-4AF6-B82C-49E7BA64B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418770"/>
            <a:ext cx="9829800" cy="101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839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30</Words>
  <Application>Microsoft Office PowerPoint</Application>
  <PresentationFormat>Широкоэкранный</PresentationFormat>
  <Paragraphs>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Corbel Light</vt:lpstr>
      <vt:lpstr>Тема Office</vt:lpstr>
      <vt:lpstr>Лабораторная работа №10  Работа с БД. Ответ на сообщения пользователей администратором.  Вариант №21. Художественная школа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№2  Верстка страницы сайта. Создание макета</dc:title>
  <dc:creator>Maria Smagina</dc:creator>
  <cp:lastModifiedBy>Nata</cp:lastModifiedBy>
  <cp:revision>44</cp:revision>
  <dcterms:created xsi:type="dcterms:W3CDTF">2020-09-18T18:02:18Z</dcterms:created>
  <dcterms:modified xsi:type="dcterms:W3CDTF">2021-01-13T12:55:07Z</dcterms:modified>
</cp:coreProperties>
</file>