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753" y="788894"/>
            <a:ext cx="9910482" cy="4442291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Лабораторная работа №7</a:t>
            </a:r>
            <a:b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/>
              <a:t>Работа с БД. Создание каталога</a:t>
            </a:r>
            <a:r>
              <a:rPr lang="ru-RU" sz="4800" dirty="0" smtClean="0"/>
              <a:t>.</a:t>
            </a:r>
            <a:br>
              <a:rPr lang="ru-RU" sz="4800" dirty="0" smtClean="0"/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Вариант №21. Художественная школа</a:t>
            </a:r>
            <a:b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2247" y="5401515"/>
            <a:ext cx="9273988" cy="1053074"/>
          </a:xfrm>
        </p:spPr>
        <p:txBody>
          <a:bodyPr/>
          <a:lstStyle/>
          <a:p>
            <a:pPr algn="r"/>
            <a:r>
              <a:rPr lang="ru-RU" dirty="0" smtClean="0">
                <a:latin typeface="Corbel Light" panose="020B0303020204020204" pitchFamily="34" charset="0"/>
              </a:rPr>
              <a:t>Выполнил: студент группы </a:t>
            </a:r>
            <a:r>
              <a:rPr lang="ru-RU" dirty="0" smtClean="0">
                <a:latin typeface="Corbel Light" panose="020B0303020204020204" pitchFamily="34" charset="0"/>
              </a:rPr>
              <a:t>П-32</a:t>
            </a:r>
            <a:endParaRPr lang="ru-RU" dirty="0" smtClean="0">
              <a:latin typeface="Corbel Light" panose="020B0303020204020204" pitchFamily="34" charset="0"/>
            </a:endParaRPr>
          </a:p>
          <a:p>
            <a:pPr algn="r"/>
            <a:r>
              <a:rPr lang="ru-RU" dirty="0" smtClean="0">
                <a:latin typeface="Corbel Light" panose="020B0303020204020204" pitchFamily="34" charset="0"/>
              </a:rPr>
              <a:t>Селезнева В.В.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>Кнопка для заполнения формы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26" y="1595717"/>
            <a:ext cx="10290148" cy="50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Переход на отдельную страницу для заполнения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348" b="3736"/>
          <a:stretch/>
        </p:blipFill>
        <p:spPr>
          <a:xfrm>
            <a:off x="1609361" y="1990166"/>
            <a:ext cx="8973278" cy="44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</a:t>
            </a:r>
            <a:r>
              <a:rPr lang="en-US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catalog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32089" y="1244690"/>
            <a:ext cx="3762006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Corbel Light" panose="020B0303020204020204" pitchFamily="34" charset="0"/>
              </a:rPr>
              <a:t>До отправления формы</a:t>
            </a:r>
            <a:endParaRPr lang="ru-RU" dirty="0">
              <a:latin typeface="Corbel Light" panose="020B0303020204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070488" y="3709649"/>
            <a:ext cx="4272993" cy="542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Corbel Light" panose="020B0303020204020204" pitchFamily="34" charset="0"/>
              </a:rPr>
              <a:t>После отправления формы</a:t>
            </a:r>
            <a:endParaRPr lang="ru-RU" dirty="0">
              <a:latin typeface="Corbel Light" panose="020B03030202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9" y="1786775"/>
            <a:ext cx="8098772" cy="19228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39" y="4251734"/>
            <a:ext cx="8586861" cy="21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Код на </a:t>
            </a:r>
            <a:r>
              <a:rPr lang="en-US" sz="4800" dirty="0" err="1" smtClean="0">
                <a:latin typeface="Corbel Light" panose="020B0303020204020204" pitchFamily="34" charset="0"/>
                <a:cs typeface="Calibri Light" panose="020F0302020204030204" pitchFamily="34" charset="0"/>
              </a:rPr>
              <a:t>php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84" y="1452282"/>
            <a:ext cx="6353031" cy="49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33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 Light</vt:lpstr>
      <vt:lpstr>Тема Office</vt:lpstr>
      <vt:lpstr>Лабораторная работа №7  Работа с БД. Создание каталога.  Вариант №21. Художественная школа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 Верстка страницы сайта. Создание макета</dc:title>
  <dc:creator>Maria Smagina</dc:creator>
  <cp:lastModifiedBy>Nata</cp:lastModifiedBy>
  <cp:revision>44</cp:revision>
  <dcterms:created xsi:type="dcterms:W3CDTF">2020-09-18T18:02:18Z</dcterms:created>
  <dcterms:modified xsi:type="dcterms:W3CDTF">2021-01-13T12:52:59Z</dcterms:modified>
</cp:coreProperties>
</file>