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  <p:embeddedFont>
      <p:font typeface="Clear Sans Regular" charset="1" panose="020B0503030202020304"/>
      <p:regular r:id="rId16"/>
    </p:embeddedFont>
    <p:embeddedFont>
      <p:font typeface="Clear Sans Regular Bold" charset="1" panose="020B0603030202020304"/>
      <p:regular r:id="rId17"/>
    </p:embeddedFont>
    <p:embeddedFont>
      <p:font typeface="Clear Sans Regular Italics" charset="1" panose="020B0503030202090304"/>
      <p:regular r:id="rId18"/>
    </p:embeddedFont>
    <p:embeddedFont>
      <p:font typeface="Clear Sans Regular Bold Italics" charset="1" panose="020B06030302020903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6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9181" y="7031334"/>
            <a:ext cx="6511333" cy="651133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47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77005" y="-3546217"/>
            <a:ext cx="6294579" cy="629457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sp>
        <p:nvSpPr>
          <p:cNvPr name="TextBox 7" id="7"/>
          <p:cNvSpPr txBox="true"/>
          <p:nvPr/>
        </p:nvSpPr>
        <p:spPr>
          <a:xfrm rot="-5400000">
            <a:off x="16866871" y="8802015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SC</a:t>
            </a: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IENCE CLASS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OLDMEAD SECONDARY SCHOOL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908576" y="2748362"/>
            <a:ext cx="4876714" cy="485011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532428" y="4395437"/>
            <a:ext cx="10376148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5"/>
              </a:lnSpc>
              <a:spcBef>
                <a:spcPct val="0"/>
              </a:spcBef>
            </a:pPr>
            <a:r>
              <a:rPr lang="en-US" sz="4500" spc="225">
                <a:solidFill>
                  <a:srgbClr val="FFFFFF"/>
                </a:solidFill>
                <a:latin typeface="Montserrat Classic Bold"/>
              </a:rPr>
              <a:t>ЭМОЦИОНАЛЬНОЕ ВЫГОРАНИЕ.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2428" y="8662797"/>
            <a:ext cx="9176503" cy="59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31"/>
              </a:lnSpc>
              <a:spcBef>
                <a:spcPct val="0"/>
              </a:spcBef>
            </a:pPr>
            <a:r>
              <a:rPr lang="en-US" sz="2100" spc="105">
                <a:solidFill>
                  <a:srgbClr val="FFFFFF"/>
                </a:solidFill>
                <a:latin typeface="Montserrat Classic Bold"/>
              </a:rPr>
              <a:t>ВЫПОЛНИЛА СТУДЕНТКА ГРУППЫ П-32</a:t>
            </a:r>
          </a:p>
          <a:p>
            <a:pPr>
              <a:lnSpc>
                <a:spcPts val="2331"/>
              </a:lnSpc>
              <a:spcBef>
                <a:spcPct val="0"/>
              </a:spcBef>
            </a:pPr>
            <a:r>
              <a:rPr lang="en-US" sz="2100" spc="105">
                <a:solidFill>
                  <a:srgbClr val="FFFFFF"/>
                </a:solidFill>
                <a:latin typeface="Montserrat Classic Bold"/>
              </a:rPr>
              <a:t>СЕЛЕЗНЕВА ВАЛЕРИЯ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7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33425" y="2625460"/>
            <a:ext cx="10274541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Classic Bold"/>
              </a:rPr>
              <a:t>ЧТО ТАКОЕ ЭМОЦИОНАЛЬНОЕ ВЫГОРАНИЕ?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16866871" y="8802015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SC</a:t>
            </a: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IENCE CLASS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6075" y="9584820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PAGE 01 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OLDMEAD SECONDARY SCHOOL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607966" y="2823558"/>
            <a:ext cx="6119750" cy="463988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333425" y="4312169"/>
            <a:ext cx="8810575" cy="313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08"/>
              </a:lnSpc>
              <a:spcBef>
                <a:spcPct val="0"/>
              </a:spcBef>
            </a:pPr>
            <a:r>
              <a:rPr lang="en-US" sz="2800" spc="140">
                <a:solidFill>
                  <a:srgbClr val="F5E753"/>
                </a:solidFill>
                <a:latin typeface="Montserrat Classic Bold"/>
              </a:rPr>
              <a:t>ЭМОЦИОНАЛЬНОЕ ВЫГОРАНИЕ – ЭТО СОСТОЯНИЕ НАРАСТАЮЩЕГО ЭМОЦИОНАЛЬНОГО, МОТИВАЦИОННОГО, А ТАКЖЕ ФИЗИЧЕСКОГО ИСТОЩЕНИЯ, КОТОРОЕ СОПРОВОЖДАЕТСЯ ЧУВСТВОМ ОПУСТОШЁННОСТИ И БЕСПОМОЩНОСТИ, ЦИНИЧНЫМ ОТНОШЕНИЕМ К РАБОТЕ И ДРУГИМ ЛЮДЯМ.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A45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288231" y="3178050"/>
            <a:ext cx="7711367" cy="1640322"/>
            <a:chOff x="0" y="0"/>
            <a:chExt cx="10281823" cy="218709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94541"/>
              <a:ext cx="10281823" cy="1392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36">
                  <a:solidFill>
                    <a:srgbClr val="F5F5EF"/>
                  </a:solidFill>
                  <a:latin typeface="Clear Sans Regular"/>
                </a:rPr>
                <a:t>Эмоциональное</a:t>
              </a:r>
            </a:p>
            <a:p>
              <a:pPr algn="l" marL="0" indent="0" lvl="0">
                <a:lnSpc>
                  <a:spcPts val="2880"/>
                </a:lnSpc>
                <a:spcBef>
                  <a:spcPct val="0"/>
                </a:spcBef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истощение: усталость, чувство опустошённости, безразличие к происходящему;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050"/>
              <a:ext cx="1032228" cy="544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08"/>
                </a:lnSpc>
              </a:pPr>
              <a:r>
                <a:rPr lang="en-US" sz="2800" spc="44">
                  <a:solidFill>
                    <a:srgbClr val="F5E753"/>
                  </a:solidFill>
                  <a:latin typeface="Montserrat Classic Bold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288231" y="5482822"/>
            <a:ext cx="8197918" cy="1640322"/>
            <a:chOff x="0" y="0"/>
            <a:chExt cx="10930557" cy="21870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794541"/>
              <a:ext cx="10930557" cy="1392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36">
                  <a:solidFill>
                    <a:srgbClr val="F5F5EF"/>
                  </a:solidFill>
                  <a:latin typeface="Clear Sans Regular"/>
                </a:rPr>
                <a:t>Деперсонализация: </a:t>
              </a: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циничность, отстранённость, затруднение образного мышления, неадекватное</a:t>
              </a:r>
            </a:p>
            <a:p>
              <a:pPr algn="l" marL="0" indent="0" lvl="0">
                <a:lnSpc>
                  <a:spcPts val="2880"/>
                </a:lnSpc>
                <a:spcBef>
                  <a:spcPct val="0"/>
                </a:spcBef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эмоциональное реагирование по отношению к коллегам;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050"/>
              <a:ext cx="1097356" cy="544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08"/>
                </a:lnSpc>
              </a:pPr>
              <a:r>
                <a:rPr lang="en-US" sz="2800" spc="44">
                  <a:solidFill>
                    <a:srgbClr val="F5E753"/>
                  </a:solidFill>
                  <a:latin typeface="Montserrat Classic Bold"/>
                </a:rPr>
                <a:t>02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522416" y="1066800"/>
            <a:ext cx="9917253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Classic Bold"/>
              </a:rPr>
              <a:t>КАК ОПРЕДЕЛИТЬ, ЧТО У ВАС ЭМОЦИОНАЛЬНОЕ</a:t>
            </a:r>
          </a:p>
          <a:p>
            <a:pPr>
              <a:lnSpc>
                <a:spcPts val="4995"/>
              </a:lnSpc>
            </a:pPr>
            <a:r>
              <a:rPr lang="en-US" sz="1200" spc="60">
                <a:solidFill>
                  <a:srgbClr val="F5E753"/>
                </a:solidFill>
                <a:latin typeface="Arimo Bold"/>
              </a:rPr>
              <a:t>выгорание?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16866871" y="8802015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SC</a:t>
            </a: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IENCE CLASS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6075" y="9584820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PAGE 02 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OLDMEAD SECONDARY SCHOOL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6098462" y="4999951"/>
            <a:ext cx="3247796" cy="287098"/>
            <a:chOff x="0" y="0"/>
            <a:chExt cx="9194800" cy="812800"/>
          </a:xfrm>
        </p:grpSpPr>
        <p:sp>
          <p:nvSpPr>
            <p:cNvPr name="Freeform 14" id="1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r="r" b="b" t="t" l="l"/>
              <a:pathLst>
                <a:path h="203200" w="8331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6098462" y="7972822"/>
            <a:ext cx="3247796" cy="287098"/>
            <a:chOff x="0" y="0"/>
            <a:chExt cx="9194800" cy="812800"/>
          </a:xfrm>
        </p:grpSpPr>
        <p:sp>
          <p:nvSpPr>
            <p:cNvPr name="Freeform 16" id="16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r="r" b="b" t="t" l="l"/>
              <a:pathLst>
                <a:path h="203200" w="8331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501797" y="3828210"/>
            <a:ext cx="441127" cy="441127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7522416" y="5482822"/>
            <a:ext cx="420508" cy="420508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7522416" y="3178050"/>
            <a:ext cx="420508" cy="420508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155741" y="2559576"/>
            <a:ext cx="3871187" cy="5167847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7522416" y="7449323"/>
            <a:ext cx="420508" cy="420508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8288231" y="7449323"/>
            <a:ext cx="8971069" cy="2002272"/>
            <a:chOff x="0" y="0"/>
            <a:chExt cx="11961425" cy="2669696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794541"/>
              <a:ext cx="11961425" cy="1875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36">
                  <a:solidFill>
                    <a:srgbClr val="F5F5EF"/>
                  </a:solidFill>
                  <a:latin typeface="Clear Sans Regular"/>
                </a:rPr>
                <a:t>Редукция </a:t>
              </a: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профессиональных достижений: ощущение своей некомпетентности и беспомощности,</a:t>
              </a:r>
            </a:p>
            <a:p>
              <a:pPr algn="l" marL="0" indent="0" lvl="0">
                <a:lnSpc>
                  <a:spcPts val="2880"/>
                </a:lnSpc>
                <a:spcBef>
                  <a:spcPct val="0"/>
                </a:spcBef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неудовлетворённость работой, сомнения в своем вкладе в работу и в достижениях.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9050"/>
              <a:ext cx="1200849" cy="544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08"/>
                </a:lnSpc>
              </a:pPr>
              <a:r>
                <a:rPr lang="en-US" sz="2800" spc="44">
                  <a:solidFill>
                    <a:srgbClr val="F5E753"/>
                  </a:solidFill>
                  <a:latin typeface="Montserrat Classic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7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5A4594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586075" y="1572547"/>
            <a:ext cx="10363332" cy="7307192"/>
            <a:chOff x="0" y="0"/>
            <a:chExt cx="13817776" cy="974292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009258"/>
              <a:ext cx="13339171" cy="7733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.ВНУТРЕННИЕ ПРИЧИНЫ: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—  НИЗКАЯ СТРЕССОУСТОЙЧИВОСТЬ И НИЗКАЯ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ЭМОЦИОНАЛЬНАЯ УСТОЙЧИВОСТЬ - КОГДА ЧЕЛОВЕК НЕ МОЖЕТ СПРАВИТЬСЯ СО СТРЕССОМ ИЛИ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ОЧЕНЬ ОСТРО РЕАГИРУЕТ  НА ОБРАТНУЮ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СВЯЗЬ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.— ПЕРФЕКЦИОНИЗМ КОГДА ТЫ НЕ ПРИНИМАЕШЬ НЕИДЕАЛЬНЫЙ РЕЗУЛЬТАТ И ИЗНУРЯЕШЬ СЕБЯ ТЕМ, ЧТО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ПЫТАЕШЬСЯ ДОВЕСТИ ВСЕ ДО СОВЕРШЕНСТВА. 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ВНЕШНИЕ ПРИЧИНЫ :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 — МОНОТОННАЯ РАБОТА - ЭТО ТО, ЧТО МЫ ВЫПОЛНЯЕМ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НА ПРОТЯЖЕНИИ ДОЛГОГО ВРЕМЕНИ. ЧЕЛОВЕКУ СВОЙСТВЕННО УСТАВАТЬ ОТ ОДНОТИПНЫХ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ЗАДАЧ, ОСОБЕННО ЕСЛИ ДЕЛО НЕЛЮБИМОЕ. 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—ВЫСОКИЙ ТЕМП ЖИЗНИ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—НЕОПРЕДЕЛЕННАЯ РАБОТА - РАБОТА, В КОТОРОЙ НЕТ ЧЕТКИХ РАМОК, ДЕДЛАЙНОВ</a:t>
              </a:r>
            </a:p>
            <a:p>
              <a:pPr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Montserrat Light"/>
                </a:rPr>
                <a:t>И РАСПРЕДЕЛЕНИЯ ОБЯЗАННОСТЕЙ В КОЛЛЕКТИВЕ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8100"/>
              <a:ext cx="13817776" cy="1706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95"/>
                </a:lnSpc>
              </a:pPr>
              <a:r>
                <a:rPr lang="en-US" sz="4500" spc="225">
                  <a:solidFill>
                    <a:srgbClr val="5A4594"/>
                  </a:solidFill>
                  <a:latin typeface="Montserrat Classic Bold"/>
                </a:rPr>
                <a:t>ПРИЧИНЫ ЭМОЦИОНАЛЬНОГО ВЫГОРАНИЯ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16866871" y="8802015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5A4594"/>
                </a:solidFill>
                <a:latin typeface="Montserrat Light Bold"/>
              </a:rPr>
              <a:t>SC</a:t>
            </a:r>
            <a:r>
              <a:rPr lang="en-US" sz="1000" spc="368">
                <a:solidFill>
                  <a:srgbClr val="5A4594"/>
                </a:solidFill>
                <a:latin typeface="Montserrat Light Bold"/>
              </a:rPr>
              <a:t>IENCE CLASS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6075" y="9584820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5A4594"/>
                </a:solidFill>
                <a:latin typeface="Montserrat Light Bold"/>
              </a:rPr>
              <a:t>PAGE 03 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5A4594"/>
                </a:solidFill>
                <a:latin typeface="Montserrat Light"/>
              </a:rPr>
              <a:t>OLDMEAD SECONDARY SCHOOL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366450" y="2809193"/>
            <a:ext cx="4879678" cy="4640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7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5234" y="3322050"/>
            <a:ext cx="11460933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 spc="36">
                <a:solidFill>
                  <a:srgbClr val="F5F5EF"/>
                </a:solidFill>
                <a:latin typeface="Clear Sans Regular"/>
              </a:rPr>
              <a:t>TБорьба с эмоциональным выгоранием идет по тем же направлениям, с которыми связаны его</a:t>
            </a:r>
          </a:p>
          <a:p>
            <a:pPr algn="l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1800" spc="36">
                <a:solidFill>
                  <a:srgbClr val="F5F5EF"/>
                </a:solidFill>
                <a:latin typeface="Clear Sans Regular"/>
              </a:rPr>
              <a:t>причины и последствия: это физический аспект и эмоциональный.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68397" y="2987187"/>
            <a:ext cx="441127" cy="441127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sp>
        <p:nvSpPr>
          <p:cNvPr name="AutoShape 5" id="5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sp>
        <p:nvSpPr>
          <p:cNvPr name="TextBox 6" id="6"/>
          <p:cNvSpPr txBox="true"/>
          <p:nvPr/>
        </p:nvSpPr>
        <p:spPr>
          <a:xfrm rot="-5400000">
            <a:off x="16866871" y="8802015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SC</a:t>
            </a: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IENCE CLASS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6075" y="9584820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PAGE 04 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OLDMEAD SECONDARY SCHOOL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5234" y="1826123"/>
            <a:ext cx="13433847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Classic Bold"/>
              </a:rPr>
              <a:t>КАК БОРОТЬСЯ С ЭВ?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21358" y="1173882"/>
            <a:ext cx="4876714" cy="4850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216840" y="1826123"/>
            <a:ext cx="13433847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Classic Bold"/>
              </a:rPr>
              <a:t>КАК БОРОТЬСЯ С ЭВ?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16866871" y="8802015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SC</a:t>
            </a: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IENCE CLASS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6075" y="9584820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PAGE 05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OLDMEAD SECONDARY SCHOOL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46604" y="3408589"/>
            <a:ext cx="3810857" cy="3799372"/>
            <a:chOff x="0" y="0"/>
            <a:chExt cx="5081143" cy="506582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766169"/>
              <a:ext cx="5081143" cy="1299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8"/>
                </a:lnSpc>
              </a:pPr>
              <a:r>
                <a:rPr lang="en-US" sz="1686" spc="33">
                  <a:solidFill>
                    <a:srgbClr val="F5F5EF"/>
                  </a:solidFill>
                  <a:latin typeface="Clear Sans Regular"/>
                </a:rPr>
                <a:t>Многим</a:t>
              </a:r>
            </a:p>
            <a:p>
              <a:pPr algn="ctr" marL="0" indent="0" lvl="0">
                <a:lnSpc>
                  <a:spcPts val="2698"/>
                </a:lnSpc>
                <a:spcBef>
                  <a:spcPct val="0"/>
                </a:spcBef>
              </a:pPr>
              <a:r>
                <a:rPr lang="en-US" sz="1124" spc="22">
                  <a:solidFill>
                    <a:srgbClr val="F5F5EF"/>
                  </a:solidFill>
                  <a:latin typeface="Arimo"/>
                </a:rPr>
                <a:t>рекомендуется взять отпуск для отдыха.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78240" y="2586308"/>
              <a:ext cx="2924663" cy="957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F5E753"/>
                  </a:solidFill>
                  <a:latin typeface="Montserrat Classic Bold"/>
                </a:rPr>
                <a:t>"УСТАЛ?ОТДОХНИ"</a:t>
              </a:r>
            </a:p>
          </p:txBody>
        </p: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1424060" y="0"/>
              <a:ext cx="2233023" cy="1721458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6900484" y="3408589"/>
            <a:ext cx="4066559" cy="5817782"/>
            <a:chOff x="0" y="0"/>
            <a:chExt cx="5422079" cy="775704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951487"/>
              <a:ext cx="5422079" cy="3805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0"/>
                </a:lnSpc>
              </a:pPr>
              <a:r>
                <a:rPr lang="en-US" sz="1800" spc="36">
                  <a:solidFill>
                    <a:srgbClr val="F5F5EF"/>
                  </a:solidFill>
                  <a:latin typeface="Clear Sans Regular"/>
                </a:rPr>
                <a:t>Помогает</a:t>
              </a:r>
            </a:p>
            <a:p>
              <a:pPr algn="ctr"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также смена обстановки, даже краткосрочная. Если вы любите путешествовать,</a:t>
              </a:r>
            </a:p>
            <a:p>
              <a:pPr algn="ctr"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найдите или составьте сами интересный тур хотя бы на пару дней, в том числе в</a:t>
              </a:r>
            </a:p>
            <a:p>
              <a:pPr algn="ctr" marL="0" indent="0" lvl="0">
                <a:lnSpc>
                  <a:spcPts val="2880"/>
                </a:lnSpc>
                <a:spcBef>
                  <a:spcPct val="0"/>
                </a:spcBef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города вашей области.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150588" y="2762402"/>
              <a:ext cx="3120903" cy="957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F5E753"/>
                  </a:solidFill>
                  <a:latin typeface="Montserrat Classic Bold"/>
                </a:rPr>
                <a:t>СМЕНА ОБСТАНОВКИ</a:t>
              </a:r>
            </a:p>
          </p:txBody>
        </p:sp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519612" y="0"/>
              <a:ext cx="2382855" cy="1836965"/>
            </a:xfrm>
            <a:prstGeom prst="rect">
              <a:avLst/>
            </a:prstGeom>
          </p:spPr>
        </p:pic>
      </p:grpSp>
      <p:grpSp>
        <p:nvGrpSpPr>
          <p:cNvPr name="Group 15" id="15"/>
          <p:cNvGrpSpPr/>
          <p:nvPr/>
        </p:nvGrpSpPr>
        <p:grpSpPr>
          <a:xfrm rot="0">
            <a:off x="12729607" y="3408589"/>
            <a:ext cx="4066559" cy="6532157"/>
            <a:chOff x="0" y="0"/>
            <a:chExt cx="5422079" cy="870954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3456187"/>
              <a:ext cx="5422079" cy="5253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0"/>
                </a:lnSpc>
              </a:pPr>
              <a:r>
                <a:rPr lang="en-US" sz="1800" spc="36">
                  <a:solidFill>
                    <a:srgbClr val="F5F5EF"/>
                  </a:solidFill>
                  <a:latin typeface="Clear Sans Regular"/>
                </a:rPr>
                <a:t>Для</a:t>
              </a:r>
            </a:p>
            <a:p>
              <a:pPr algn="ctr"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эмоциональной разгрузки подходят интересное хобби, активный отдых и т.д. Они же</a:t>
              </a:r>
            </a:p>
            <a:p>
              <a:pPr algn="ctr"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вернут радость к жизни, подарят яркие эмоции и, возможно, новые знакомства.</a:t>
              </a:r>
            </a:p>
            <a:p>
              <a:pPr algn="ctr"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Подумайте, есть ли что-то такое, чем вы долгое время хотели заняться, но никак</a:t>
              </a:r>
            </a:p>
            <a:p>
              <a:pPr algn="ctr" marL="0" indent="0" lvl="0">
                <a:lnSpc>
                  <a:spcPts val="2880"/>
                </a:lnSpc>
                <a:spcBef>
                  <a:spcPct val="0"/>
                </a:spcBef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не доходили руки.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150588" y="2762402"/>
              <a:ext cx="3120903" cy="46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F5E753"/>
                  </a:solidFill>
                  <a:latin typeface="Montserrat Classic Bold"/>
                </a:rPr>
                <a:t>ХОББИ</a:t>
              </a:r>
            </a:p>
          </p:txBody>
        </p:sp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519612" y="0"/>
              <a:ext cx="2382855" cy="1836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5A45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6981399" y="2287133"/>
            <a:ext cx="9649264" cy="1876745"/>
            <a:chOff x="0" y="0"/>
            <a:chExt cx="12865686" cy="250232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27172"/>
              <a:ext cx="12865686" cy="1875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36">
                  <a:solidFill>
                    <a:srgbClr val="F5F5EF"/>
                  </a:solidFill>
                  <a:latin typeface="Clear Sans Regular"/>
                </a:rPr>
                <a:t>Попробуйте</a:t>
              </a:r>
            </a:p>
            <a:p>
              <a:pPr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расширить профессиональный арсенал, обрести новые навыки и знания. Это не</a:t>
              </a:r>
            </a:p>
            <a:p>
              <a:pPr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только отвлечет вас от текущих проблем и поможет раскрыть себя, но и повысит</a:t>
              </a:r>
            </a:p>
            <a:p>
              <a:pPr algn="l" marL="0" indent="0" lvl="0">
                <a:lnSpc>
                  <a:spcPts val="2880"/>
                </a:lnSpc>
                <a:spcBef>
                  <a:spcPct val="0"/>
                </a:spcBef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шансы на повышение или успешный поиск другой работы, в том числе в иной сфере.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050"/>
              <a:ext cx="7238671" cy="4563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F5E753"/>
                  </a:solidFill>
                  <a:latin typeface="Montserrat Classic Bold"/>
                </a:rPr>
                <a:t>ЗАНЯТЬСЯ НОВЫМ ДЕЛОМ.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81399" y="5865230"/>
            <a:ext cx="9892540" cy="2580439"/>
            <a:chOff x="0" y="0"/>
            <a:chExt cx="13190053" cy="34405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82830"/>
              <a:ext cx="13190053" cy="2357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36">
                  <a:solidFill>
                    <a:srgbClr val="F5F5EF"/>
                  </a:solidFill>
                  <a:latin typeface="Clear Sans Regular"/>
                </a:rPr>
                <a:t>Еще</a:t>
              </a:r>
            </a:p>
            <a:p>
              <a:pPr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один важный момент – пересмотр рабочего процесса. Если на вас свалилась</a:t>
              </a:r>
            </a:p>
            <a:p>
              <a:pPr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значительная нагрузка, поговорите с руководителем, можно ли ее каким-либо</a:t>
              </a:r>
            </a:p>
            <a:p>
              <a:pPr>
                <a:lnSpc>
                  <a:spcPts val="2880"/>
                </a:lnSpc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образом уменьшить? Подумайте,</a:t>
              </a:r>
            </a:p>
            <a:p>
              <a:pPr algn="l" marL="0" indent="0" lvl="0">
                <a:lnSpc>
                  <a:spcPts val="2880"/>
                </a:lnSpc>
                <a:spcBef>
                  <a:spcPct val="0"/>
                </a:spcBef>
              </a:pPr>
              <a:r>
                <a:rPr lang="en-US" sz="1200" spc="24">
                  <a:solidFill>
                    <a:srgbClr val="F5F5EF"/>
                  </a:solidFill>
                  <a:latin typeface="Arimo"/>
                </a:rPr>
                <a:t>как бы вы могли облегчить свой труд.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050"/>
              <a:ext cx="7421171" cy="895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 spc="120">
                  <a:solidFill>
                    <a:srgbClr val="F5E753"/>
                  </a:solidFill>
                  <a:latin typeface="Montserrat Classic Bold"/>
                </a:rPr>
                <a:t>ПЕРЕСМОТР РАБОЧЕГО ПРОЦЕССА.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12908"/>
            <a:ext cx="4201392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8BD4AB"/>
                </a:solidFill>
                <a:latin typeface="Montserrat Classic Bold"/>
              </a:rPr>
              <a:t>КАК БОРОТЬСЯ С ЭВ?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16866871" y="8802015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SC</a:t>
            </a: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IENCE CLASS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6075" y="9584820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PAGE 06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OLDMEAD SECONDARY SCHOOL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820788" y="1649807"/>
            <a:ext cx="282443" cy="6172847"/>
            <a:chOff x="0" y="0"/>
            <a:chExt cx="376590" cy="8230462"/>
          </a:xfrm>
        </p:grpSpPr>
        <p:grpSp>
          <p:nvGrpSpPr>
            <p:cNvPr name="Group 14" id="14"/>
            <p:cNvGrpSpPr/>
            <p:nvPr/>
          </p:nvGrpSpPr>
          <p:grpSpPr>
            <a:xfrm rot="-5400000">
              <a:off x="-1941794" y="1941794"/>
              <a:ext cx="4260179" cy="376590"/>
              <a:chOff x="0" y="0"/>
              <a:chExt cx="9194800" cy="8128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457200" y="304800"/>
                <a:ext cx="8331200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8331200">
                    <a:moveTo>
                      <a:pt x="101600" y="0"/>
                    </a:moveTo>
                    <a:cubicBezTo>
                      <a:pt x="157480" y="0"/>
                      <a:pt x="203200" y="45720"/>
                      <a:pt x="203200" y="101600"/>
                    </a:cubicBezTo>
                    <a:cubicBezTo>
                      <a:pt x="203200" y="157480"/>
                      <a:pt x="157480" y="203200"/>
                      <a:pt x="101600" y="203200"/>
                    </a:cubicBezTo>
                    <a:cubicBezTo>
                      <a:pt x="45720" y="203200"/>
                      <a:pt x="0" y="157480"/>
                      <a:pt x="0" y="101600"/>
                    </a:cubicBezTo>
                    <a:cubicBezTo>
                      <a:pt x="0" y="45720"/>
                      <a:pt x="45720" y="0"/>
                      <a:pt x="101600" y="0"/>
                    </a:cubicBezTo>
                    <a:close/>
                    <a:moveTo>
                      <a:pt x="508000" y="0"/>
                    </a:moveTo>
                    <a:cubicBezTo>
                      <a:pt x="563880" y="0"/>
                      <a:pt x="609600" y="45720"/>
                      <a:pt x="609600" y="101600"/>
                    </a:cubicBezTo>
                    <a:cubicBezTo>
                      <a:pt x="609600" y="157480"/>
                      <a:pt x="563880" y="203200"/>
                      <a:pt x="508000" y="203200"/>
                    </a:cubicBezTo>
                    <a:cubicBezTo>
                      <a:pt x="452120" y="203200"/>
                      <a:pt x="406400" y="157480"/>
                      <a:pt x="406400" y="101600"/>
                    </a:cubicBezTo>
                    <a:cubicBezTo>
                      <a:pt x="406400" y="45720"/>
                      <a:pt x="452120" y="0"/>
                      <a:pt x="508000" y="0"/>
                    </a:cubicBezTo>
                    <a:close/>
                    <a:moveTo>
                      <a:pt x="914400" y="0"/>
                    </a:moveTo>
                    <a:cubicBezTo>
                      <a:pt x="970280" y="0"/>
                      <a:pt x="1016000" y="45720"/>
                      <a:pt x="1016000" y="101600"/>
                    </a:cubicBezTo>
                    <a:cubicBezTo>
                      <a:pt x="1016000" y="157480"/>
                      <a:pt x="970280" y="203200"/>
                      <a:pt x="914400" y="203200"/>
                    </a:cubicBezTo>
                    <a:cubicBezTo>
                      <a:pt x="858520" y="203200"/>
                      <a:pt x="812800" y="157480"/>
                      <a:pt x="812800" y="101600"/>
                    </a:cubicBezTo>
                    <a:cubicBezTo>
                      <a:pt x="812800" y="45720"/>
                      <a:pt x="858520" y="0"/>
                      <a:pt x="914400" y="0"/>
                    </a:cubicBezTo>
                    <a:close/>
                    <a:moveTo>
                      <a:pt x="1320800" y="0"/>
                    </a:moveTo>
                    <a:cubicBezTo>
                      <a:pt x="1376680" y="0"/>
                      <a:pt x="1422400" y="45720"/>
                      <a:pt x="1422400" y="101600"/>
                    </a:cubicBezTo>
                    <a:cubicBezTo>
                      <a:pt x="1422400" y="157480"/>
                      <a:pt x="1376680" y="203200"/>
                      <a:pt x="1320800" y="203200"/>
                    </a:cubicBezTo>
                    <a:cubicBezTo>
                      <a:pt x="1264920" y="203200"/>
                      <a:pt x="1219200" y="157480"/>
                      <a:pt x="1219200" y="101600"/>
                    </a:cubicBezTo>
                    <a:cubicBezTo>
                      <a:pt x="1219200" y="45720"/>
                      <a:pt x="1264920" y="0"/>
                      <a:pt x="1320800" y="0"/>
                    </a:cubicBezTo>
                    <a:close/>
                    <a:moveTo>
                      <a:pt x="1727200" y="0"/>
                    </a:moveTo>
                    <a:cubicBezTo>
                      <a:pt x="1783080" y="0"/>
                      <a:pt x="1828800" y="45720"/>
                      <a:pt x="1828800" y="101600"/>
                    </a:cubicBezTo>
                    <a:cubicBezTo>
                      <a:pt x="1828800" y="157480"/>
                      <a:pt x="1783080" y="203200"/>
                      <a:pt x="1727200" y="203200"/>
                    </a:cubicBezTo>
                    <a:cubicBezTo>
                      <a:pt x="1671320" y="203200"/>
                      <a:pt x="1625600" y="157480"/>
                      <a:pt x="1625600" y="101600"/>
                    </a:cubicBezTo>
                    <a:cubicBezTo>
                      <a:pt x="1625600" y="45720"/>
                      <a:pt x="1671320" y="0"/>
                      <a:pt x="1727200" y="0"/>
                    </a:cubicBezTo>
                    <a:close/>
                    <a:moveTo>
                      <a:pt x="2133600" y="0"/>
                    </a:moveTo>
                    <a:cubicBezTo>
                      <a:pt x="2189480" y="0"/>
                      <a:pt x="2235200" y="45720"/>
                      <a:pt x="2235200" y="101600"/>
                    </a:cubicBezTo>
                    <a:cubicBezTo>
                      <a:pt x="2235200" y="157480"/>
                      <a:pt x="2189480" y="203200"/>
                      <a:pt x="2133600" y="203200"/>
                    </a:cubicBezTo>
                    <a:cubicBezTo>
                      <a:pt x="2077720" y="203200"/>
                      <a:pt x="2032000" y="157480"/>
                      <a:pt x="2032000" y="101600"/>
                    </a:cubicBezTo>
                    <a:cubicBezTo>
                      <a:pt x="2032000" y="45720"/>
                      <a:pt x="2077720" y="0"/>
                      <a:pt x="2133600" y="0"/>
                    </a:cubicBezTo>
                    <a:close/>
                    <a:moveTo>
                      <a:pt x="2540000" y="0"/>
                    </a:moveTo>
                    <a:cubicBezTo>
                      <a:pt x="2595880" y="0"/>
                      <a:pt x="2641600" y="45720"/>
                      <a:pt x="2641600" y="101600"/>
                    </a:cubicBezTo>
                    <a:cubicBezTo>
                      <a:pt x="2641600" y="157480"/>
                      <a:pt x="2595880" y="203200"/>
                      <a:pt x="2540000" y="203200"/>
                    </a:cubicBezTo>
                    <a:cubicBezTo>
                      <a:pt x="2484120" y="203200"/>
                      <a:pt x="2438400" y="157480"/>
                      <a:pt x="2438400" y="101600"/>
                    </a:cubicBezTo>
                    <a:cubicBezTo>
                      <a:pt x="2438400" y="45720"/>
                      <a:pt x="2484120" y="0"/>
                      <a:pt x="2540000" y="0"/>
                    </a:cubicBezTo>
                    <a:close/>
                    <a:moveTo>
                      <a:pt x="2946400" y="0"/>
                    </a:moveTo>
                    <a:cubicBezTo>
                      <a:pt x="3002280" y="0"/>
                      <a:pt x="3048000" y="45720"/>
                      <a:pt x="3048000" y="101600"/>
                    </a:cubicBezTo>
                    <a:cubicBezTo>
                      <a:pt x="3048000" y="157480"/>
                      <a:pt x="3002280" y="203200"/>
                      <a:pt x="2946400" y="203200"/>
                    </a:cubicBezTo>
                    <a:cubicBezTo>
                      <a:pt x="2890520" y="203200"/>
                      <a:pt x="2844800" y="157480"/>
                      <a:pt x="2844800" y="101600"/>
                    </a:cubicBezTo>
                    <a:cubicBezTo>
                      <a:pt x="2844800" y="45720"/>
                      <a:pt x="2890520" y="0"/>
                      <a:pt x="2946400" y="0"/>
                    </a:cubicBezTo>
                    <a:close/>
                    <a:moveTo>
                      <a:pt x="3352800" y="0"/>
                    </a:moveTo>
                    <a:cubicBezTo>
                      <a:pt x="3408680" y="0"/>
                      <a:pt x="3454400" y="45720"/>
                      <a:pt x="3454400" y="101600"/>
                    </a:cubicBezTo>
                    <a:cubicBezTo>
                      <a:pt x="3454400" y="157480"/>
                      <a:pt x="3408680" y="203200"/>
                      <a:pt x="3352800" y="203200"/>
                    </a:cubicBezTo>
                    <a:cubicBezTo>
                      <a:pt x="3296920" y="203200"/>
                      <a:pt x="3251200" y="157480"/>
                      <a:pt x="3251200" y="101600"/>
                    </a:cubicBezTo>
                    <a:cubicBezTo>
                      <a:pt x="3251200" y="45720"/>
                      <a:pt x="3296920" y="0"/>
                      <a:pt x="3352800" y="0"/>
                    </a:cubicBezTo>
                    <a:close/>
                    <a:moveTo>
                      <a:pt x="3759200" y="0"/>
                    </a:moveTo>
                    <a:cubicBezTo>
                      <a:pt x="3815080" y="0"/>
                      <a:pt x="3860800" y="45720"/>
                      <a:pt x="3860800" y="101600"/>
                    </a:cubicBezTo>
                    <a:cubicBezTo>
                      <a:pt x="3860800" y="157480"/>
                      <a:pt x="3815080" y="203200"/>
                      <a:pt x="3759200" y="203200"/>
                    </a:cubicBezTo>
                    <a:cubicBezTo>
                      <a:pt x="3703320" y="203200"/>
                      <a:pt x="3657600" y="157480"/>
                      <a:pt x="3657600" y="101600"/>
                    </a:cubicBezTo>
                    <a:cubicBezTo>
                      <a:pt x="3657600" y="45720"/>
                      <a:pt x="3703320" y="0"/>
                      <a:pt x="3759200" y="0"/>
                    </a:cubicBezTo>
                    <a:close/>
                    <a:moveTo>
                      <a:pt x="4165600" y="0"/>
                    </a:moveTo>
                    <a:cubicBezTo>
                      <a:pt x="4221480" y="0"/>
                      <a:pt x="4267200" y="45720"/>
                      <a:pt x="4267200" y="101600"/>
                    </a:cubicBezTo>
                    <a:cubicBezTo>
                      <a:pt x="4267200" y="157480"/>
                      <a:pt x="4221480" y="203200"/>
                      <a:pt x="4165600" y="203200"/>
                    </a:cubicBezTo>
                    <a:cubicBezTo>
                      <a:pt x="4109720" y="203200"/>
                      <a:pt x="4064000" y="157480"/>
                      <a:pt x="4064000" y="101600"/>
                    </a:cubicBezTo>
                    <a:cubicBezTo>
                      <a:pt x="4064000" y="45720"/>
                      <a:pt x="4109720" y="0"/>
                      <a:pt x="4165600" y="0"/>
                    </a:cubicBezTo>
                    <a:close/>
                    <a:moveTo>
                      <a:pt x="4572000" y="0"/>
                    </a:moveTo>
                    <a:cubicBezTo>
                      <a:pt x="4627880" y="0"/>
                      <a:pt x="4673600" y="45720"/>
                      <a:pt x="4673600" y="101600"/>
                    </a:cubicBezTo>
                    <a:cubicBezTo>
                      <a:pt x="4673600" y="157480"/>
                      <a:pt x="4627880" y="203200"/>
                      <a:pt x="4572000" y="203200"/>
                    </a:cubicBezTo>
                    <a:cubicBezTo>
                      <a:pt x="4516120" y="203200"/>
                      <a:pt x="4470400" y="157480"/>
                      <a:pt x="4470400" y="101600"/>
                    </a:cubicBezTo>
                    <a:cubicBezTo>
                      <a:pt x="4470400" y="45720"/>
                      <a:pt x="4516120" y="0"/>
                      <a:pt x="4572000" y="0"/>
                    </a:cubicBezTo>
                    <a:close/>
                    <a:moveTo>
                      <a:pt x="4978400" y="0"/>
                    </a:moveTo>
                    <a:cubicBezTo>
                      <a:pt x="5034280" y="0"/>
                      <a:pt x="5080000" y="45720"/>
                      <a:pt x="5080000" y="101600"/>
                    </a:cubicBezTo>
                    <a:cubicBezTo>
                      <a:pt x="5080000" y="157480"/>
                      <a:pt x="5034280" y="203200"/>
                      <a:pt x="4978400" y="203200"/>
                    </a:cubicBezTo>
                    <a:cubicBezTo>
                      <a:pt x="4922520" y="203200"/>
                      <a:pt x="4876800" y="157480"/>
                      <a:pt x="4876800" y="101600"/>
                    </a:cubicBezTo>
                    <a:cubicBezTo>
                      <a:pt x="4876800" y="45720"/>
                      <a:pt x="4922520" y="0"/>
                      <a:pt x="4978400" y="0"/>
                    </a:cubicBezTo>
                    <a:close/>
                    <a:moveTo>
                      <a:pt x="5384800" y="0"/>
                    </a:moveTo>
                    <a:cubicBezTo>
                      <a:pt x="5440680" y="0"/>
                      <a:pt x="5486400" y="45720"/>
                      <a:pt x="5486400" y="101600"/>
                    </a:cubicBezTo>
                    <a:cubicBezTo>
                      <a:pt x="5486400" y="157480"/>
                      <a:pt x="5440680" y="203200"/>
                      <a:pt x="5384800" y="203200"/>
                    </a:cubicBezTo>
                    <a:cubicBezTo>
                      <a:pt x="5328920" y="203200"/>
                      <a:pt x="5283200" y="157480"/>
                      <a:pt x="5283200" y="101600"/>
                    </a:cubicBezTo>
                    <a:cubicBezTo>
                      <a:pt x="5283200" y="45720"/>
                      <a:pt x="5328920" y="0"/>
                      <a:pt x="5384800" y="0"/>
                    </a:cubicBezTo>
                    <a:close/>
                    <a:moveTo>
                      <a:pt x="5791200" y="0"/>
                    </a:moveTo>
                    <a:cubicBezTo>
                      <a:pt x="5847080" y="0"/>
                      <a:pt x="5892800" y="45720"/>
                      <a:pt x="5892800" y="101600"/>
                    </a:cubicBezTo>
                    <a:cubicBezTo>
                      <a:pt x="5892800" y="157480"/>
                      <a:pt x="5847080" y="203200"/>
                      <a:pt x="5791200" y="203200"/>
                    </a:cubicBezTo>
                    <a:cubicBezTo>
                      <a:pt x="5735320" y="203200"/>
                      <a:pt x="5689600" y="157480"/>
                      <a:pt x="5689600" y="101600"/>
                    </a:cubicBezTo>
                    <a:cubicBezTo>
                      <a:pt x="5689600" y="45720"/>
                      <a:pt x="5735320" y="0"/>
                      <a:pt x="5791200" y="0"/>
                    </a:cubicBezTo>
                    <a:close/>
                    <a:moveTo>
                      <a:pt x="6197600" y="0"/>
                    </a:moveTo>
                    <a:cubicBezTo>
                      <a:pt x="6253480" y="0"/>
                      <a:pt x="6299200" y="45720"/>
                      <a:pt x="6299200" y="101600"/>
                    </a:cubicBezTo>
                    <a:cubicBezTo>
                      <a:pt x="6299200" y="157480"/>
                      <a:pt x="6253480" y="203200"/>
                      <a:pt x="6197600" y="203200"/>
                    </a:cubicBezTo>
                    <a:cubicBezTo>
                      <a:pt x="6141720" y="203200"/>
                      <a:pt x="6096000" y="157480"/>
                      <a:pt x="6096000" y="101600"/>
                    </a:cubicBezTo>
                    <a:cubicBezTo>
                      <a:pt x="6096000" y="45720"/>
                      <a:pt x="6141720" y="0"/>
                      <a:pt x="6197600" y="0"/>
                    </a:cubicBezTo>
                    <a:close/>
                    <a:moveTo>
                      <a:pt x="6604000" y="0"/>
                    </a:moveTo>
                    <a:cubicBezTo>
                      <a:pt x="6659880" y="0"/>
                      <a:pt x="6705600" y="45720"/>
                      <a:pt x="6705600" y="101600"/>
                    </a:cubicBezTo>
                    <a:cubicBezTo>
                      <a:pt x="6705600" y="157480"/>
                      <a:pt x="6659880" y="203200"/>
                      <a:pt x="6604000" y="203200"/>
                    </a:cubicBezTo>
                    <a:cubicBezTo>
                      <a:pt x="6548120" y="203200"/>
                      <a:pt x="6502400" y="157480"/>
                      <a:pt x="6502400" y="101600"/>
                    </a:cubicBezTo>
                    <a:cubicBezTo>
                      <a:pt x="6502400" y="45720"/>
                      <a:pt x="6548120" y="0"/>
                      <a:pt x="6604000" y="0"/>
                    </a:cubicBezTo>
                    <a:close/>
                    <a:moveTo>
                      <a:pt x="7010400" y="0"/>
                    </a:moveTo>
                    <a:cubicBezTo>
                      <a:pt x="7066280" y="0"/>
                      <a:pt x="7112000" y="45720"/>
                      <a:pt x="7112000" y="101600"/>
                    </a:cubicBezTo>
                    <a:cubicBezTo>
                      <a:pt x="7112000" y="157480"/>
                      <a:pt x="7066280" y="203200"/>
                      <a:pt x="7010400" y="203200"/>
                    </a:cubicBezTo>
                    <a:cubicBezTo>
                      <a:pt x="6954520" y="203200"/>
                      <a:pt x="6908800" y="157480"/>
                      <a:pt x="6908800" y="101600"/>
                    </a:cubicBezTo>
                    <a:cubicBezTo>
                      <a:pt x="6908800" y="45720"/>
                      <a:pt x="6954520" y="0"/>
                      <a:pt x="7010400" y="0"/>
                    </a:cubicBezTo>
                    <a:close/>
                    <a:moveTo>
                      <a:pt x="7416800" y="0"/>
                    </a:moveTo>
                    <a:cubicBezTo>
                      <a:pt x="7472680" y="0"/>
                      <a:pt x="7518400" y="45720"/>
                      <a:pt x="7518400" y="101600"/>
                    </a:cubicBezTo>
                    <a:cubicBezTo>
                      <a:pt x="7518400" y="157480"/>
                      <a:pt x="7472680" y="203200"/>
                      <a:pt x="7416800" y="203200"/>
                    </a:cubicBezTo>
                    <a:cubicBezTo>
                      <a:pt x="7360920" y="203200"/>
                      <a:pt x="7315200" y="157480"/>
                      <a:pt x="7315200" y="101600"/>
                    </a:cubicBezTo>
                    <a:cubicBezTo>
                      <a:pt x="7315200" y="45720"/>
                      <a:pt x="7360920" y="0"/>
                      <a:pt x="7416800" y="0"/>
                    </a:cubicBezTo>
                    <a:close/>
                    <a:moveTo>
                      <a:pt x="7823200" y="0"/>
                    </a:moveTo>
                    <a:cubicBezTo>
                      <a:pt x="7879080" y="0"/>
                      <a:pt x="7924800" y="45720"/>
                      <a:pt x="7924800" y="101600"/>
                    </a:cubicBezTo>
                    <a:cubicBezTo>
                      <a:pt x="7924800" y="157480"/>
                      <a:pt x="7879080" y="203200"/>
                      <a:pt x="7823200" y="203200"/>
                    </a:cubicBezTo>
                    <a:cubicBezTo>
                      <a:pt x="7767320" y="203200"/>
                      <a:pt x="7721600" y="157480"/>
                      <a:pt x="7721600" y="101600"/>
                    </a:cubicBezTo>
                    <a:cubicBezTo>
                      <a:pt x="7721600" y="45720"/>
                      <a:pt x="7767320" y="0"/>
                      <a:pt x="7823200" y="0"/>
                    </a:cubicBezTo>
                    <a:close/>
                    <a:moveTo>
                      <a:pt x="8229600" y="0"/>
                    </a:moveTo>
                    <a:cubicBezTo>
                      <a:pt x="8285480" y="0"/>
                      <a:pt x="8331200" y="45720"/>
                      <a:pt x="8331200" y="101600"/>
                    </a:cubicBezTo>
                    <a:cubicBezTo>
                      <a:pt x="8331200" y="157480"/>
                      <a:pt x="8285480" y="203200"/>
                      <a:pt x="8229600" y="203200"/>
                    </a:cubicBezTo>
                    <a:cubicBezTo>
                      <a:pt x="8173720" y="203200"/>
                      <a:pt x="8128000" y="157480"/>
                      <a:pt x="8128000" y="101600"/>
                    </a:cubicBezTo>
                    <a:cubicBezTo>
                      <a:pt x="8128000" y="45720"/>
                      <a:pt x="8173720" y="0"/>
                      <a:pt x="8229600" y="0"/>
                    </a:cubicBezTo>
                    <a:close/>
                  </a:path>
                </a:pathLst>
              </a:custGeom>
              <a:solidFill>
                <a:srgbClr val="F5F5EF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-5400000">
              <a:off x="-1941794" y="5912077"/>
              <a:ext cx="4260179" cy="376590"/>
              <a:chOff x="0" y="0"/>
              <a:chExt cx="9194800" cy="8128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457200" y="304800"/>
                <a:ext cx="8331200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8331200">
                    <a:moveTo>
                      <a:pt x="101600" y="0"/>
                    </a:moveTo>
                    <a:cubicBezTo>
                      <a:pt x="157480" y="0"/>
                      <a:pt x="203200" y="45720"/>
                      <a:pt x="203200" y="101600"/>
                    </a:cubicBezTo>
                    <a:cubicBezTo>
                      <a:pt x="203200" y="157480"/>
                      <a:pt x="157480" y="203200"/>
                      <a:pt x="101600" y="203200"/>
                    </a:cubicBezTo>
                    <a:cubicBezTo>
                      <a:pt x="45720" y="203200"/>
                      <a:pt x="0" y="157480"/>
                      <a:pt x="0" y="101600"/>
                    </a:cubicBezTo>
                    <a:cubicBezTo>
                      <a:pt x="0" y="45720"/>
                      <a:pt x="45720" y="0"/>
                      <a:pt x="101600" y="0"/>
                    </a:cubicBezTo>
                    <a:close/>
                    <a:moveTo>
                      <a:pt x="508000" y="0"/>
                    </a:moveTo>
                    <a:cubicBezTo>
                      <a:pt x="563880" y="0"/>
                      <a:pt x="609600" y="45720"/>
                      <a:pt x="609600" y="101600"/>
                    </a:cubicBezTo>
                    <a:cubicBezTo>
                      <a:pt x="609600" y="157480"/>
                      <a:pt x="563880" y="203200"/>
                      <a:pt x="508000" y="203200"/>
                    </a:cubicBezTo>
                    <a:cubicBezTo>
                      <a:pt x="452120" y="203200"/>
                      <a:pt x="406400" y="157480"/>
                      <a:pt x="406400" y="101600"/>
                    </a:cubicBezTo>
                    <a:cubicBezTo>
                      <a:pt x="406400" y="45720"/>
                      <a:pt x="452120" y="0"/>
                      <a:pt x="508000" y="0"/>
                    </a:cubicBezTo>
                    <a:close/>
                    <a:moveTo>
                      <a:pt x="914400" y="0"/>
                    </a:moveTo>
                    <a:cubicBezTo>
                      <a:pt x="970280" y="0"/>
                      <a:pt x="1016000" y="45720"/>
                      <a:pt x="1016000" y="101600"/>
                    </a:cubicBezTo>
                    <a:cubicBezTo>
                      <a:pt x="1016000" y="157480"/>
                      <a:pt x="970280" y="203200"/>
                      <a:pt x="914400" y="203200"/>
                    </a:cubicBezTo>
                    <a:cubicBezTo>
                      <a:pt x="858520" y="203200"/>
                      <a:pt x="812800" y="157480"/>
                      <a:pt x="812800" y="101600"/>
                    </a:cubicBezTo>
                    <a:cubicBezTo>
                      <a:pt x="812800" y="45720"/>
                      <a:pt x="858520" y="0"/>
                      <a:pt x="914400" y="0"/>
                    </a:cubicBezTo>
                    <a:close/>
                    <a:moveTo>
                      <a:pt x="1320800" y="0"/>
                    </a:moveTo>
                    <a:cubicBezTo>
                      <a:pt x="1376680" y="0"/>
                      <a:pt x="1422400" y="45720"/>
                      <a:pt x="1422400" y="101600"/>
                    </a:cubicBezTo>
                    <a:cubicBezTo>
                      <a:pt x="1422400" y="157480"/>
                      <a:pt x="1376680" y="203200"/>
                      <a:pt x="1320800" y="203200"/>
                    </a:cubicBezTo>
                    <a:cubicBezTo>
                      <a:pt x="1264920" y="203200"/>
                      <a:pt x="1219200" y="157480"/>
                      <a:pt x="1219200" y="101600"/>
                    </a:cubicBezTo>
                    <a:cubicBezTo>
                      <a:pt x="1219200" y="45720"/>
                      <a:pt x="1264920" y="0"/>
                      <a:pt x="1320800" y="0"/>
                    </a:cubicBezTo>
                    <a:close/>
                    <a:moveTo>
                      <a:pt x="1727200" y="0"/>
                    </a:moveTo>
                    <a:cubicBezTo>
                      <a:pt x="1783080" y="0"/>
                      <a:pt x="1828800" y="45720"/>
                      <a:pt x="1828800" y="101600"/>
                    </a:cubicBezTo>
                    <a:cubicBezTo>
                      <a:pt x="1828800" y="157480"/>
                      <a:pt x="1783080" y="203200"/>
                      <a:pt x="1727200" y="203200"/>
                    </a:cubicBezTo>
                    <a:cubicBezTo>
                      <a:pt x="1671320" y="203200"/>
                      <a:pt x="1625600" y="157480"/>
                      <a:pt x="1625600" y="101600"/>
                    </a:cubicBezTo>
                    <a:cubicBezTo>
                      <a:pt x="1625600" y="45720"/>
                      <a:pt x="1671320" y="0"/>
                      <a:pt x="1727200" y="0"/>
                    </a:cubicBezTo>
                    <a:close/>
                    <a:moveTo>
                      <a:pt x="2133600" y="0"/>
                    </a:moveTo>
                    <a:cubicBezTo>
                      <a:pt x="2189480" y="0"/>
                      <a:pt x="2235200" y="45720"/>
                      <a:pt x="2235200" y="101600"/>
                    </a:cubicBezTo>
                    <a:cubicBezTo>
                      <a:pt x="2235200" y="157480"/>
                      <a:pt x="2189480" y="203200"/>
                      <a:pt x="2133600" y="203200"/>
                    </a:cubicBezTo>
                    <a:cubicBezTo>
                      <a:pt x="2077720" y="203200"/>
                      <a:pt x="2032000" y="157480"/>
                      <a:pt x="2032000" y="101600"/>
                    </a:cubicBezTo>
                    <a:cubicBezTo>
                      <a:pt x="2032000" y="45720"/>
                      <a:pt x="2077720" y="0"/>
                      <a:pt x="2133600" y="0"/>
                    </a:cubicBezTo>
                    <a:close/>
                    <a:moveTo>
                      <a:pt x="2540000" y="0"/>
                    </a:moveTo>
                    <a:cubicBezTo>
                      <a:pt x="2595880" y="0"/>
                      <a:pt x="2641600" y="45720"/>
                      <a:pt x="2641600" y="101600"/>
                    </a:cubicBezTo>
                    <a:cubicBezTo>
                      <a:pt x="2641600" y="157480"/>
                      <a:pt x="2595880" y="203200"/>
                      <a:pt x="2540000" y="203200"/>
                    </a:cubicBezTo>
                    <a:cubicBezTo>
                      <a:pt x="2484120" y="203200"/>
                      <a:pt x="2438400" y="157480"/>
                      <a:pt x="2438400" y="101600"/>
                    </a:cubicBezTo>
                    <a:cubicBezTo>
                      <a:pt x="2438400" y="45720"/>
                      <a:pt x="2484120" y="0"/>
                      <a:pt x="2540000" y="0"/>
                    </a:cubicBezTo>
                    <a:close/>
                    <a:moveTo>
                      <a:pt x="2946400" y="0"/>
                    </a:moveTo>
                    <a:cubicBezTo>
                      <a:pt x="3002280" y="0"/>
                      <a:pt x="3048000" y="45720"/>
                      <a:pt x="3048000" y="101600"/>
                    </a:cubicBezTo>
                    <a:cubicBezTo>
                      <a:pt x="3048000" y="157480"/>
                      <a:pt x="3002280" y="203200"/>
                      <a:pt x="2946400" y="203200"/>
                    </a:cubicBezTo>
                    <a:cubicBezTo>
                      <a:pt x="2890520" y="203200"/>
                      <a:pt x="2844800" y="157480"/>
                      <a:pt x="2844800" y="101600"/>
                    </a:cubicBezTo>
                    <a:cubicBezTo>
                      <a:pt x="2844800" y="45720"/>
                      <a:pt x="2890520" y="0"/>
                      <a:pt x="2946400" y="0"/>
                    </a:cubicBezTo>
                    <a:close/>
                    <a:moveTo>
                      <a:pt x="3352800" y="0"/>
                    </a:moveTo>
                    <a:cubicBezTo>
                      <a:pt x="3408680" y="0"/>
                      <a:pt x="3454400" y="45720"/>
                      <a:pt x="3454400" y="101600"/>
                    </a:cubicBezTo>
                    <a:cubicBezTo>
                      <a:pt x="3454400" y="157480"/>
                      <a:pt x="3408680" y="203200"/>
                      <a:pt x="3352800" y="203200"/>
                    </a:cubicBezTo>
                    <a:cubicBezTo>
                      <a:pt x="3296920" y="203200"/>
                      <a:pt x="3251200" y="157480"/>
                      <a:pt x="3251200" y="101600"/>
                    </a:cubicBezTo>
                    <a:cubicBezTo>
                      <a:pt x="3251200" y="45720"/>
                      <a:pt x="3296920" y="0"/>
                      <a:pt x="3352800" y="0"/>
                    </a:cubicBezTo>
                    <a:close/>
                    <a:moveTo>
                      <a:pt x="3759200" y="0"/>
                    </a:moveTo>
                    <a:cubicBezTo>
                      <a:pt x="3815080" y="0"/>
                      <a:pt x="3860800" y="45720"/>
                      <a:pt x="3860800" y="101600"/>
                    </a:cubicBezTo>
                    <a:cubicBezTo>
                      <a:pt x="3860800" y="157480"/>
                      <a:pt x="3815080" y="203200"/>
                      <a:pt x="3759200" y="203200"/>
                    </a:cubicBezTo>
                    <a:cubicBezTo>
                      <a:pt x="3703320" y="203200"/>
                      <a:pt x="3657600" y="157480"/>
                      <a:pt x="3657600" y="101600"/>
                    </a:cubicBezTo>
                    <a:cubicBezTo>
                      <a:pt x="3657600" y="45720"/>
                      <a:pt x="3703320" y="0"/>
                      <a:pt x="3759200" y="0"/>
                    </a:cubicBezTo>
                    <a:close/>
                    <a:moveTo>
                      <a:pt x="4165600" y="0"/>
                    </a:moveTo>
                    <a:cubicBezTo>
                      <a:pt x="4221480" y="0"/>
                      <a:pt x="4267200" y="45720"/>
                      <a:pt x="4267200" y="101600"/>
                    </a:cubicBezTo>
                    <a:cubicBezTo>
                      <a:pt x="4267200" y="157480"/>
                      <a:pt x="4221480" y="203200"/>
                      <a:pt x="4165600" y="203200"/>
                    </a:cubicBezTo>
                    <a:cubicBezTo>
                      <a:pt x="4109720" y="203200"/>
                      <a:pt x="4064000" y="157480"/>
                      <a:pt x="4064000" y="101600"/>
                    </a:cubicBezTo>
                    <a:cubicBezTo>
                      <a:pt x="4064000" y="45720"/>
                      <a:pt x="4109720" y="0"/>
                      <a:pt x="4165600" y="0"/>
                    </a:cubicBezTo>
                    <a:close/>
                    <a:moveTo>
                      <a:pt x="4572000" y="0"/>
                    </a:moveTo>
                    <a:cubicBezTo>
                      <a:pt x="4627880" y="0"/>
                      <a:pt x="4673600" y="45720"/>
                      <a:pt x="4673600" y="101600"/>
                    </a:cubicBezTo>
                    <a:cubicBezTo>
                      <a:pt x="4673600" y="157480"/>
                      <a:pt x="4627880" y="203200"/>
                      <a:pt x="4572000" y="203200"/>
                    </a:cubicBezTo>
                    <a:cubicBezTo>
                      <a:pt x="4516120" y="203200"/>
                      <a:pt x="4470400" y="157480"/>
                      <a:pt x="4470400" y="101600"/>
                    </a:cubicBezTo>
                    <a:cubicBezTo>
                      <a:pt x="4470400" y="45720"/>
                      <a:pt x="4516120" y="0"/>
                      <a:pt x="4572000" y="0"/>
                    </a:cubicBezTo>
                    <a:close/>
                    <a:moveTo>
                      <a:pt x="4978400" y="0"/>
                    </a:moveTo>
                    <a:cubicBezTo>
                      <a:pt x="5034280" y="0"/>
                      <a:pt x="5080000" y="45720"/>
                      <a:pt x="5080000" y="101600"/>
                    </a:cubicBezTo>
                    <a:cubicBezTo>
                      <a:pt x="5080000" y="157480"/>
                      <a:pt x="5034280" y="203200"/>
                      <a:pt x="4978400" y="203200"/>
                    </a:cubicBezTo>
                    <a:cubicBezTo>
                      <a:pt x="4922520" y="203200"/>
                      <a:pt x="4876800" y="157480"/>
                      <a:pt x="4876800" y="101600"/>
                    </a:cubicBezTo>
                    <a:cubicBezTo>
                      <a:pt x="4876800" y="45720"/>
                      <a:pt x="4922520" y="0"/>
                      <a:pt x="4978400" y="0"/>
                    </a:cubicBezTo>
                    <a:close/>
                    <a:moveTo>
                      <a:pt x="5384800" y="0"/>
                    </a:moveTo>
                    <a:cubicBezTo>
                      <a:pt x="5440680" y="0"/>
                      <a:pt x="5486400" y="45720"/>
                      <a:pt x="5486400" y="101600"/>
                    </a:cubicBezTo>
                    <a:cubicBezTo>
                      <a:pt x="5486400" y="157480"/>
                      <a:pt x="5440680" y="203200"/>
                      <a:pt x="5384800" y="203200"/>
                    </a:cubicBezTo>
                    <a:cubicBezTo>
                      <a:pt x="5328920" y="203200"/>
                      <a:pt x="5283200" y="157480"/>
                      <a:pt x="5283200" y="101600"/>
                    </a:cubicBezTo>
                    <a:cubicBezTo>
                      <a:pt x="5283200" y="45720"/>
                      <a:pt x="5328920" y="0"/>
                      <a:pt x="5384800" y="0"/>
                    </a:cubicBezTo>
                    <a:close/>
                    <a:moveTo>
                      <a:pt x="5791200" y="0"/>
                    </a:moveTo>
                    <a:cubicBezTo>
                      <a:pt x="5847080" y="0"/>
                      <a:pt x="5892800" y="45720"/>
                      <a:pt x="5892800" y="101600"/>
                    </a:cubicBezTo>
                    <a:cubicBezTo>
                      <a:pt x="5892800" y="157480"/>
                      <a:pt x="5847080" y="203200"/>
                      <a:pt x="5791200" y="203200"/>
                    </a:cubicBezTo>
                    <a:cubicBezTo>
                      <a:pt x="5735320" y="203200"/>
                      <a:pt x="5689600" y="157480"/>
                      <a:pt x="5689600" y="101600"/>
                    </a:cubicBezTo>
                    <a:cubicBezTo>
                      <a:pt x="5689600" y="45720"/>
                      <a:pt x="5735320" y="0"/>
                      <a:pt x="5791200" y="0"/>
                    </a:cubicBezTo>
                    <a:close/>
                    <a:moveTo>
                      <a:pt x="6197600" y="0"/>
                    </a:moveTo>
                    <a:cubicBezTo>
                      <a:pt x="6253480" y="0"/>
                      <a:pt x="6299200" y="45720"/>
                      <a:pt x="6299200" y="101600"/>
                    </a:cubicBezTo>
                    <a:cubicBezTo>
                      <a:pt x="6299200" y="157480"/>
                      <a:pt x="6253480" y="203200"/>
                      <a:pt x="6197600" y="203200"/>
                    </a:cubicBezTo>
                    <a:cubicBezTo>
                      <a:pt x="6141720" y="203200"/>
                      <a:pt x="6096000" y="157480"/>
                      <a:pt x="6096000" y="101600"/>
                    </a:cubicBezTo>
                    <a:cubicBezTo>
                      <a:pt x="6096000" y="45720"/>
                      <a:pt x="6141720" y="0"/>
                      <a:pt x="6197600" y="0"/>
                    </a:cubicBezTo>
                    <a:close/>
                    <a:moveTo>
                      <a:pt x="6604000" y="0"/>
                    </a:moveTo>
                    <a:cubicBezTo>
                      <a:pt x="6659880" y="0"/>
                      <a:pt x="6705600" y="45720"/>
                      <a:pt x="6705600" y="101600"/>
                    </a:cubicBezTo>
                    <a:cubicBezTo>
                      <a:pt x="6705600" y="157480"/>
                      <a:pt x="6659880" y="203200"/>
                      <a:pt x="6604000" y="203200"/>
                    </a:cubicBezTo>
                    <a:cubicBezTo>
                      <a:pt x="6548120" y="203200"/>
                      <a:pt x="6502400" y="157480"/>
                      <a:pt x="6502400" y="101600"/>
                    </a:cubicBezTo>
                    <a:cubicBezTo>
                      <a:pt x="6502400" y="45720"/>
                      <a:pt x="6548120" y="0"/>
                      <a:pt x="6604000" y="0"/>
                    </a:cubicBezTo>
                    <a:close/>
                    <a:moveTo>
                      <a:pt x="7010400" y="0"/>
                    </a:moveTo>
                    <a:cubicBezTo>
                      <a:pt x="7066280" y="0"/>
                      <a:pt x="7112000" y="45720"/>
                      <a:pt x="7112000" y="101600"/>
                    </a:cubicBezTo>
                    <a:cubicBezTo>
                      <a:pt x="7112000" y="157480"/>
                      <a:pt x="7066280" y="203200"/>
                      <a:pt x="7010400" y="203200"/>
                    </a:cubicBezTo>
                    <a:cubicBezTo>
                      <a:pt x="6954520" y="203200"/>
                      <a:pt x="6908800" y="157480"/>
                      <a:pt x="6908800" y="101600"/>
                    </a:cubicBezTo>
                    <a:cubicBezTo>
                      <a:pt x="6908800" y="45720"/>
                      <a:pt x="6954520" y="0"/>
                      <a:pt x="7010400" y="0"/>
                    </a:cubicBezTo>
                    <a:close/>
                    <a:moveTo>
                      <a:pt x="7416800" y="0"/>
                    </a:moveTo>
                    <a:cubicBezTo>
                      <a:pt x="7472680" y="0"/>
                      <a:pt x="7518400" y="45720"/>
                      <a:pt x="7518400" y="101600"/>
                    </a:cubicBezTo>
                    <a:cubicBezTo>
                      <a:pt x="7518400" y="157480"/>
                      <a:pt x="7472680" y="203200"/>
                      <a:pt x="7416800" y="203200"/>
                    </a:cubicBezTo>
                    <a:cubicBezTo>
                      <a:pt x="7360920" y="203200"/>
                      <a:pt x="7315200" y="157480"/>
                      <a:pt x="7315200" y="101600"/>
                    </a:cubicBezTo>
                    <a:cubicBezTo>
                      <a:pt x="7315200" y="45720"/>
                      <a:pt x="7360920" y="0"/>
                      <a:pt x="7416800" y="0"/>
                    </a:cubicBezTo>
                    <a:close/>
                    <a:moveTo>
                      <a:pt x="7823200" y="0"/>
                    </a:moveTo>
                    <a:cubicBezTo>
                      <a:pt x="7879080" y="0"/>
                      <a:pt x="7924800" y="45720"/>
                      <a:pt x="7924800" y="101600"/>
                    </a:cubicBezTo>
                    <a:cubicBezTo>
                      <a:pt x="7924800" y="157480"/>
                      <a:pt x="7879080" y="203200"/>
                      <a:pt x="7823200" y="203200"/>
                    </a:cubicBezTo>
                    <a:cubicBezTo>
                      <a:pt x="7767320" y="203200"/>
                      <a:pt x="7721600" y="157480"/>
                      <a:pt x="7721600" y="101600"/>
                    </a:cubicBezTo>
                    <a:cubicBezTo>
                      <a:pt x="7721600" y="45720"/>
                      <a:pt x="7767320" y="0"/>
                      <a:pt x="7823200" y="0"/>
                    </a:cubicBezTo>
                    <a:close/>
                    <a:moveTo>
                      <a:pt x="8229600" y="0"/>
                    </a:moveTo>
                    <a:cubicBezTo>
                      <a:pt x="8285480" y="0"/>
                      <a:pt x="8331200" y="45720"/>
                      <a:pt x="8331200" y="101600"/>
                    </a:cubicBezTo>
                    <a:cubicBezTo>
                      <a:pt x="8331200" y="157480"/>
                      <a:pt x="8285480" y="203200"/>
                      <a:pt x="8229600" y="203200"/>
                    </a:cubicBezTo>
                    <a:cubicBezTo>
                      <a:pt x="8173720" y="203200"/>
                      <a:pt x="8128000" y="157480"/>
                      <a:pt x="8128000" y="101600"/>
                    </a:cubicBezTo>
                    <a:cubicBezTo>
                      <a:pt x="8128000" y="45720"/>
                      <a:pt x="8173720" y="0"/>
                      <a:pt x="8229600" y="0"/>
                    </a:cubicBezTo>
                    <a:close/>
                  </a:path>
                </a:pathLst>
              </a:custGeom>
              <a:solidFill>
                <a:srgbClr val="F5F5EF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5820788" y="2778807"/>
            <a:ext cx="282443" cy="6172847"/>
            <a:chOff x="0" y="0"/>
            <a:chExt cx="376590" cy="8230462"/>
          </a:xfrm>
        </p:grpSpPr>
        <p:grpSp>
          <p:nvGrpSpPr>
            <p:cNvPr name="Group 19" id="19"/>
            <p:cNvGrpSpPr/>
            <p:nvPr/>
          </p:nvGrpSpPr>
          <p:grpSpPr>
            <a:xfrm rot="-5400000">
              <a:off x="-1941794" y="1941794"/>
              <a:ext cx="4260179" cy="376590"/>
              <a:chOff x="0" y="0"/>
              <a:chExt cx="9194800" cy="8128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457200" y="304800"/>
                <a:ext cx="8331200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8331200">
                    <a:moveTo>
                      <a:pt x="101600" y="0"/>
                    </a:moveTo>
                    <a:cubicBezTo>
                      <a:pt x="157480" y="0"/>
                      <a:pt x="203200" y="45720"/>
                      <a:pt x="203200" y="101600"/>
                    </a:cubicBezTo>
                    <a:cubicBezTo>
                      <a:pt x="203200" y="157480"/>
                      <a:pt x="157480" y="203200"/>
                      <a:pt x="101600" y="203200"/>
                    </a:cubicBezTo>
                    <a:cubicBezTo>
                      <a:pt x="45720" y="203200"/>
                      <a:pt x="0" y="157480"/>
                      <a:pt x="0" y="101600"/>
                    </a:cubicBezTo>
                    <a:cubicBezTo>
                      <a:pt x="0" y="45720"/>
                      <a:pt x="45720" y="0"/>
                      <a:pt x="101600" y="0"/>
                    </a:cubicBezTo>
                    <a:close/>
                    <a:moveTo>
                      <a:pt x="508000" y="0"/>
                    </a:moveTo>
                    <a:cubicBezTo>
                      <a:pt x="563880" y="0"/>
                      <a:pt x="609600" y="45720"/>
                      <a:pt x="609600" y="101600"/>
                    </a:cubicBezTo>
                    <a:cubicBezTo>
                      <a:pt x="609600" y="157480"/>
                      <a:pt x="563880" y="203200"/>
                      <a:pt x="508000" y="203200"/>
                    </a:cubicBezTo>
                    <a:cubicBezTo>
                      <a:pt x="452120" y="203200"/>
                      <a:pt x="406400" y="157480"/>
                      <a:pt x="406400" y="101600"/>
                    </a:cubicBezTo>
                    <a:cubicBezTo>
                      <a:pt x="406400" y="45720"/>
                      <a:pt x="452120" y="0"/>
                      <a:pt x="508000" y="0"/>
                    </a:cubicBezTo>
                    <a:close/>
                    <a:moveTo>
                      <a:pt x="914400" y="0"/>
                    </a:moveTo>
                    <a:cubicBezTo>
                      <a:pt x="970280" y="0"/>
                      <a:pt x="1016000" y="45720"/>
                      <a:pt x="1016000" y="101600"/>
                    </a:cubicBezTo>
                    <a:cubicBezTo>
                      <a:pt x="1016000" y="157480"/>
                      <a:pt x="970280" y="203200"/>
                      <a:pt x="914400" y="203200"/>
                    </a:cubicBezTo>
                    <a:cubicBezTo>
                      <a:pt x="858520" y="203200"/>
                      <a:pt x="812800" y="157480"/>
                      <a:pt x="812800" y="101600"/>
                    </a:cubicBezTo>
                    <a:cubicBezTo>
                      <a:pt x="812800" y="45720"/>
                      <a:pt x="858520" y="0"/>
                      <a:pt x="914400" y="0"/>
                    </a:cubicBezTo>
                    <a:close/>
                    <a:moveTo>
                      <a:pt x="1320800" y="0"/>
                    </a:moveTo>
                    <a:cubicBezTo>
                      <a:pt x="1376680" y="0"/>
                      <a:pt x="1422400" y="45720"/>
                      <a:pt x="1422400" y="101600"/>
                    </a:cubicBezTo>
                    <a:cubicBezTo>
                      <a:pt x="1422400" y="157480"/>
                      <a:pt x="1376680" y="203200"/>
                      <a:pt x="1320800" y="203200"/>
                    </a:cubicBezTo>
                    <a:cubicBezTo>
                      <a:pt x="1264920" y="203200"/>
                      <a:pt x="1219200" y="157480"/>
                      <a:pt x="1219200" y="101600"/>
                    </a:cubicBezTo>
                    <a:cubicBezTo>
                      <a:pt x="1219200" y="45720"/>
                      <a:pt x="1264920" y="0"/>
                      <a:pt x="1320800" y="0"/>
                    </a:cubicBezTo>
                    <a:close/>
                    <a:moveTo>
                      <a:pt x="1727200" y="0"/>
                    </a:moveTo>
                    <a:cubicBezTo>
                      <a:pt x="1783080" y="0"/>
                      <a:pt x="1828800" y="45720"/>
                      <a:pt x="1828800" y="101600"/>
                    </a:cubicBezTo>
                    <a:cubicBezTo>
                      <a:pt x="1828800" y="157480"/>
                      <a:pt x="1783080" y="203200"/>
                      <a:pt x="1727200" y="203200"/>
                    </a:cubicBezTo>
                    <a:cubicBezTo>
                      <a:pt x="1671320" y="203200"/>
                      <a:pt x="1625600" y="157480"/>
                      <a:pt x="1625600" y="101600"/>
                    </a:cubicBezTo>
                    <a:cubicBezTo>
                      <a:pt x="1625600" y="45720"/>
                      <a:pt x="1671320" y="0"/>
                      <a:pt x="1727200" y="0"/>
                    </a:cubicBezTo>
                    <a:close/>
                    <a:moveTo>
                      <a:pt x="2133600" y="0"/>
                    </a:moveTo>
                    <a:cubicBezTo>
                      <a:pt x="2189480" y="0"/>
                      <a:pt x="2235200" y="45720"/>
                      <a:pt x="2235200" y="101600"/>
                    </a:cubicBezTo>
                    <a:cubicBezTo>
                      <a:pt x="2235200" y="157480"/>
                      <a:pt x="2189480" y="203200"/>
                      <a:pt x="2133600" y="203200"/>
                    </a:cubicBezTo>
                    <a:cubicBezTo>
                      <a:pt x="2077720" y="203200"/>
                      <a:pt x="2032000" y="157480"/>
                      <a:pt x="2032000" y="101600"/>
                    </a:cubicBezTo>
                    <a:cubicBezTo>
                      <a:pt x="2032000" y="45720"/>
                      <a:pt x="2077720" y="0"/>
                      <a:pt x="2133600" y="0"/>
                    </a:cubicBezTo>
                    <a:close/>
                    <a:moveTo>
                      <a:pt x="2540000" y="0"/>
                    </a:moveTo>
                    <a:cubicBezTo>
                      <a:pt x="2595880" y="0"/>
                      <a:pt x="2641600" y="45720"/>
                      <a:pt x="2641600" y="101600"/>
                    </a:cubicBezTo>
                    <a:cubicBezTo>
                      <a:pt x="2641600" y="157480"/>
                      <a:pt x="2595880" y="203200"/>
                      <a:pt x="2540000" y="203200"/>
                    </a:cubicBezTo>
                    <a:cubicBezTo>
                      <a:pt x="2484120" y="203200"/>
                      <a:pt x="2438400" y="157480"/>
                      <a:pt x="2438400" y="101600"/>
                    </a:cubicBezTo>
                    <a:cubicBezTo>
                      <a:pt x="2438400" y="45720"/>
                      <a:pt x="2484120" y="0"/>
                      <a:pt x="2540000" y="0"/>
                    </a:cubicBezTo>
                    <a:close/>
                    <a:moveTo>
                      <a:pt x="2946400" y="0"/>
                    </a:moveTo>
                    <a:cubicBezTo>
                      <a:pt x="3002280" y="0"/>
                      <a:pt x="3048000" y="45720"/>
                      <a:pt x="3048000" y="101600"/>
                    </a:cubicBezTo>
                    <a:cubicBezTo>
                      <a:pt x="3048000" y="157480"/>
                      <a:pt x="3002280" y="203200"/>
                      <a:pt x="2946400" y="203200"/>
                    </a:cubicBezTo>
                    <a:cubicBezTo>
                      <a:pt x="2890520" y="203200"/>
                      <a:pt x="2844800" y="157480"/>
                      <a:pt x="2844800" y="101600"/>
                    </a:cubicBezTo>
                    <a:cubicBezTo>
                      <a:pt x="2844800" y="45720"/>
                      <a:pt x="2890520" y="0"/>
                      <a:pt x="2946400" y="0"/>
                    </a:cubicBezTo>
                    <a:close/>
                    <a:moveTo>
                      <a:pt x="3352800" y="0"/>
                    </a:moveTo>
                    <a:cubicBezTo>
                      <a:pt x="3408680" y="0"/>
                      <a:pt x="3454400" y="45720"/>
                      <a:pt x="3454400" y="101600"/>
                    </a:cubicBezTo>
                    <a:cubicBezTo>
                      <a:pt x="3454400" y="157480"/>
                      <a:pt x="3408680" y="203200"/>
                      <a:pt x="3352800" y="203200"/>
                    </a:cubicBezTo>
                    <a:cubicBezTo>
                      <a:pt x="3296920" y="203200"/>
                      <a:pt x="3251200" y="157480"/>
                      <a:pt x="3251200" y="101600"/>
                    </a:cubicBezTo>
                    <a:cubicBezTo>
                      <a:pt x="3251200" y="45720"/>
                      <a:pt x="3296920" y="0"/>
                      <a:pt x="3352800" y="0"/>
                    </a:cubicBezTo>
                    <a:close/>
                    <a:moveTo>
                      <a:pt x="3759200" y="0"/>
                    </a:moveTo>
                    <a:cubicBezTo>
                      <a:pt x="3815080" y="0"/>
                      <a:pt x="3860800" y="45720"/>
                      <a:pt x="3860800" y="101600"/>
                    </a:cubicBezTo>
                    <a:cubicBezTo>
                      <a:pt x="3860800" y="157480"/>
                      <a:pt x="3815080" y="203200"/>
                      <a:pt x="3759200" y="203200"/>
                    </a:cubicBezTo>
                    <a:cubicBezTo>
                      <a:pt x="3703320" y="203200"/>
                      <a:pt x="3657600" y="157480"/>
                      <a:pt x="3657600" y="101600"/>
                    </a:cubicBezTo>
                    <a:cubicBezTo>
                      <a:pt x="3657600" y="45720"/>
                      <a:pt x="3703320" y="0"/>
                      <a:pt x="3759200" y="0"/>
                    </a:cubicBezTo>
                    <a:close/>
                    <a:moveTo>
                      <a:pt x="4165600" y="0"/>
                    </a:moveTo>
                    <a:cubicBezTo>
                      <a:pt x="4221480" y="0"/>
                      <a:pt x="4267200" y="45720"/>
                      <a:pt x="4267200" y="101600"/>
                    </a:cubicBezTo>
                    <a:cubicBezTo>
                      <a:pt x="4267200" y="157480"/>
                      <a:pt x="4221480" y="203200"/>
                      <a:pt x="4165600" y="203200"/>
                    </a:cubicBezTo>
                    <a:cubicBezTo>
                      <a:pt x="4109720" y="203200"/>
                      <a:pt x="4064000" y="157480"/>
                      <a:pt x="4064000" y="101600"/>
                    </a:cubicBezTo>
                    <a:cubicBezTo>
                      <a:pt x="4064000" y="45720"/>
                      <a:pt x="4109720" y="0"/>
                      <a:pt x="4165600" y="0"/>
                    </a:cubicBezTo>
                    <a:close/>
                    <a:moveTo>
                      <a:pt x="4572000" y="0"/>
                    </a:moveTo>
                    <a:cubicBezTo>
                      <a:pt x="4627880" y="0"/>
                      <a:pt x="4673600" y="45720"/>
                      <a:pt x="4673600" y="101600"/>
                    </a:cubicBezTo>
                    <a:cubicBezTo>
                      <a:pt x="4673600" y="157480"/>
                      <a:pt x="4627880" y="203200"/>
                      <a:pt x="4572000" y="203200"/>
                    </a:cubicBezTo>
                    <a:cubicBezTo>
                      <a:pt x="4516120" y="203200"/>
                      <a:pt x="4470400" y="157480"/>
                      <a:pt x="4470400" y="101600"/>
                    </a:cubicBezTo>
                    <a:cubicBezTo>
                      <a:pt x="4470400" y="45720"/>
                      <a:pt x="4516120" y="0"/>
                      <a:pt x="4572000" y="0"/>
                    </a:cubicBezTo>
                    <a:close/>
                    <a:moveTo>
                      <a:pt x="4978400" y="0"/>
                    </a:moveTo>
                    <a:cubicBezTo>
                      <a:pt x="5034280" y="0"/>
                      <a:pt x="5080000" y="45720"/>
                      <a:pt x="5080000" y="101600"/>
                    </a:cubicBezTo>
                    <a:cubicBezTo>
                      <a:pt x="5080000" y="157480"/>
                      <a:pt x="5034280" y="203200"/>
                      <a:pt x="4978400" y="203200"/>
                    </a:cubicBezTo>
                    <a:cubicBezTo>
                      <a:pt x="4922520" y="203200"/>
                      <a:pt x="4876800" y="157480"/>
                      <a:pt x="4876800" y="101600"/>
                    </a:cubicBezTo>
                    <a:cubicBezTo>
                      <a:pt x="4876800" y="45720"/>
                      <a:pt x="4922520" y="0"/>
                      <a:pt x="4978400" y="0"/>
                    </a:cubicBezTo>
                    <a:close/>
                    <a:moveTo>
                      <a:pt x="5384800" y="0"/>
                    </a:moveTo>
                    <a:cubicBezTo>
                      <a:pt x="5440680" y="0"/>
                      <a:pt x="5486400" y="45720"/>
                      <a:pt x="5486400" y="101600"/>
                    </a:cubicBezTo>
                    <a:cubicBezTo>
                      <a:pt x="5486400" y="157480"/>
                      <a:pt x="5440680" y="203200"/>
                      <a:pt x="5384800" y="203200"/>
                    </a:cubicBezTo>
                    <a:cubicBezTo>
                      <a:pt x="5328920" y="203200"/>
                      <a:pt x="5283200" y="157480"/>
                      <a:pt x="5283200" y="101600"/>
                    </a:cubicBezTo>
                    <a:cubicBezTo>
                      <a:pt x="5283200" y="45720"/>
                      <a:pt x="5328920" y="0"/>
                      <a:pt x="5384800" y="0"/>
                    </a:cubicBezTo>
                    <a:close/>
                    <a:moveTo>
                      <a:pt x="5791200" y="0"/>
                    </a:moveTo>
                    <a:cubicBezTo>
                      <a:pt x="5847080" y="0"/>
                      <a:pt x="5892800" y="45720"/>
                      <a:pt x="5892800" y="101600"/>
                    </a:cubicBezTo>
                    <a:cubicBezTo>
                      <a:pt x="5892800" y="157480"/>
                      <a:pt x="5847080" y="203200"/>
                      <a:pt x="5791200" y="203200"/>
                    </a:cubicBezTo>
                    <a:cubicBezTo>
                      <a:pt x="5735320" y="203200"/>
                      <a:pt x="5689600" y="157480"/>
                      <a:pt x="5689600" y="101600"/>
                    </a:cubicBezTo>
                    <a:cubicBezTo>
                      <a:pt x="5689600" y="45720"/>
                      <a:pt x="5735320" y="0"/>
                      <a:pt x="5791200" y="0"/>
                    </a:cubicBezTo>
                    <a:close/>
                    <a:moveTo>
                      <a:pt x="6197600" y="0"/>
                    </a:moveTo>
                    <a:cubicBezTo>
                      <a:pt x="6253480" y="0"/>
                      <a:pt x="6299200" y="45720"/>
                      <a:pt x="6299200" y="101600"/>
                    </a:cubicBezTo>
                    <a:cubicBezTo>
                      <a:pt x="6299200" y="157480"/>
                      <a:pt x="6253480" y="203200"/>
                      <a:pt x="6197600" y="203200"/>
                    </a:cubicBezTo>
                    <a:cubicBezTo>
                      <a:pt x="6141720" y="203200"/>
                      <a:pt x="6096000" y="157480"/>
                      <a:pt x="6096000" y="101600"/>
                    </a:cubicBezTo>
                    <a:cubicBezTo>
                      <a:pt x="6096000" y="45720"/>
                      <a:pt x="6141720" y="0"/>
                      <a:pt x="6197600" y="0"/>
                    </a:cubicBezTo>
                    <a:close/>
                    <a:moveTo>
                      <a:pt x="6604000" y="0"/>
                    </a:moveTo>
                    <a:cubicBezTo>
                      <a:pt x="6659880" y="0"/>
                      <a:pt x="6705600" y="45720"/>
                      <a:pt x="6705600" y="101600"/>
                    </a:cubicBezTo>
                    <a:cubicBezTo>
                      <a:pt x="6705600" y="157480"/>
                      <a:pt x="6659880" y="203200"/>
                      <a:pt x="6604000" y="203200"/>
                    </a:cubicBezTo>
                    <a:cubicBezTo>
                      <a:pt x="6548120" y="203200"/>
                      <a:pt x="6502400" y="157480"/>
                      <a:pt x="6502400" y="101600"/>
                    </a:cubicBezTo>
                    <a:cubicBezTo>
                      <a:pt x="6502400" y="45720"/>
                      <a:pt x="6548120" y="0"/>
                      <a:pt x="6604000" y="0"/>
                    </a:cubicBezTo>
                    <a:close/>
                    <a:moveTo>
                      <a:pt x="7010400" y="0"/>
                    </a:moveTo>
                    <a:cubicBezTo>
                      <a:pt x="7066280" y="0"/>
                      <a:pt x="7112000" y="45720"/>
                      <a:pt x="7112000" y="101600"/>
                    </a:cubicBezTo>
                    <a:cubicBezTo>
                      <a:pt x="7112000" y="157480"/>
                      <a:pt x="7066280" y="203200"/>
                      <a:pt x="7010400" y="203200"/>
                    </a:cubicBezTo>
                    <a:cubicBezTo>
                      <a:pt x="6954520" y="203200"/>
                      <a:pt x="6908800" y="157480"/>
                      <a:pt x="6908800" y="101600"/>
                    </a:cubicBezTo>
                    <a:cubicBezTo>
                      <a:pt x="6908800" y="45720"/>
                      <a:pt x="6954520" y="0"/>
                      <a:pt x="7010400" y="0"/>
                    </a:cubicBezTo>
                    <a:close/>
                    <a:moveTo>
                      <a:pt x="7416800" y="0"/>
                    </a:moveTo>
                    <a:cubicBezTo>
                      <a:pt x="7472680" y="0"/>
                      <a:pt x="7518400" y="45720"/>
                      <a:pt x="7518400" y="101600"/>
                    </a:cubicBezTo>
                    <a:cubicBezTo>
                      <a:pt x="7518400" y="157480"/>
                      <a:pt x="7472680" y="203200"/>
                      <a:pt x="7416800" y="203200"/>
                    </a:cubicBezTo>
                    <a:cubicBezTo>
                      <a:pt x="7360920" y="203200"/>
                      <a:pt x="7315200" y="157480"/>
                      <a:pt x="7315200" y="101600"/>
                    </a:cubicBezTo>
                    <a:cubicBezTo>
                      <a:pt x="7315200" y="45720"/>
                      <a:pt x="7360920" y="0"/>
                      <a:pt x="7416800" y="0"/>
                    </a:cubicBezTo>
                    <a:close/>
                    <a:moveTo>
                      <a:pt x="7823200" y="0"/>
                    </a:moveTo>
                    <a:cubicBezTo>
                      <a:pt x="7879080" y="0"/>
                      <a:pt x="7924800" y="45720"/>
                      <a:pt x="7924800" y="101600"/>
                    </a:cubicBezTo>
                    <a:cubicBezTo>
                      <a:pt x="7924800" y="157480"/>
                      <a:pt x="7879080" y="203200"/>
                      <a:pt x="7823200" y="203200"/>
                    </a:cubicBezTo>
                    <a:cubicBezTo>
                      <a:pt x="7767320" y="203200"/>
                      <a:pt x="7721600" y="157480"/>
                      <a:pt x="7721600" y="101600"/>
                    </a:cubicBezTo>
                    <a:cubicBezTo>
                      <a:pt x="7721600" y="45720"/>
                      <a:pt x="7767320" y="0"/>
                      <a:pt x="7823200" y="0"/>
                    </a:cubicBezTo>
                    <a:close/>
                    <a:moveTo>
                      <a:pt x="8229600" y="0"/>
                    </a:moveTo>
                    <a:cubicBezTo>
                      <a:pt x="8285480" y="0"/>
                      <a:pt x="8331200" y="45720"/>
                      <a:pt x="8331200" y="101600"/>
                    </a:cubicBezTo>
                    <a:cubicBezTo>
                      <a:pt x="8331200" y="157480"/>
                      <a:pt x="8285480" y="203200"/>
                      <a:pt x="8229600" y="203200"/>
                    </a:cubicBezTo>
                    <a:cubicBezTo>
                      <a:pt x="8173720" y="203200"/>
                      <a:pt x="8128000" y="157480"/>
                      <a:pt x="8128000" y="101600"/>
                    </a:cubicBezTo>
                    <a:cubicBezTo>
                      <a:pt x="8128000" y="45720"/>
                      <a:pt x="8173720" y="0"/>
                      <a:pt x="8229600" y="0"/>
                    </a:cubicBezTo>
                    <a:close/>
                  </a:path>
                </a:pathLst>
              </a:custGeom>
              <a:solidFill>
                <a:srgbClr val="F5F5EF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-5400000">
              <a:off x="-1941794" y="5912077"/>
              <a:ext cx="4260179" cy="376590"/>
              <a:chOff x="0" y="0"/>
              <a:chExt cx="9194800" cy="8128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457200" y="304800"/>
                <a:ext cx="8331200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8331200">
                    <a:moveTo>
                      <a:pt x="101600" y="0"/>
                    </a:moveTo>
                    <a:cubicBezTo>
                      <a:pt x="157480" y="0"/>
                      <a:pt x="203200" y="45720"/>
                      <a:pt x="203200" y="101600"/>
                    </a:cubicBezTo>
                    <a:cubicBezTo>
                      <a:pt x="203200" y="157480"/>
                      <a:pt x="157480" y="203200"/>
                      <a:pt x="101600" y="203200"/>
                    </a:cubicBezTo>
                    <a:cubicBezTo>
                      <a:pt x="45720" y="203200"/>
                      <a:pt x="0" y="157480"/>
                      <a:pt x="0" y="101600"/>
                    </a:cubicBezTo>
                    <a:cubicBezTo>
                      <a:pt x="0" y="45720"/>
                      <a:pt x="45720" y="0"/>
                      <a:pt x="101600" y="0"/>
                    </a:cubicBezTo>
                    <a:close/>
                    <a:moveTo>
                      <a:pt x="508000" y="0"/>
                    </a:moveTo>
                    <a:cubicBezTo>
                      <a:pt x="563880" y="0"/>
                      <a:pt x="609600" y="45720"/>
                      <a:pt x="609600" y="101600"/>
                    </a:cubicBezTo>
                    <a:cubicBezTo>
                      <a:pt x="609600" y="157480"/>
                      <a:pt x="563880" y="203200"/>
                      <a:pt x="508000" y="203200"/>
                    </a:cubicBezTo>
                    <a:cubicBezTo>
                      <a:pt x="452120" y="203200"/>
                      <a:pt x="406400" y="157480"/>
                      <a:pt x="406400" y="101600"/>
                    </a:cubicBezTo>
                    <a:cubicBezTo>
                      <a:pt x="406400" y="45720"/>
                      <a:pt x="452120" y="0"/>
                      <a:pt x="508000" y="0"/>
                    </a:cubicBezTo>
                    <a:close/>
                    <a:moveTo>
                      <a:pt x="914400" y="0"/>
                    </a:moveTo>
                    <a:cubicBezTo>
                      <a:pt x="970280" y="0"/>
                      <a:pt x="1016000" y="45720"/>
                      <a:pt x="1016000" y="101600"/>
                    </a:cubicBezTo>
                    <a:cubicBezTo>
                      <a:pt x="1016000" y="157480"/>
                      <a:pt x="970280" y="203200"/>
                      <a:pt x="914400" y="203200"/>
                    </a:cubicBezTo>
                    <a:cubicBezTo>
                      <a:pt x="858520" y="203200"/>
                      <a:pt x="812800" y="157480"/>
                      <a:pt x="812800" y="101600"/>
                    </a:cubicBezTo>
                    <a:cubicBezTo>
                      <a:pt x="812800" y="45720"/>
                      <a:pt x="858520" y="0"/>
                      <a:pt x="914400" y="0"/>
                    </a:cubicBezTo>
                    <a:close/>
                    <a:moveTo>
                      <a:pt x="1320800" y="0"/>
                    </a:moveTo>
                    <a:cubicBezTo>
                      <a:pt x="1376680" y="0"/>
                      <a:pt x="1422400" y="45720"/>
                      <a:pt x="1422400" y="101600"/>
                    </a:cubicBezTo>
                    <a:cubicBezTo>
                      <a:pt x="1422400" y="157480"/>
                      <a:pt x="1376680" y="203200"/>
                      <a:pt x="1320800" y="203200"/>
                    </a:cubicBezTo>
                    <a:cubicBezTo>
                      <a:pt x="1264920" y="203200"/>
                      <a:pt x="1219200" y="157480"/>
                      <a:pt x="1219200" y="101600"/>
                    </a:cubicBezTo>
                    <a:cubicBezTo>
                      <a:pt x="1219200" y="45720"/>
                      <a:pt x="1264920" y="0"/>
                      <a:pt x="1320800" y="0"/>
                    </a:cubicBezTo>
                    <a:close/>
                    <a:moveTo>
                      <a:pt x="1727200" y="0"/>
                    </a:moveTo>
                    <a:cubicBezTo>
                      <a:pt x="1783080" y="0"/>
                      <a:pt x="1828800" y="45720"/>
                      <a:pt x="1828800" y="101600"/>
                    </a:cubicBezTo>
                    <a:cubicBezTo>
                      <a:pt x="1828800" y="157480"/>
                      <a:pt x="1783080" y="203200"/>
                      <a:pt x="1727200" y="203200"/>
                    </a:cubicBezTo>
                    <a:cubicBezTo>
                      <a:pt x="1671320" y="203200"/>
                      <a:pt x="1625600" y="157480"/>
                      <a:pt x="1625600" y="101600"/>
                    </a:cubicBezTo>
                    <a:cubicBezTo>
                      <a:pt x="1625600" y="45720"/>
                      <a:pt x="1671320" y="0"/>
                      <a:pt x="1727200" y="0"/>
                    </a:cubicBezTo>
                    <a:close/>
                    <a:moveTo>
                      <a:pt x="2133600" y="0"/>
                    </a:moveTo>
                    <a:cubicBezTo>
                      <a:pt x="2189480" y="0"/>
                      <a:pt x="2235200" y="45720"/>
                      <a:pt x="2235200" y="101600"/>
                    </a:cubicBezTo>
                    <a:cubicBezTo>
                      <a:pt x="2235200" y="157480"/>
                      <a:pt x="2189480" y="203200"/>
                      <a:pt x="2133600" y="203200"/>
                    </a:cubicBezTo>
                    <a:cubicBezTo>
                      <a:pt x="2077720" y="203200"/>
                      <a:pt x="2032000" y="157480"/>
                      <a:pt x="2032000" y="101600"/>
                    </a:cubicBezTo>
                    <a:cubicBezTo>
                      <a:pt x="2032000" y="45720"/>
                      <a:pt x="2077720" y="0"/>
                      <a:pt x="2133600" y="0"/>
                    </a:cubicBezTo>
                    <a:close/>
                    <a:moveTo>
                      <a:pt x="2540000" y="0"/>
                    </a:moveTo>
                    <a:cubicBezTo>
                      <a:pt x="2595880" y="0"/>
                      <a:pt x="2641600" y="45720"/>
                      <a:pt x="2641600" y="101600"/>
                    </a:cubicBezTo>
                    <a:cubicBezTo>
                      <a:pt x="2641600" y="157480"/>
                      <a:pt x="2595880" y="203200"/>
                      <a:pt x="2540000" y="203200"/>
                    </a:cubicBezTo>
                    <a:cubicBezTo>
                      <a:pt x="2484120" y="203200"/>
                      <a:pt x="2438400" y="157480"/>
                      <a:pt x="2438400" y="101600"/>
                    </a:cubicBezTo>
                    <a:cubicBezTo>
                      <a:pt x="2438400" y="45720"/>
                      <a:pt x="2484120" y="0"/>
                      <a:pt x="2540000" y="0"/>
                    </a:cubicBezTo>
                    <a:close/>
                    <a:moveTo>
                      <a:pt x="2946400" y="0"/>
                    </a:moveTo>
                    <a:cubicBezTo>
                      <a:pt x="3002280" y="0"/>
                      <a:pt x="3048000" y="45720"/>
                      <a:pt x="3048000" y="101600"/>
                    </a:cubicBezTo>
                    <a:cubicBezTo>
                      <a:pt x="3048000" y="157480"/>
                      <a:pt x="3002280" y="203200"/>
                      <a:pt x="2946400" y="203200"/>
                    </a:cubicBezTo>
                    <a:cubicBezTo>
                      <a:pt x="2890520" y="203200"/>
                      <a:pt x="2844800" y="157480"/>
                      <a:pt x="2844800" y="101600"/>
                    </a:cubicBezTo>
                    <a:cubicBezTo>
                      <a:pt x="2844800" y="45720"/>
                      <a:pt x="2890520" y="0"/>
                      <a:pt x="2946400" y="0"/>
                    </a:cubicBezTo>
                    <a:close/>
                    <a:moveTo>
                      <a:pt x="3352800" y="0"/>
                    </a:moveTo>
                    <a:cubicBezTo>
                      <a:pt x="3408680" y="0"/>
                      <a:pt x="3454400" y="45720"/>
                      <a:pt x="3454400" y="101600"/>
                    </a:cubicBezTo>
                    <a:cubicBezTo>
                      <a:pt x="3454400" y="157480"/>
                      <a:pt x="3408680" y="203200"/>
                      <a:pt x="3352800" y="203200"/>
                    </a:cubicBezTo>
                    <a:cubicBezTo>
                      <a:pt x="3296920" y="203200"/>
                      <a:pt x="3251200" y="157480"/>
                      <a:pt x="3251200" y="101600"/>
                    </a:cubicBezTo>
                    <a:cubicBezTo>
                      <a:pt x="3251200" y="45720"/>
                      <a:pt x="3296920" y="0"/>
                      <a:pt x="3352800" y="0"/>
                    </a:cubicBezTo>
                    <a:close/>
                    <a:moveTo>
                      <a:pt x="3759200" y="0"/>
                    </a:moveTo>
                    <a:cubicBezTo>
                      <a:pt x="3815080" y="0"/>
                      <a:pt x="3860800" y="45720"/>
                      <a:pt x="3860800" y="101600"/>
                    </a:cubicBezTo>
                    <a:cubicBezTo>
                      <a:pt x="3860800" y="157480"/>
                      <a:pt x="3815080" y="203200"/>
                      <a:pt x="3759200" y="203200"/>
                    </a:cubicBezTo>
                    <a:cubicBezTo>
                      <a:pt x="3703320" y="203200"/>
                      <a:pt x="3657600" y="157480"/>
                      <a:pt x="3657600" y="101600"/>
                    </a:cubicBezTo>
                    <a:cubicBezTo>
                      <a:pt x="3657600" y="45720"/>
                      <a:pt x="3703320" y="0"/>
                      <a:pt x="3759200" y="0"/>
                    </a:cubicBezTo>
                    <a:close/>
                    <a:moveTo>
                      <a:pt x="4165600" y="0"/>
                    </a:moveTo>
                    <a:cubicBezTo>
                      <a:pt x="4221480" y="0"/>
                      <a:pt x="4267200" y="45720"/>
                      <a:pt x="4267200" y="101600"/>
                    </a:cubicBezTo>
                    <a:cubicBezTo>
                      <a:pt x="4267200" y="157480"/>
                      <a:pt x="4221480" y="203200"/>
                      <a:pt x="4165600" y="203200"/>
                    </a:cubicBezTo>
                    <a:cubicBezTo>
                      <a:pt x="4109720" y="203200"/>
                      <a:pt x="4064000" y="157480"/>
                      <a:pt x="4064000" y="101600"/>
                    </a:cubicBezTo>
                    <a:cubicBezTo>
                      <a:pt x="4064000" y="45720"/>
                      <a:pt x="4109720" y="0"/>
                      <a:pt x="4165600" y="0"/>
                    </a:cubicBezTo>
                    <a:close/>
                    <a:moveTo>
                      <a:pt x="4572000" y="0"/>
                    </a:moveTo>
                    <a:cubicBezTo>
                      <a:pt x="4627880" y="0"/>
                      <a:pt x="4673600" y="45720"/>
                      <a:pt x="4673600" y="101600"/>
                    </a:cubicBezTo>
                    <a:cubicBezTo>
                      <a:pt x="4673600" y="157480"/>
                      <a:pt x="4627880" y="203200"/>
                      <a:pt x="4572000" y="203200"/>
                    </a:cubicBezTo>
                    <a:cubicBezTo>
                      <a:pt x="4516120" y="203200"/>
                      <a:pt x="4470400" y="157480"/>
                      <a:pt x="4470400" y="101600"/>
                    </a:cubicBezTo>
                    <a:cubicBezTo>
                      <a:pt x="4470400" y="45720"/>
                      <a:pt x="4516120" y="0"/>
                      <a:pt x="4572000" y="0"/>
                    </a:cubicBezTo>
                    <a:close/>
                    <a:moveTo>
                      <a:pt x="4978400" y="0"/>
                    </a:moveTo>
                    <a:cubicBezTo>
                      <a:pt x="5034280" y="0"/>
                      <a:pt x="5080000" y="45720"/>
                      <a:pt x="5080000" y="101600"/>
                    </a:cubicBezTo>
                    <a:cubicBezTo>
                      <a:pt x="5080000" y="157480"/>
                      <a:pt x="5034280" y="203200"/>
                      <a:pt x="4978400" y="203200"/>
                    </a:cubicBezTo>
                    <a:cubicBezTo>
                      <a:pt x="4922520" y="203200"/>
                      <a:pt x="4876800" y="157480"/>
                      <a:pt x="4876800" y="101600"/>
                    </a:cubicBezTo>
                    <a:cubicBezTo>
                      <a:pt x="4876800" y="45720"/>
                      <a:pt x="4922520" y="0"/>
                      <a:pt x="4978400" y="0"/>
                    </a:cubicBezTo>
                    <a:close/>
                    <a:moveTo>
                      <a:pt x="5384800" y="0"/>
                    </a:moveTo>
                    <a:cubicBezTo>
                      <a:pt x="5440680" y="0"/>
                      <a:pt x="5486400" y="45720"/>
                      <a:pt x="5486400" y="101600"/>
                    </a:cubicBezTo>
                    <a:cubicBezTo>
                      <a:pt x="5486400" y="157480"/>
                      <a:pt x="5440680" y="203200"/>
                      <a:pt x="5384800" y="203200"/>
                    </a:cubicBezTo>
                    <a:cubicBezTo>
                      <a:pt x="5328920" y="203200"/>
                      <a:pt x="5283200" y="157480"/>
                      <a:pt x="5283200" y="101600"/>
                    </a:cubicBezTo>
                    <a:cubicBezTo>
                      <a:pt x="5283200" y="45720"/>
                      <a:pt x="5328920" y="0"/>
                      <a:pt x="5384800" y="0"/>
                    </a:cubicBezTo>
                    <a:close/>
                    <a:moveTo>
                      <a:pt x="5791200" y="0"/>
                    </a:moveTo>
                    <a:cubicBezTo>
                      <a:pt x="5847080" y="0"/>
                      <a:pt x="5892800" y="45720"/>
                      <a:pt x="5892800" y="101600"/>
                    </a:cubicBezTo>
                    <a:cubicBezTo>
                      <a:pt x="5892800" y="157480"/>
                      <a:pt x="5847080" y="203200"/>
                      <a:pt x="5791200" y="203200"/>
                    </a:cubicBezTo>
                    <a:cubicBezTo>
                      <a:pt x="5735320" y="203200"/>
                      <a:pt x="5689600" y="157480"/>
                      <a:pt x="5689600" y="101600"/>
                    </a:cubicBezTo>
                    <a:cubicBezTo>
                      <a:pt x="5689600" y="45720"/>
                      <a:pt x="5735320" y="0"/>
                      <a:pt x="5791200" y="0"/>
                    </a:cubicBezTo>
                    <a:close/>
                    <a:moveTo>
                      <a:pt x="6197600" y="0"/>
                    </a:moveTo>
                    <a:cubicBezTo>
                      <a:pt x="6253480" y="0"/>
                      <a:pt x="6299200" y="45720"/>
                      <a:pt x="6299200" y="101600"/>
                    </a:cubicBezTo>
                    <a:cubicBezTo>
                      <a:pt x="6299200" y="157480"/>
                      <a:pt x="6253480" y="203200"/>
                      <a:pt x="6197600" y="203200"/>
                    </a:cubicBezTo>
                    <a:cubicBezTo>
                      <a:pt x="6141720" y="203200"/>
                      <a:pt x="6096000" y="157480"/>
                      <a:pt x="6096000" y="101600"/>
                    </a:cubicBezTo>
                    <a:cubicBezTo>
                      <a:pt x="6096000" y="45720"/>
                      <a:pt x="6141720" y="0"/>
                      <a:pt x="6197600" y="0"/>
                    </a:cubicBezTo>
                    <a:close/>
                    <a:moveTo>
                      <a:pt x="6604000" y="0"/>
                    </a:moveTo>
                    <a:cubicBezTo>
                      <a:pt x="6659880" y="0"/>
                      <a:pt x="6705600" y="45720"/>
                      <a:pt x="6705600" y="101600"/>
                    </a:cubicBezTo>
                    <a:cubicBezTo>
                      <a:pt x="6705600" y="157480"/>
                      <a:pt x="6659880" y="203200"/>
                      <a:pt x="6604000" y="203200"/>
                    </a:cubicBezTo>
                    <a:cubicBezTo>
                      <a:pt x="6548120" y="203200"/>
                      <a:pt x="6502400" y="157480"/>
                      <a:pt x="6502400" y="101600"/>
                    </a:cubicBezTo>
                    <a:cubicBezTo>
                      <a:pt x="6502400" y="45720"/>
                      <a:pt x="6548120" y="0"/>
                      <a:pt x="6604000" y="0"/>
                    </a:cubicBezTo>
                    <a:close/>
                    <a:moveTo>
                      <a:pt x="7010400" y="0"/>
                    </a:moveTo>
                    <a:cubicBezTo>
                      <a:pt x="7066280" y="0"/>
                      <a:pt x="7112000" y="45720"/>
                      <a:pt x="7112000" y="101600"/>
                    </a:cubicBezTo>
                    <a:cubicBezTo>
                      <a:pt x="7112000" y="157480"/>
                      <a:pt x="7066280" y="203200"/>
                      <a:pt x="7010400" y="203200"/>
                    </a:cubicBezTo>
                    <a:cubicBezTo>
                      <a:pt x="6954520" y="203200"/>
                      <a:pt x="6908800" y="157480"/>
                      <a:pt x="6908800" y="101600"/>
                    </a:cubicBezTo>
                    <a:cubicBezTo>
                      <a:pt x="6908800" y="45720"/>
                      <a:pt x="6954520" y="0"/>
                      <a:pt x="7010400" y="0"/>
                    </a:cubicBezTo>
                    <a:close/>
                    <a:moveTo>
                      <a:pt x="7416800" y="0"/>
                    </a:moveTo>
                    <a:cubicBezTo>
                      <a:pt x="7472680" y="0"/>
                      <a:pt x="7518400" y="45720"/>
                      <a:pt x="7518400" y="101600"/>
                    </a:cubicBezTo>
                    <a:cubicBezTo>
                      <a:pt x="7518400" y="157480"/>
                      <a:pt x="7472680" y="203200"/>
                      <a:pt x="7416800" y="203200"/>
                    </a:cubicBezTo>
                    <a:cubicBezTo>
                      <a:pt x="7360920" y="203200"/>
                      <a:pt x="7315200" y="157480"/>
                      <a:pt x="7315200" y="101600"/>
                    </a:cubicBezTo>
                    <a:cubicBezTo>
                      <a:pt x="7315200" y="45720"/>
                      <a:pt x="7360920" y="0"/>
                      <a:pt x="7416800" y="0"/>
                    </a:cubicBezTo>
                    <a:close/>
                    <a:moveTo>
                      <a:pt x="7823200" y="0"/>
                    </a:moveTo>
                    <a:cubicBezTo>
                      <a:pt x="7879080" y="0"/>
                      <a:pt x="7924800" y="45720"/>
                      <a:pt x="7924800" y="101600"/>
                    </a:cubicBezTo>
                    <a:cubicBezTo>
                      <a:pt x="7924800" y="157480"/>
                      <a:pt x="7879080" y="203200"/>
                      <a:pt x="7823200" y="203200"/>
                    </a:cubicBezTo>
                    <a:cubicBezTo>
                      <a:pt x="7767320" y="203200"/>
                      <a:pt x="7721600" y="157480"/>
                      <a:pt x="7721600" y="101600"/>
                    </a:cubicBezTo>
                    <a:cubicBezTo>
                      <a:pt x="7721600" y="45720"/>
                      <a:pt x="7767320" y="0"/>
                      <a:pt x="7823200" y="0"/>
                    </a:cubicBezTo>
                    <a:close/>
                    <a:moveTo>
                      <a:pt x="8229600" y="0"/>
                    </a:moveTo>
                    <a:cubicBezTo>
                      <a:pt x="8285480" y="0"/>
                      <a:pt x="8331200" y="45720"/>
                      <a:pt x="8331200" y="101600"/>
                    </a:cubicBezTo>
                    <a:cubicBezTo>
                      <a:pt x="8331200" y="157480"/>
                      <a:pt x="8285480" y="203200"/>
                      <a:pt x="8229600" y="203200"/>
                    </a:cubicBezTo>
                    <a:cubicBezTo>
                      <a:pt x="8173720" y="203200"/>
                      <a:pt x="8128000" y="157480"/>
                      <a:pt x="8128000" y="101600"/>
                    </a:cubicBezTo>
                    <a:cubicBezTo>
                      <a:pt x="8128000" y="45720"/>
                      <a:pt x="8173720" y="0"/>
                      <a:pt x="8229600" y="0"/>
                    </a:cubicBezTo>
                    <a:close/>
                  </a:path>
                </a:pathLst>
              </a:custGeom>
              <a:solidFill>
                <a:srgbClr val="F5F5EF"/>
              </a:solidFill>
            </p:spPr>
          </p: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67538" y="2057077"/>
            <a:ext cx="282443" cy="6172847"/>
            <a:chOff x="0" y="0"/>
            <a:chExt cx="376590" cy="8230462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-1941794" y="1941794"/>
              <a:ext cx="4260179" cy="376590"/>
              <a:chOff x="0" y="0"/>
              <a:chExt cx="9194800" cy="8128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457200" y="304800"/>
                <a:ext cx="8331200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8331200">
                    <a:moveTo>
                      <a:pt x="101600" y="0"/>
                    </a:moveTo>
                    <a:cubicBezTo>
                      <a:pt x="157480" y="0"/>
                      <a:pt x="203200" y="45720"/>
                      <a:pt x="203200" y="101600"/>
                    </a:cubicBezTo>
                    <a:cubicBezTo>
                      <a:pt x="203200" y="157480"/>
                      <a:pt x="157480" y="203200"/>
                      <a:pt x="101600" y="203200"/>
                    </a:cubicBezTo>
                    <a:cubicBezTo>
                      <a:pt x="45720" y="203200"/>
                      <a:pt x="0" y="157480"/>
                      <a:pt x="0" y="101600"/>
                    </a:cubicBezTo>
                    <a:cubicBezTo>
                      <a:pt x="0" y="45720"/>
                      <a:pt x="45720" y="0"/>
                      <a:pt x="101600" y="0"/>
                    </a:cubicBezTo>
                    <a:close/>
                    <a:moveTo>
                      <a:pt x="508000" y="0"/>
                    </a:moveTo>
                    <a:cubicBezTo>
                      <a:pt x="563880" y="0"/>
                      <a:pt x="609600" y="45720"/>
                      <a:pt x="609600" y="101600"/>
                    </a:cubicBezTo>
                    <a:cubicBezTo>
                      <a:pt x="609600" y="157480"/>
                      <a:pt x="563880" y="203200"/>
                      <a:pt x="508000" y="203200"/>
                    </a:cubicBezTo>
                    <a:cubicBezTo>
                      <a:pt x="452120" y="203200"/>
                      <a:pt x="406400" y="157480"/>
                      <a:pt x="406400" y="101600"/>
                    </a:cubicBezTo>
                    <a:cubicBezTo>
                      <a:pt x="406400" y="45720"/>
                      <a:pt x="452120" y="0"/>
                      <a:pt x="508000" y="0"/>
                    </a:cubicBezTo>
                    <a:close/>
                    <a:moveTo>
                      <a:pt x="914400" y="0"/>
                    </a:moveTo>
                    <a:cubicBezTo>
                      <a:pt x="970280" y="0"/>
                      <a:pt x="1016000" y="45720"/>
                      <a:pt x="1016000" y="101600"/>
                    </a:cubicBezTo>
                    <a:cubicBezTo>
                      <a:pt x="1016000" y="157480"/>
                      <a:pt x="970280" y="203200"/>
                      <a:pt x="914400" y="203200"/>
                    </a:cubicBezTo>
                    <a:cubicBezTo>
                      <a:pt x="858520" y="203200"/>
                      <a:pt x="812800" y="157480"/>
                      <a:pt x="812800" y="101600"/>
                    </a:cubicBezTo>
                    <a:cubicBezTo>
                      <a:pt x="812800" y="45720"/>
                      <a:pt x="858520" y="0"/>
                      <a:pt x="914400" y="0"/>
                    </a:cubicBezTo>
                    <a:close/>
                    <a:moveTo>
                      <a:pt x="1320800" y="0"/>
                    </a:moveTo>
                    <a:cubicBezTo>
                      <a:pt x="1376680" y="0"/>
                      <a:pt x="1422400" y="45720"/>
                      <a:pt x="1422400" y="101600"/>
                    </a:cubicBezTo>
                    <a:cubicBezTo>
                      <a:pt x="1422400" y="157480"/>
                      <a:pt x="1376680" y="203200"/>
                      <a:pt x="1320800" y="203200"/>
                    </a:cubicBezTo>
                    <a:cubicBezTo>
                      <a:pt x="1264920" y="203200"/>
                      <a:pt x="1219200" y="157480"/>
                      <a:pt x="1219200" y="101600"/>
                    </a:cubicBezTo>
                    <a:cubicBezTo>
                      <a:pt x="1219200" y="45720"/>
                      <a:pt x="1264920" y="0"/>
                      <a:pt x="1320800" y="0"/>
                    </a:cubicBezTo>
                    <a:close/>
                    <a:moveTo>
                      <a:pt x="1727200" y="0"/>
                    </a:moveTo>
                    <a:cubicBezTo>
                      <a:pt x="1783080" y="0"/>
                      <a:pt x="1828800" y="45720"/>
                      <a:pt x="1828800" y="101600"/>
                    </a:cubicBezTo>
                    <a:cubicBezTo>
                      <a:pt x="1828800" y="157480"/>
                      <a:pt x="1783080" y="203200"/>
                      <a:pt x="1727200" y="203200"/>
                    </a:cubicBezTo>
                    <a:cubicBezTo>
                      <a:pt x="1671320" y="203200"/>
                      <a:pt x="1625600" y="157480"/>
                      <a:pt x="1625600" y="101600"/>
                    </a:cubicBezTo>
                    <a:cubicBezTo>
                      <a:pt x="1625600" y="45720"/>
                      <a:pt x="1671320" y="0"/>
                      <a:pt x="1727200" y="0"/>
                    </a:cubicBezTo>
                    <a:close/>
                    <a:moveTo>
                      <a:pt x="2133600" y="0"/>
                    </a:moveTo>
                    <a:cubicBezTo>
                      <a:pt x="2189480" y="0"/>
                      <a:pt x="2235200" y="45720"/>
                      <a:pt x="2235200" y="101600"/>
                    </a:cubicBezTo>
                    <a:cubicBezTo>
                      <a:pt x="2235200" y="157480"/>
                      <a:pt x="2189480" y="203200"/>
                      <a:pt x="2133600" y="203200"/>
                    </a:cubicBezTo>
                    <a:cubicBezTo>
                      <a:pt x="2077720" y="203200"/>
                      <a:pt x="2032000" y="157480"/>
                      <a:pt x="2032000" y="101600"/>
                    </a:cubicBezTo>
                    <a:cubicBezTo>
                      <a:pt x="2032000" y="45720"/>
                      <a:pt x="2077720" y="0"/>
                      <a:pt x="2133600" y="0"/>
                    </a:cubicBezTo>
                    <a:close/>
                    <a:moveTo>
                      <a:pt x="2540000" y="0"/>
                    </a:moveTo>
                    <a:cubicBezTo>
                      <a:pt x="2595880" y="0"/>
                      <a:pt x="2641600" y="45720"/>
                      <a:pt x="2641600" y="101600"/>
                    </a:cubicBezTo>
                    <a:cubicBezTo>
                      <a:pt x="2641600" y="157480"/>
                      <a:pt x="2595880" y="203200"/>
                      <a:pt x="2540000" y="203200"/>
                    </a:cubicBezTo>
                    <a:cubicBezTo>
                      <a:pt x="2484120" y="203200"/>
                      <a:pt x="2438400" y="157480"/>
                      <a:pt x="2438400" y="101600"/>
                    </a:cubicBezTo>
                    <a:cubicBezTo>
                      <a:pt x="2438400" y="45720"/>
                      <a:pt x="2484120" y="0"/>
                      <a:pt x="2540000" y="0"/>
                    </a:cubicBezTo>
                    <a:close/>
                    <a:moveTo>
                      <a:pt x="2946400" y="0"/>
                    </a:moveTo>
                    <a:cubicBezTo>
                      <a:pt x="3002280" y="0"/>
                      <a:pt x="3048000" y="45720"/>
                      <a:pt x="3048000" y="101600"/>
                    </a:cubicBezTo>
                    <a:cubicBezTo>
                      <a:pt x="3048000" y="157480"/>
                      <a:pt x="3002280" y="203200"/>
                      <a:pt x="2946400" y="203200"/>
                    </a:cubicBezTo>
                    <a:cubicBezTo>
                      <a:pt x="2890520" y="203200"/>
                      <a:pt x="2844800" y="157480"/>
                      <a:pt x="2844800" y="101600"/>
                    </a:cubicBezTo>
                    <a:cubicBezTo>
                      <a:pt x="2844800" y="45720"/>
                      <a:pt x="2890520" y="0"/>
                      <a:pt x="2946400" y="0"/>
                    </a:cubicBezTo>
                    <a:close/>
                    <a:moveTo>
                      <a:pt x="3352800" y="0"/>
                    </a:moveTo>
                    <a:cubicBezTo>
                      <a:pt x="3408680" y="0"/>
                      <a:pt x="3454400" y="45720"/>
                      <a:pt x="3454400" y="101600"/>
                    </a:cubicBezTo>
                    <a:cubicBezTo>
                      <a:pt x="3454400" y="157480"/>
                      <a:pt x="3408680" y="203200"/>
                      <a:pt x="3352800" y="203200"/>
                    </a:cubicBezTo>
                    <a:cubicBezTo>
                      <a:pt x="3296920" y="203200"/>
                      <a:pt x="3251200" y="157480"/>
                      <a:pt x="3251200" y="101600"/>
                    </a:cubicBezTo>
                    <a:cubicBezTo>
                      <a:pt x="3251200" y="45720"/>
                      <a:pt x="3296920" y="0"/>
                      <a:pt x="3352800" y="0"/>
                    </a:cubicBezTo>
                    <a:close/>
                    <a:moveTo>
                      <a:pt x="3759200" y="0"/>
                    </a:moveTo>
                    <a:cubicBezTo>
                      <a:pt x="3815080" y="0"/>
                      <a:pt x="3860800" y="45720"/>
                      <a:pt x="3860800" y="101600"/>
                    </a:cubicBezTo>
                    <a:cubicBezTo>
                      <a:pt x="3860800" y="157480"/>
                      <a:pt x="3815080" y="203200"/>
                      <a:pt x="3759200" y="203200"/>
                    </a:cubicBezTo>
                    <a:cubicBezTo>
                      <a:pt x="3703320" y="203200"/>
                      <a:pt x="3657600" y="157480"/>
                      <a:pt x="3657600" y="101600"/>
                    </a:cubicBezTo>
                    <a:cubicBezTo>
                      <a:pt x="3657600" y="45720"/>
                      <a:pt x="3703320" y="0"/>
                      <a:pt x="3759200" y="0"/>
                    </a:cubicBezTo>
                    <a:close/>
                    <a:moveTo>
                      <a:pt x="4165600" y="0"/>
                    </a:moveTo>
                    <a:cubicBezTo>
                      <a:pt x="4221480" y="0"/>
                      <a:pt x="4267200" y="45720"/>
                      <a:pt x="4267200" y="101600"/>
                    </a:cubicBezTo>
                    <a:cubicBezTo>
                      <a:pt x="4267200" y="157480"/>
                      <a:pt x="4221480" y="203200"/>
                      <a:pt x="4165600" y="203200"/>
                    </a:cubicBezTo>
                    <a:cubicBezTo>
                      <a:pt x="4109720" y="203200"/>
                      <a:pt x="4064000" y="157480"/>
                      <a:pt x="4064000" y="101600"/>
                    </a:cubicBezTo>
                    <a:cubicBezTo>
                      <a:pt x="4064000" y="45720"/>
                      <a:pt x="4109720" y="0"/>
                      <a:pt x="4165600" y="0"/>
                    </a:cubicBezTo>
                    <a:close/>
                    <a:moveTo>
                      <a:pt x="4572000" y="0"/>
                    </a:moveTo>
                    <a:cubicBezTo>
                      <a:pt x="4627880" y="0"/>
                      <a:pt x="4673600" y="45720"/>
                      <a:pt x="4673600" y="101600"/>
                    </a:cubicBezTo>
                    <a:cubicBezTo>
                      <a:pt x="4673600" y="157480"/>
                      <a:pt x="4627880" y="203200"/>
                      <a:pt x="4572000" y="203200"/>
                    </a:cubicBezTo>
                    <a:cubicBezTo>
                      <a:pt x="4516120" y="203200"/>
                      <a:pt x="4470400" y="157480"/>
                      <a:pt x="4470400" y="101600"/>
                    </a:cubicBezTo>
                    <a:cubicBezTo>
                      <a:pt x="4470400" y="45720"/>
                      <a:pt x="4516120" y="0"/>
                      <a:pt x="4572000" y="0"/>
                    </a:cubicBezTo>
                    <a:close/>
                    <a:moveTo>
                      <a:pt x="4978400" y="0"/>
                    </a:moveTo>
                    <a:cubicBezTo>
                      <a:pt x="5034280" y="0"/>
                      <a:pt x="5080000" y="45720"/>
                      <a:pt x="5080000" y="101600"/>
                    </a:cubicBezTo>
                    <a:cubicBezTo>
                      <a:pt x="5080000" y="157480"/>
                      <a:pt x="5034280" y="203200"/>
                      <a:pt x="4978400" y="203200"/>
                    </a:cubicBezTo>
                    <a:cubicBezTo>
                      <a:pt x="4922520" y="203200"/>
                      <a:pt x="4876800" y="157480"/>
                      <a:pt x="4876800" y="101600"/>
                    </a:cubicBezTo>
                    <a:cubicBezTo>
                      <a:pt x="4876800" y="45720"/>
                      <a:pt x="4922520" y="0"/>
                      <a:pt x="4978400" y="0"/>
                    </a:cubicBezTo>
                    <a:close/>
                    <a:moveTo>
                      <a:pt x="5384800" y="0"/>
                    </a:moveTo>
                    <a:cubicBezTo>
                      <a:pt x="5440680" y="0"/>
                      <a:pt x="5486400" y="45720"/>
                      <a:pt x="5486400" y="101600"/>
                    </a:cubicBezTo>
                    <a:cubicBezTo>
                      <a:pt x="5486400" y="157480"/>
                      <a:pt x="5440680" y="203200"/>
                      <a:pt x="5384800" y="203200"/>
                    </a:cubicBezTo>
                    <a:cubicBezTo>
                      <a:pt x="5328920" y="203200"/>
                      <a:pt x="5283200" y="157480"/>
                      <a:pt x="5283200" y="101600"/>
                    </a:cubicBezTo>
                    <a:cubicBezTo>
                      <a:pt x="5283200" y="45720"/>
                      <a:pt x="5328920" y="0"/>
                      <a:pt x="5384800" y="0"/>
                    </a:cubicBezTo>
                    <a:close/>
                    <a:moveTo>
                      <a:pt x="5791200" y="0"/>
                    </a:moveTo>
                    <a:cubicBezTo>
                      <a:pt x="5847080" y="0"/>
                      <a:pt x="5892800" y="45720"/>
                      <a:pt x="5892800" y="101600"/>
                    </a:cubicBezTo>
                    <a:cubicBezTo>
                      <a:pt x="5892800" y="157480"/>
                      <a:pt x="5847080" y="203200"/>
                      <a:pt x="5791200" y="203200"/>
                    </a:cubicBezTo>
                    <a:cubicBezTo>
                      <a:pt x="5735320" y="203200"/>
                      <a:pt x="5689600" y="157480"/>
                      <a:pt x="5689600" y="101600"/>
                    </a:cubicBezTo>
                    <a:cubicBezTo>
                      <a:pt x="5689600" y="45720"/>
                      <a:pt x="5735320" y="0"/>
                      <a:pt x="5791200" y="0"/>
                    </a:cubicBezTo>
                    <a:close/>
                    <a:moveTo>
                      <a:pt x="6197600" y="0"/>
                    </a:moveTo>
                    <a:cubicBezTo>
                      <a:pt x="6253480" y="0"/>
                      <a:pt x="6299200" y="45720"/>
                      <a:pt x="6299200" y="101600"/>
                    </a:cubicBezTo>
                    <a:cubicBezTo>
                      <a:pt x="6299200" y="157480"/>
                      <a:pt x="6253480" y="203200"/>
                      <a:pt x="6197600" y="203200"/>
                    </a:cubicBezTo>
                    <a:cubicBezTo>
                      <a:pt x="6141720" y="203200"/>
                      <a:pt x="6096000" y="157480"/>
                      <a:pt x="6096000" y="101600"/>
                    </a:cubicBezTo>
                    <a:cubicBezTo>
                      <a:pt x="6096000" y="45720"/>
                      <a:pt x="6141720" y="0"/>
                      <a:pt x="6197600" y="0"/>
                    </a:cubicBezTo>
                    <a:close/>
                    <a:moveTo>
                      <a:pt x="6604000" y="0"/>
                    </a:moveTo>
                    <a:cubicBezTo>
                      <a:pt x="6659880" y="0"/>
                      <a:pt x="6705600" y="45720"/>
                      <a:pt x="6705600" y="101600"/>
                    </a:cubicBezTo>
                    <a:cubicBezTo>
                      <a:pt x="6705600" y="157480"/>
                      <a:pt x="6659880" y="203200"/>
                      <a:pt x="6604000" y="203200"/>
                    </a:cubicBezTo>
                    <a:cubicBezTo>
                      <a:pt x="6548120" y="203200"/>
                      <a:pt x="6502400" y="157480"/>
                      <a:pt x="6502400" y="101600"/>
                    </a:cubicBezTo>
                    <a:cubicBezTo>
                      <a:pt x="6502400" y="45720"/>
                      <a:pt x="6548120" y="0"/>
                      <a:pt x="6604000" y="0"/>
                    </a:cubicBezTo>
                    <a:close/>
                    <a:moveTo>
                      <a:pt x="7010400" y="0"/>
                    </a:moveTo>
                    <a:cubicBezTo>
                      <a:pt x="7066280" y="0"/>
                      <a:pt x="7112000" y="45720"/>
                      <a:pt x="7112000" y="101600"/>
                    </a:cubicBezTo>
                    <a:cubicBezTo>
                      <a:pt x="7112000" y="157480"/>
                      <a:pt x="7066280" y="203200"/>
                      <a:pt x="7010400" y="203200"/>
                    </a:cubicBezTo>
                    <a:cubicBezTo>
                      <a:pt x="6954520" y="203200"/>
                      <a:pt x="6908800" y="157480"/>
                      <a:pt x="6908800" y="101600"/>
                    </a:cubicBezTo>
                    <a:cubicBezTo>
                      <a:pt x="6908800" y="45720"/>
                      <a:pt x="6954520" y="0"/>
                      <a:pt x="7010400" y="0"/>
                    </a:cubicBezTo>
                    <a:close/>
                    <a:moveTo>
                      <a:pt x="7416800" y="0"/>
                    </a:moveTo>
                    <a:cubicBezTo>
                      <a:pt x="7472680" y="0"/>
                      <a:pt x="7518400" y="45720"/>
                      <a:pt x="7518400" y="101600"/>
                    </a:cubicBezTo>
                    <a:cubicBezTo>
                      <a:pt x="7518400" y="157480"/>
                      <a:pt x="7472680" y="203200"/>
                      <a:pt x="7416800" y="203200"/>
                    </a:cubicBezTo>
                    <a:cubicBezTo>
                      <a:pt x="7360920" y="203200"/>
                      <a:pt x="7315200" y="157480"/>
                      <a:pt x="7315200" y="101600"/>
                    </a:cubicBezTo>
                    <a:cubicBezTo>
                      <a:pt x="7315200" y="45720"/>
                      <a:pt x="7360920" y="0"/>
                      <a:pt x="7416800" y="0"/>
                    </a:cubicBezTo>
                    <a:close/>
                    <a:moveTo>
                      <a:pt x="7823200" y="0"/>
                    </a:moveTo>
                    <a:cubicBezTo>
                      <a:pt x="7879080" y="0"/>
                      <a:pt x="7924800" y="45720"/>
                      <a:pt x="7924800" y="101600"/>
                    </a:cubicBezTo>
                    <a:cubicBezTo>
                      <a:pt x="7924800" y="157480"/>
                      <a:pt x="7879080" y="203200"/>
                      <a:pt x="7823200" y="203200"/>
                    </a:cubicBezTo>
                    <a:cubicBezTo>
                      <a:pt x="7767320" y="203200"/>
                      <a:pt x="7721600" y="157480"/>
                      <a:pt x="7721600" y="101600"/>
                    </a:cubicBezTo>
                    <a:cubicBezTo>
                      <a:pt x="7721600" y="45720"/>
                      <a:pt x="7767320" y="0"/>
                      <a:pt x="7823200" y="0"/>
                    </a:cubicBezTo>
                    <a:close/>
                    <a:moveTo>
                      <a:pt x="8229600" y="0"/>
                    </a:moveTo>
                    <a:cubicBezTo>
                      <a:pt x="8285480" y="0"/>
                      <a:pt x="8331200" y="45720"/>
                      <a:pt x="8331200" y="101600"/>
                    </a:cubicBezTo>
                    <a:cubicBezTo>
                      <a:pt x="8331200" y="157480"/>
                      <a:pt x="8285480" y="203200"/>
                      <a:pt x="8229600" y="203200"/>
                    </a:cubicBezTo>
                    <a:cubicBezTo>
                      <a:pt x="8173720" y="203200"/>
                      <a:pt x="8128000" y="157480"/>
                      <a:pt x="8128000" y="101600"/>
                    </a:cubicBezTo>
                    <a:cubicBezTo>
                      <a:pt x="8128000" y="45720"/>
                      <a:pt x="8173720" y="0"/>
                      <a:pt x="8229600" y="0"/>
                    </a:cubicBezTo>
                    <a:close/>
                  </a:path>
                </a:pathLst>
              </a:custGeom>
              <a:solidFill>
                <a:srgbClr val="F5E753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5400000">
              <a:off x="-1941794" y="5912077"/>
              <a:ext cx="4260179" cy="376590"/>
              <a:chOff x="0" y="0"/>
              <a:chExt cx="9194800" cy="8128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457200" y="304800"/>
                <a:ext cx="8331200" cy="203200"/>
              </a:xfrm>
              <a:custGeom>
                <a:avLst/>
                <a:gdLst/>
                <a:ahLst/>
                <a:cxnLst/>
                <a:rect r="r" b="b" t="t" l="l"/>
                <a:pathLst>
                  <a:path h="203200" w="8331200">
                    <a:moveTo>
                      <a:pt x="101600" y="0"/>
                    </a:moveTo>
                    <a:cubicBezTo>
                      <a:pt x="157480" y="0"/>
                      <a:pt x="203200" y="45720"/>
                      <a:pt x="203200" y="101600"/>
                    </a:cubicBezTo>
                    <a:cubicBezTo>
                      <a:pt x="203200" y="157480"/>
                      <a:pt x="157480" y="203200"/>
                      <a:pt x="101600" y="203200"/>
                    </a:cubicBezTo>
                    <a:cubicBezTo>
                      <a:pt x="45720" y="203200"/>
                      <a:pt x="0" y="157480"/>
                      <a:pt x="0" y="101600"/>
                    </a:cubicBezTo>
                    <a:cubicBezTo>
                      <a:pt x="0" y="45720"/>
                      <a:pt x="45720" y="0"/>
                      <a:pt x="101600" y="0"/>
                    </a:cubicBezTo>
                    <a:close/>
                    <a:moveTo>
                      <a:pt x="508000" y="0"/>
                    </a:moveTo>
                    <a:cubicBezTo>
                      <a:pt x="563880" y="0"/>
                      <a:pt x="609600" y="45720"/>
                      <a:pt x="609600" y="101600"/>
                    </a:cubicBezTo>
                    <a:cubicBezTo>
                      <a:pt x="609600" y="157480"/>
                      <a:pt x="563880" y="203200"/>
                      <a:pt x="508000" y="203200"/>
                    </a:cubicBezTo>
                    <a:cubicBezTo>
                      <a:pt x="452120" y="203200"/>
                      <a:pt x="406400" y="157480"/>
                      <a:pt x="406400" y="101600"/>
                    </a:cubicBezTo>
                    <a:cubicBezTo>
                      <a:pt x="406400" y="45720"/>
                      <a:pt x="452120" y="0"/>
                      <a:pt x="508000" y="0"/>
                    </a:cubicBezTo>
                    <a:close/>
                    <a:moveTo>
                      <a:pt x="914400" y="0"/>
                    </a:moveTo>
                    <a:cubicBezTo>
                      <a:pt x="970280" y="0"/>
                      <a:pt x="1016000" y="45720"/>
                      <a:pt x="1016000" y="101600"/>
                    </a:cubicBezTo>
                    <a:cubicBezTo>
                      <a:pt x="1016000" y="157480"/>
                      <a:pt x="970280" y="203200"/>
                      <a:pt x="914400" y="203200"/>
                    </a:cubicBezTo>
                    <a:cubicBezTo>
                      <a:pt x="858520" y="203200"/>
                      <a:pt x="812800" y="157480"/>
                      <a:pt x="812800" y="101600"/>
                    </a:cubicBezTo>
                    <a:cubicBezTo>
                      <a:pt x="812800" y="45720"/>
                      <a:pt x="858520" y="0"/>
                      <a:pt x="914400" y="0"/>
                    </a:cubicBezTo>
                    <a:close/>
                    <a:moveTo>
                      <a:pt x="1320800" y="0"/>
                    </a:moveTo>
                    <a:cubicBezTo>
                      <a:pt x="1376680" y="0"/>
                      <a:pt x="1422400" y="45720"/>
                      <a:pt x="1422400" y="101600"/>
                    </a:cubicBezTo>
                    <a:cubicBezTo>
                      <a:pt x="1422400" y="157480"/>
                      <a:pt x="1376680" y="203200"/>
                      <a:pt x="1320800" y="203200"/>
                    </a:cubicBezTo>
                    <a:cubicBezTo>
                      <a:pt x="1264920" y="203200"/>
                      <a:pt x="1219200" y="157480"/>
                      <a:pt x="1219200" y="101600"/>
                    </a:cubicBezTo>
                    <a:cubicBezTo>
                      <a:pt x="1219200" y="45720"/>
                      <a:pt x="1264920" y="0"/>
                      <a:pt x="1320800" y="0"/>
                    </a:cubicBezTo>
                    <a:close/>
                    <a:moveTo>
                      <a:pt x="1727200" y="0"/>
                    </a:moveTo>
                    <a:cubicBezTo>
                      <a:pt x="1783080" y="0"/>
                      <a:pt x="1828800" y="45720"/>
                      <a:pt x="1828800" y="101600"/>
                    </a:cubicBezTo>
                    <a:cubicBezTo>
                      <a:pt x="1828800" y="157480"/>
                      <a:pt x="1783080" y="203200"/>
                      <a:pt x="1727200" y="203200"/>
                    </a:cubicBezTo>
                    <a:cubicBezTo>
                      <a:pt x="1671320" y="203200"/>
                      <a:pt x="1625600" y="157480"/>
                      <a:pt x="1625600" y="101600"/>
                    </a:cubicBezTo>
                    <a:cubicBezTo>
                      <a:pt x="1625600" y="45720"/>
                      <a:pt x="1671320" y="0"/>
                      <a:pt x="1727200" y="0"/>
                    </a:cubicBezTo>
                    <a:close/>
                    <a:moveTo>
                      <a:pt x="2133600" y="0"/>
                    </a:moveTo>
                    <a:cubicBezTo>
                      <a:pt x="2189480" y="0"/>
                      <a:pt x="2235200" y="45720"/>
                      <a:pt x="2235200" y="101600"/>
                    </a:cubicBezTo>
                    <a:cubicBezTo>
                      <a:pt x="2235200" y="157480"/>
                      <a:pt x="2189480" y="203200"/>
                      <a:pt x="2133600" y="203200"/>
                    </a:cubicBezTo>
                    <a:cubicBezTo>
                      <a:pt x="2077720" y="203200"/>
                      <a:pt x="2032000" y="157480"/>
                      <a:pt x="2032000" y="101600"/>
                    </a:cubicBezTo>
                    <a:cubicBezTo>
                      <a:pt x="2032000" y="45720"/>
                      <a:pt x="2077720" y="0"/>
                      <a:pt x="2133600" y="0"/>
                    </a:cubicBezTo>
                    <a:close/>
                    <a:moveTo>
                      <a:pt x="2540000" y="0"/>
                    </a:moveTo>
                    <a:cubicBezTo>
                      <a:pt x="2595880" y="0"/>
                      <a:pt x="2641600" y="45720"/>
                      <a:pt x="2641600" y="101600"/>
                    </a:cubicBezTo>
                    <a:cubicBezTo>
                      <a:pt x="2641600" y="157480"/>
                      <a:pt x="2595880" y="203200"/>
                      <a:pt x="2540000" y="203200"/>
                    </a:cubicBezTo>
                    <a:cubicBezTo>
                      <a:pt x="2484120" y="203200"/>
                      <a:pt x="2438400" y="157480"/>
                      <a:pt x="2438400" y="101600"/>
                    </a:cubicBezTo>
                    <a:cubicBezTo>
                      <a:pt x="2438400" y="45720"/>
                      <a:pt x="2484120" y="0"/>
                      <a:pt x="2540000" y="0"/>
                    </a:cubicBezTo>
                    <a:close/>
                    <a:moveTo>
                      <a:pt x="2946400" y="0"/>
                    </a:moveTo>
                    <a:cubicBezTo>
                      <a:pt x="3002280" y="0"/>
                      <a:pt x="3048000" y="45720"/>
                      <a:pt x="3048000" y="101600"/>
                    </a:cubicBezTo>
                    <a:cubicBezTo>
                      <a:pt x="3048000" y="157480"/>
                      <a:pt x="3002280" y="203200"/>
                      <a:pt x="2946400" y="203200"/>
                    </a:cubicBezTo>
                    <a:cubicBezTo>
                      <a:pt x="2890520" y="203200"/>
                      <a:pt x="2844800" y="157480"/>
                      <a:pt x="2844800" y="101600"/>
                    </a:cubicBezTo>
                    <a:cubicBezTo>
                      <a:pt x="2844800" y="45720"/>
                      <a:pt x="2890520" y="0"/>
                      <a:pt x="2946400" y="0"/>
                    </a:cubicBezTo>
                    <a:close/>
                    <a:moveTo>
                      <a:pt x="3352800" y="0"/>
                    </a:moveTo>
                    <a:cubicBezTo>
                      <a:pt x="3408680" y="0"/>
                      <a:pt x="3454400" y="45720"/>
                      <a:pt x="3454400" y="101600"/>
                    </a:cubicBezTo>
                    <a:cubicBezTo>
                      <a:pt x="3454400" y="157480"/>
                      <a:pt x="3408680" y="203200"/>
                      <a:pt x="3352800" y="203200"/>
                    </a:cubicBezTo>
                    <a:cubicBezTo>
                      <a:pt x="3296920" y="203200"/>
                      <a:pt x="3251200" y="157480"/>
                      <a:pt x="3251200" y="101600"/>
                    </a:cubicBezTo>
                    <a:cubicBezTo>
                      <a:pt x="3251200" y="45720"/>
                      <a:pt x="3296920" y="0"/>
                      <a:pt x="3352800" y="0"/>
                    </a:cubicBezTo>
                    <a:close/>
                    <a:moveTo>
                      <a:pt x="3759200" y="0"/>
                    </a:moveTo>
                    <a:cubicBezTo>
                      <a:pt x="3815080" y="0"/>
                      <a:pt x="3860800" y="45720"/>
                      <a:pt x="3860800" y="101600"/>
                    </a:cubicBezTo>
                    <a:cubicBezTo>
                      <a:pt x="3860800" y="157480"/>
                      <a:pt x="3815080" y="203200"/>
                      <a:pt x="3759200" y="203200"/>
                    </a:cubicBezTo>
                    <a:cubicBezTo>
                      <a:pt x="3703320" y="203200"/>
                      <a:pt x="3657600" y="157480"/>
                      <a:pt x="3657600" y="101600"/>
                    </a:cubicBezTo>
                    <a:cubicBezTo>
                      <a:pt x="3657600" y="45720"/>
                      <a:pt x="3703320" y="0"/>
                      <a:pt x="3759200" y="0"/>
                    </a:cubicBezTo>
                    <a:close/>
                    <a:moveTo>
                      <a:pt x="4165600" y="0"/>
                    </a:moveTo>
                    <a:cubicBezTo>
                      <a:pt x="4221480" y="0"/>
                      <a:pt x="4267200" y="45720"/>
                      <a:pt x="4267200" y="101600"/>
                    </a:cubicBezTo>
                    <a:cubicBezTo>
                      <a:pt x="4267200" y="157480"/>
                      <a:pt x="4221480" y="203200"/>
                      <a:pt x="4165600" y="203200"/>
                    </a:cubicBezTo>
                    <a:cubicBezTo>
                      <a:pt x="4109720" y="203200"/>
                      <a:pt x="4064000" y="157480"/>
                      <a:pt x="4064000" y="101600"/>
                    </a:cubicBezTo>
                    <a:cubicBezTo>
                      <a:pt x="4064000" y="45720"/>
                      <a:pt x="4109720" y="0"/>
                      <a:pt x="4165600" y="0"/>
                    </a:cubicBezTo>
                    <a:close/>
                    <a:moveTo>
                      <a:pt x="4572000" y="0"/>
                    </a:moveTo>
                    <a:cubicBezTo>
                      <a:pt x="4627880" y="0"/>
                      <a:pt x="4673600" y="45720"/>
                      <a:pt x="4673600" y="101600"/>
                    </a:cubicBezTo>
                    <a:cubicBezTo>
                      <a:pt x="4673600" y="157480"/>
                      <a:pt x="4627880" y="203200"/>
                      <a:pt x="4572000" y="203200"/>
                    </a:cubicBezTo>
                    <a:cubicBezTo>
                      <a:pt x="4516120" y="203200"/>
                      <a:pt x="4470400" y="157480"/>
                      <a:pt x="4470400" y="101600"/>
                    </a:cubicBezTo>
                    <a:cubicBezTo>
                      <a:pt x="4470400" y="45720"/>
                      <a:pt x="4516120" y="0"/>
                      <a:pt x="4572000" y="0"/>
                    </a:cubicBezTo>
                    <a:close/>
                    <a:moveTo>
                      <a:pt x="4978400" y="0"/>
                    </a:moveTo>
                    <a:cubicBezTo>
                      <a:pt x="5034280" y="0"/>
                      <a:pt x="5080000" y="45720"/>
                      <a:pt x="5080000" y="101600"/>
                    </a:cubicBezTo>
                    <a:cubicBezTo>
                      <a:pt x="5080000" y="157480"/>
                      <a:pt x="5034280" y="203200"/>
                      <a:pt x="4978400" y="203200"/>
                    </a:cubicBezTo>
                    <a:cubicBezTo>
                      <a:pt x="4922520" y="203200"/>
                      <a:pt x="4876800" y="157480"/>
                      <a:pt x="4876800" y="101600"/>
                    </a:cubicBezTo>
                    <a:cubicBezTo>
                      <a:pt x="4876800" y="45720"/>
                      <a:pt x="4922520" y="0"/>
                      <a:pt x="4978400" y="0"/>
                    </a:cubicBezTo>
                    <a:close/>
                    <a:moveTo>
                      <a:pt x="5384800" y="0"/>
                    </a:moveTo>
                    <a:cubicBezTo>
                      <a:pt x="5440680" y="0"/>
                      <a:pt x="5486400" y="45720"/>
                      <a:pt x="5486400" y="101600"/>
                    </a:cubicBezTo>
                    <a:cubicBezTo>
                      <a:pt x="5486400" y="157480"/>
                      <a:pt x="5440680" y="203200"/>
                      <a:pt x="5384800" y="203200"/>
                    </a:cubicBezTo>
                    <a:cubicBezTo>
                      <a:pt x="5328920" y="203200"/>
                      <a:pt x="5283200" y="157480"/>
                      <a:pt x="5283200" y="101600"/>
                    </a:cubicBezTo>
                    <a:cubicBezTo>
                      <a:pt x="5283200" y="45720"/>
                      <a:pt x="5328920" y="0"/>
                      <a:pt x="5384800" y="0"/>
                    </a:cubicBezTo>
                    <a:close/>
                    <a:moveTo>
                      <a:pt x="5791200" y="0"/>
                    </a:moveTo>
                    <a:cubicBezTo>
                      <a:pt x="5847080" y="0"/>
                      <a:pt x="5892800" y="45720"/>
                      <a:pt x="5892800" y="101600"/>
                    </a:cubicBezTo>
                    <a:cubicBezTo>
                      <a:pt x="5892800" y="157480"/>
                      <a:pt x="5847080" y="203200"/>
                      <a:pt x="5791200" y="203200"/>
                    </a:cubicBezTo>
                    <a:cubicBezTo>
                      <a:pt x="5735320" y="203200"/>
                      <a:pt x="5689600" y="157480"/>
                      <a:pt x="5689600" y="101600"/>
                    </a:cubicBezTo>
                    <a:cubicBezTo>
                      <a:pt x="5689600" y="45720"/>
                      <a:pt x="5735320" y="0"/>
                      <a:pt x="5791200" y="0"/>
                    </a:cubicBezTo>
                    <a:close/>
                    <a:moveTo>
                      <a:pt x="6197600" y="0"/>
                    </a:moveTo>
                    <a:cubicBezTo>
                      <a:pt x="6253480" y="0"/>
                      <a:pt x="6299200" y="45720"/>
                      <a:pt x="6299200" y="101600"/>
                    </a:cubicBezTo>
                    <a:cubicBezTo>
                      <a:pt x="6299200" y="157480"/>
                      <a:pt x="6253480" y="203200"/>
                      <a:pt x="6197600" y="203200"/>
                    </a:cubicBezTo>
                    <a:cubicBezTo>
                      <a:pt x="6141720" y="203200"/>
                      <a:pt x="6096000" y="157480"/>
                      <a:pt x="6096000" y="101600"/>
                    </a:cubicBezTo>
                    <a:cubicBezTo>
                      <a:pt x="6096000" y="45720"/>
                      <a:pt x="6141720" y="0"/>
                      <a:pt x="6197600" y="0"/>
                    </a:cubicBezTo>
                    <a:close/>
                    <a:moveTo>
                      <a:pt x="6604000" y="0"/>
                    </a:moveTo>
                    <a:cubicBezTo>
                      <a:pt x="6659880" y="0"/>
                      <a:pt x="6705600" y="45720"/>
                      <a:pt x="6705600" y="101600"/>
                    </a:cubicBezTo>
                    <a:cubicBezTo>
                      <a:pt x="6705600" y="157480"/>
                      <a:pt x="6659880" y="203200"/>
                      <a:pt x="6604000" y="203200"/>
                    </a:cubicBezTo>
                    <a:cubicBezTo>
                      <a:pt x="6548120" y="203200"/>
                      <a:pt x="6502400" y="157480"/>
                      <a:pt x="6502400" y="101600"/>
                    </a:cubicBezTo>
                    <a:cubicBezTo>
                      <a:pt x="6502400" y="45720"/>
                      <a:pt x="6548120" y="0"/>
                      <a:pt x="6604000" y="0"/>
                    </a:cubicBezTo>
                    <a:close/>
                    <a:moveTo>
                      <a:pt x="7010400" y="0"/>
                    </a:moveTo>
                    <a:cubicBezTo>
                      <a:pt x="7066280" y="0"/>
                      <a:pt x="7112000" y="45720"/>
                      <a:pt x="7112000" y="101600"/>
                    </a:cubicBezTo>
                    <a:cubicBezTo>
                      <a:pt x="7112000" y="157480"/>
                      <a:pt x="7066280" y="203200"/>
                      <a:pt x="7010400" y="203200"/>
                    </a:cubicBezTo>
                    <a:cubicBezTo>
                      <a:pt x="6954520" y="203200"/>
                      <a:pt x="6908800" y="157480"/>
                      <a:pt x="6908800" y="101600"/>
                    </a:cubicBezTo>
                    <a:cubicBezTo>
                      <a:pt x="6908800" y="45720"/>
                      <a:pt x="6954520" y="0"/>
                      <a:pt x="7010400" y="0"/>
                    </a:cubicBezTo>
                    <a:close/>
                    <a:moveTo>
                      <a:pt x="7416800" y="0"/>
                    </a:moveTo>
                    <a:cubicBezTo>
                      <a:pt x="7472680" y="0"/>
                      <a:pt x="7518400" y="45720"/>
                      <a:pt x="7518400" y="101600"/>
                    </a:cubicBezTo>
                    <a:cubicBezTo>
                      <a:pt x="7518400" y="157480"/>
                      <a:pt x="7472680" y="203200"/>
                      <a:pt x="7416800" y="203200"/>
                    </a:cubicBezTo>
                    <a:cubicBezTo>
                      <a:pt x="7360920" y="203200"/>
                      <a:pt x="7315200" y="157480"/>
                      <a:pt x="7315200" y="101600"/>
                    </a:cubicBezTo>
                    <a:cubicBezTo>
                      <a:pt x="7315200" y="45720"/>
                      <a:pt x="7360920" y="0"/>
                      <a:pt x="7416800" y="0"/>
                    </a:cubicBezTo>
                    <a:close/>
                    <a:moveTo>
                      <a:pt x="7823200" y="0"/>
                    </a:moveTo>
                    <a:cubicBezTo>
                      <a:pt x="7879080" y="0"/>
                      <a:pt x="7924800" y="45720"/>
                      <a:pt x="7924800" y="101600"/>
                    </a:cubicBezTo>
                    <a:cubicBezTo>
                      <a:pt x="7924800" y="157480"/>
                      <a:pt x="7879080" y="203200"/>
                      <a:pt x="7823200" y="203200"/>
                    </a:cubicBezTo>
                    <a:cubicBezTo>
                      <a:pt x="7767320" y="203200"/>
                      <a:pt x="7721600" y="157480"/>
                      <a:pt x="7721600" y="101600"/>
                    </a:cubicBezTo>
                    <a:cubicBezTo>
                      <a:pt x="7721600" y="45720"/>
                      <a:pt x="7767320" y="0"/>
                      <a:pt x="7823200" y="0"/>
                    </a:cubicBezTo>
                    <a:close/>
                    <a:moveTo>
                      <a:pt x="8229600" y="0"/>
                    </a:moveTo>
                    <a:cubicBezTo>
                      <a:pt x="8285480" y="0"/>
                      <a:pt x="8331200" y="45720"/>
                      <a:pt x="8331200" y="101600"/>
                    </a:cubicBezTo>
                    <a:cubicBezTo>
                      <a:pt x="8331200" y="157480"/>
                      <a:pt x="8285480" y="203200"/>
                      <a:pt x="8229600" y="203200"/>
                    </a:cubicBezTo>
                    <a:cubicBezTo>
                      <a:pt x="8173720" y="203200"/>
                      <a:pt x="8128000" y="157480"/>
                      <a:pt x="8128000" y="101600"/>
                    </a:cubicBezTo>
                    <a:cubicBezTo>
                      <a:pt x="8128000" y="45720"/>
                      <a:pt x="8173720" y="0"/>
                      <a:pt x="8229600" y="0"/>
                    </a:cubicBezTo>
                    <a:close/>
                  </a:path>
                </a:pathLst>
              </a:custGeom>
              <a:solidFill>
                <a:srgbClr val="F5E753"/>
              </a:solidFill>
            </p:spPr>
          </p:sp>
        </p:grpSp>
      </p:grpSp>
      <p:sp>
        <p:nvSpPr>
          <p:cNvPr name="AutoShape 7" id="7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586075" y="3038206"/>
            <a:ext cx="7881464" cy="3321188"/>
            <a:chOff x="0" y="0"/>
            <a:chExt cx="10508618" cy="442825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669848"/>
              <a:ext cx="9739821" cy="758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79"/>
                </a:lnSpc>
              </a:pPr>
              <a:r>
                <a:rPr lang="en-US" sz="1700" spc="204">
                  <a:solidFill>
                    <a:srgbClr val="F5F5EF"/>
                  </a:solidFill>
                  <a:latin typeface="Montserrat Light"/>
                </a:rPr>
                <a:t>HTTPS://TESTOMETRIKA.COM/DEPRESSION-AND-STRESS/EMOTIONAL-BURNOUT/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8100"/>
              <a:ext cx="10508618" cy="3383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95"/>
                </a:lnSpc>
              </a:pPr>
              <a:r>
                <a:rPr lang="en-US" sz="4500" spc="225">
                  <a:solidFill>
                    <a:srgbClr val="F5F5EF"/>
                  </a:solidFill>
                  <a:latin typeface="Montserrat Classic Bold"/>
                </a:rPr>
                <a:t>ПРОЙТИ ТЕСТ И УЗНАТЬ УРОВЕНЬ</a:t>
              </a:r>
            </a:p>
            <a:p>
              <a:pPr>
                <a:lnSpc>
                  <a:spcPts val="4995"/>
                </a:lnSpc>
              </a:pPr>
              <a:r>
                <a:rPr lang="en-US" sz="1200" spc="60">
                  <a:solidFill>
                    <a:srgbClr val="F5F5EF"/>
                  </a:solidFill>
                  <a:latin typeface="Arimo Bold"/>
                </a:rPr>
                <a:t>эмоционального выгорания: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157759" y="7449323"/>
            <a:ext cx="1390363" cy="137772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417251" y="7449323"/>
            <a:ext cx="1054585" cy="137772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549681" y="7449323"/>
            <a:ext cx="1042060" cy="137772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485651" y="7739903"/>
            <a:ext cx="1604798" cy="79656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125736" y="5385199"/>
            <a:ext cx="1454411" cy="137772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220119" y="5385199"/>
            <a:ext cx="1448849" cy="137772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1760097" y="5385199"/>
            <a:ext cx="621228" cy="137772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9716921" y="5385199"/>
            <a:ext cx="1142258" cy="1377724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5164079" y="3321076"/>
            <a:ext cx="1377724" cy="1377724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3050973" y="3321076"/>
            <a:ext cx="1787142" cy="1377724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1554691" y="3321076"/>
            <a:ext cx="1032040" cy="1377724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9751991" y="3321076"/>
            <a:ext cx="1072120" cy="1377724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5256763" y="1256952"/>
            <a:ext cx="1192357" cy="1377724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3498662" y="1256952"/>
            <a:ext cx="891763" cy="137772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11378071" y="1256952"/>
            <a:ext cx="1385280" cy="1377724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0">
            <a:off x="9595411" y="1256952"/>
            <a:ext cx="1385280" cy="1377724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586075" y="9584820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PAGE 20</a:t>
            </a:r>
          </a:p>
        </p:txBody>
      </p:sp>
      <p:sp>
        <p:nvSpPr>
          <p:cNvPr name="TextBox 28" id="28"/>
          <p:cNvSpPr txBox="true"/>
          <p:nvPr/>
        </p:nvSpPr>
        <p:spPr>
          <a:xfrm rot="-5400000">
            <a:off x="16866871" y="8802015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SC</a:t>
            </a: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IENCE CLASS</a:t>
            </a:r>
          </a:p>
        </p:txBody>
      </p:sp>
      <p:sp>
        <p:nvSpPr>
          <p:cNvPr name="TextBox 29" id="29"/>
          <p:cNvSpPr txBox="true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OLDMEAD SECONDARY SCHOOL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7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5070861"/>
            <a:ext cx="10056670" cy="1244738"/>
            <a:chOff x="0" y="0"/>
            <a:chExt cx="13408893" cy="165965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294948"/>
              <a:ext cx="13408893" cy="364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7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8100"/>
              <a:ext cx="11720887" cy="868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95"/>
                </a:lnSpc>
              </a:pPr>
              <a:r>
                <a:rPr lang="en-US" sz="4500" spc="225">
                  <a:solidFill>
                    <a:srgbClr val="F5E753"/>
                  </a:solidFill>
                  <a:latin typeface="Montserrat Classic Bold"/>
                </a:rPr>
                <a:t>СПАСИБО ЗА ВНИМАНИЕ! :)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86075" y="9584820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PAGE 15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16866871" y="8802015"/>
            <a:ext cx="1721059" cy="1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SC</a:t>
            </a: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IENCE CLASS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OLDMEAD SECONDARY SCHOOL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941036" y="2352229"/>
            <a:ext cx="4705705" cy="5437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DAEPx03MDF4</dc:identifier>
  <dcterms:modified xsi:type="dcterms:W3CDTF">2011-08-01T06:04:30Z</dcterms:modified>
  <cp:revision>1</cp:revision>
  <dc:title>Эмоциональное выгорание.</dc:title>
</cp:coreProperties>
</file>