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7" r:id="rId4"/>
    <p:sldId id="265" r:id="rId5"/>
    <p:sldId id="266" r:id="rId6"/>
    <p:sldId id="264" r:id="rId7"/>
    <p:sldId id="268" r:id="rId8"/>
    <p:sldId id="269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12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37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67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85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94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67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810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76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57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34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9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70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05753" y="788894"/>
            <a:ext cx="9910482" cy="4442291"/>
          </a:xfrm>
        </p:spPr>
        <p:txBody>
          <a:bodyPr>
            <a:noAutofit/>
          </a:bodyPr>
          <a:lstStyle/>
          <a:p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Лабораторная работа №12</a:t>
            </a:r>
            <a:b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</a:br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/>
            </a:r>
            <a:b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</a:br>
            <a:r>
              <a:rPr lang="ru-RU" sz="4800" dirty="0"/>
              <a:t>Работа с БД. Каталог товаров и услуг.</a:t>
            </a:r>
            <a:br>
              <a:rPr lang="ru-RU" sz="4800" dirty="0"/>
            </a:br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/>
            </a:r>
            <a:b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</a:br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Вариант №21. Художественная школа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42247" y="5401515"/>
            <a:ext cx="9273988" cy="1053074"/>
          </a:xfrm>
        </p:spPr>
        <p:txBody>
          <a:bodyPr/>
          <a:lstStyle/>
          <a:p>
            <a:pPr algn="r"/>
            <a:r>
              <a:rPr lang="ru-RU" dirty="0">
                <a:latin typeface="Corbel Light" panose="020B0303020204020204" pitchFamily="34" charset="0"/>
              </a:rPr>
              <a:t>Выполнил: студент группы </a:t>
            </a:r>
            <a:r>
              <a:rPr lang="ru-RU" dirty="0" smtClean="0">
                <a:latin typeface="Corbel Light" panose="020B0303020204020204" pitchFamily="34" charset="0"/>
              </a:rPr>
              <a:t>П-32</a:t>
            </a:r>
            <a:endParaRPr lang="ru-RU" dirty="0">
              <a:latin typeface="Corbel Light" panose="020B0303020204020204" pitchFamily="34" charset="0"/>
            </a:endParaRPr>
          </a:p>
          <a:p>
            <a:pPr algn="r"/>
            <a:r>
              <a:rPr lang="ru-RU" dirty="0" smtClean="0">
                <a:latin typeface="Corbel Light" panose="020B0303020204020204" pitchFamily="34" charset="0"/>
              </a:rPr>
              <a:t>Селезнева В.В.</a:t>
            </a:r>
            <a:endParaRPr lang="ru-RU" dirty="0"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04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537882"/>
            <a:ext cx="12192000" cy="9144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Страница «Список товаров и услуг»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8D254BB8-1755-4CF3-A5E2-A1163C16F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631" y="1640118"/>
            <a:ext cx="9438738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5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537882"/>
            <a:ext cx="12192000" cy="9144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Страница «Список товаров и услуг»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0BDFB404-9E99-4FAC-ADD1-EFCA0C0D8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201" y="1640118"/>
            <a:ext cx="9453599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8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537882"/>
            <a:ext cx="12192000" cy="9144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Добавление услуги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38CE3E12-F527-4557-B490-1EEF81C0A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582" y="1640118"/>
            <a:ext cx="9468837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34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537882"/>
            <a:ext cx="12192000" cy="9144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Удаление услуги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E8C65130-6D7B-4782-85D9-D94663F3D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715" y="1640118"/>
            <a:ext cx="9508571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537882"/>
            <a:ext cx="12192000" cy="9144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Таблица </a:t>
            </a:r>
            <a:r>
              <a:rPr lang="en-US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catalog</a:t>
            </a:r>
            <a:endParaRPr lang="ru-RU" sz="4800" dirty="0">
              <a:latin typeface="Corbel Light" panose="020B030302020402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532088" y="1659168"/>
            <a:ext cx="5042647" cy="5420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Corbel Light" panose="020B0303020204020204" pitchFamily="34" charset="0"/>
              </a:rPr>
              <a:t>До изменения таблицы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05C99A55-1F6F-4482-BE67-88809AA59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96" y="2201253"/>
            <a:ext cx="6997121" cy="1738313"/>
          </a:xfrm>
          <a:prstGeom prst="rect">
            <a:avLst/>
          </a:prstGeom>
        </p:spPr>
      </p:pic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xmlns="" id="{0B55CEAD-9FCA-4212-A32F-1BAE1F1F6983}"/>
              </a:ext>
            </a:extLst>
          </p:cNvPr>
          <p:cNvSpPr txBox="1">
            <a:spLocks/>
          </p:cNvSpPr>
          <p:nvPr/>
        </p:nvSpPr>
        <p:spPr>
          <a:xfrm>
            <a:off x="7375435" y="3939566"/>
            <a:ext cx="5042647" cy="5420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Corbel Light" panose="020B0303020204020204" pitchFamily="34" charset="0"/>
              </a:rPr>
              <a:t>После изменения таблицы</a:t>
            </a:r>
          </a:p>
        </p:txBody>
      </p:sp>
      <p:sp>
        <p:nvSpPr>
          <p:cNvPr id="5" name="Стрелка: изогнутая 4">
            <a:extLst>
              <a:ext uri="{FF2B5EF4-FFF2-40B4-BE49-F238E27FC236}">
                <a16:creationId xmlns:a16="http://schemas.microsoft.com/office/drawing/2014/main" xmlns="" id="{D81149BD-4754-489E-8C78-864030AED551}"/>
              </a:ext>
            </a:extLst>
          </p:cNvPr>
          <p:cNvSpPr/>
          <p:nvPr/>
        </p:nvSpPr>
        <p:spPr>
          <a:xfrm rot="5400000">
            <a:off x="7491047" y="2756687"/>
            <a:ext cx="1019908" cy="108866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4A63BF41-B673-49C4-8BC5-A8001B7E5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437" y="4481651"/>
            <a:ext cx="7558317" cy="20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23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537882"/>
            <a:ext cx="12192000" cy="9144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Код на </a:t>
            </a:r>
            <a:r>
              <a:rPr lang="en-US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php</a:t>
            </a:r>
            <a:endParaRPr lang="ru-RU" sz="4800" dirty="0">
              <a:latin typeface="Corbel Light" panose="020B0303020204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EF2A0B82-721B-4FB8-8F3B-392E733AC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124" y="1640118"/>
            <a:ext cx="8743752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17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537882"/>
            <a:ext cx="12192000" cy="9144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Код на </a:t>
            </a:r>
            <a:r>
              <a:rPr lang="en-US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php</a:t>
            </a:r>
            <a:endParaRPr lang="ru-RU" sz="4800" dirty="0">
              <a:latin typeface="Corbel Light" panose="020B0303020204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37F6508D-A55E-430B-8BE3-F78240998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897" y="1640118"/>
            <a:ext cx="9160207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302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44</Words>
  <Application>Microsoft Office PowerPoint</Application>
  <PresentationFormat>Широкоэкранный</PresentationFormat>
  <Paragraphs>12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Corbel Light</vt:lpstr>
      <vt:lpstr>Тема Office</vt:lpstr>
      <vt:lpstr>Лабораторная работа №12  Работа с БД. Каталог товаров и услуг.  Вариант №21. Художественная школа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№2  Верстка страницы сайта. Создание макета</dc:title>
  <dc:creator>Maria Smagina</dc:creator>
  <cp:lastModifiedBy>Nata</cp:lastModifiedBy>
  <cp:revision>47</cp:revision>
  <dcterms:created xsi:type="dcterms:W3CDTF">2020-09-18T18:02:18Z</dcterms:created>
  <dcterms:modified xsi:type="dcterms:W3CDTF">2021-01-13T12:56:36Z</dcterms:modified>
</cp:coreProperties>
</file>