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№11</a:t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БД. Список пользователей.</a:t>
            </a:r>
            <a:br>
              <a:rPr lang="ru-RU" sz="4800" dirty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Страница «Список пользователей»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16A79C7-2D23-427A-B91C-FAEA584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95" y="1640118"/>
            <a:ext cx="937481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php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E98FF03-12EE-42BF-B89E-3F4C7226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06" y="1640118"/>
            <a:ext cx="757618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users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79334" y="1476081"/>
            <a:ext cx="5042647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До удаления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B1EDE97-F8CF-4A70-9938-BE5D3023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2041965"/>
            <a:ext cx="7719646" cy="153450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62A01100-AB98-4FFF-9231-C4AB0DA2D688}"/>
              </a:ext>
            </a:extLst>
          </p:cNvPr>
          <p:cNvSpPr txBox="1">
            <a:spLocks/>
          </p:cNvSpPr>
          <p:nvPr/>
        </p:nvSpPr>
        <p:spPr>
          <a:xfrm>
            <a:off x="5933496" y="3895108"/>
            <a:ext cx="5042647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После удаления пользователя</a:t>
            </a:r>
          </a:p>
        </p:txBody>
      </p:sp>
      <p:sp>
        <p:nvSpPr>
          <p:cNvPr id="5" name="Стрелка: изогнутая 4">
            <a:extLst>
              <a:ext uri="{FF2B5EF4-FFF2-40B4-BE49-F238E27FC236}">
                <a16:creationId xmlns:a16="http://schemas.microsoft.com/office/drawing/2014/main" xmlns="" id="{935EE11D-AD04-4602-B454-A2C54E77BB79}"/>
              </a:ext>
            </a:extLst>
          </p:cNvPr>
          <p:cNvSpPr/>
          <p:nvPr/>
        </p:nvSpPr>
        <p:spPr>
          <a:xfrm rot="5400000">
            <a:off x="8168054" y="2517587"/>
            <a:ext cx="1134693" cy="12111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97EDD46-6761-4160-8653-12903D7D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76" y="4437193"/>
            <a:ext cx="9826869" cy="16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3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28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 Light</vt:lpstr>
      <vt:lpstr>Тема Office</vt:lpstr>
      <vt:lpstr>Лабораторная работа №11  Работа с БД. Список пользователей.  Вариант №21. Художественная школа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45</cp:revision>
  <dcterms:created xsi:type="dcterms:W3CDTF">2020-09-18T18:02:18Z</dcterms:created>
  <dcterms:modified xsi:type="dcterms:W3CDTF">2021-01-13T12:55:46Z</dcterms:modified>
</cp:coreProperties>
</file>