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753" y="788894"/>
            <a:ext cx="9910482" cy="4442291"/>
          </a:xfrm>
        </p:spPr>
        <p:txBody>
          <a:bodyPr>
            <a:noAutofit/>
          </a:bodyPr>
          <a:lstStyle/>
          <a:p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Лабораторная работа №14</a:t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/>
              <a:t>Онлайн чат для сайта.</a:t>
            </a:r>
            <a:br>
              <a:rPr lang="ru-RU" sz="4800" dirty="0"/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Вариант №21. Художественная школа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2247" y="5401515"/>
            <a:ext cx="9273988" cy="1053074"/>
          </a:xfrm>
        </p:spPr>
        <p:txBody>
          <a:bodyPr/>
          <a:lstStyle/>
          <a:p>
            <a:pPr algn="r"/>
            <a:r>
              <a:rPr lang="ru-RU" dirty="0">
                <a:latin typeface="Corbel Light" panose="020B0303020204020204" pitchFamily="34" charset="0"/>
              </a:rPr>
              <a:t>Выполнил: студент группы </a:t>
            </a:r>
            <a:r>
              <a:rPr lang="ru-RU" dirty="0" smtClean="0">
                <a:latin typeface="Corbel Light" panose="020B0303020204020204" pitchFamily="34" charset="0"/>
              </a:rPr>
              <a:t>П-32</a:t>
            </a:r>
            <a:endParaRPr lang="ru-RU" dirty="0">
              <a:latin typeface="Corbel Light" panose="020B0303020204020204" pitchFamily="34" charset="0"/>
            </a:endParaRPr>
          </a:p>
          <a:p>
            <a:pPr algn="r"/>
            <a:r>
              <a:rPr lang="ru-RU" dirty="0" smtClean="0">
                <a:latin typeface="Corbel Light" panose="020B0303020204020204" pitchFamily="34" charset="0"/>
              </a:rPr>
              <a:t>Селезнева В.В.</a:t>
            </a:r>
            <a:endParaRPr lang="ru-RU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Чат на сайте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B9E03C3-3BB6-4A2A-9F18-90D29E8D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3" y="1640118"/>
            <a:ext cx="1025753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B438D14-39B9-4EDC-8631-AD3459D6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45" y="1640118"/>
            <a:ext cx="782911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3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16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Corbel Light</vt:lpstr>
      <vt:lpstr>Тема Office</vt:lpstr>
      <vt:lpstr>Лабораторная работа №14  Онлайн чат для сайта.  Вариант №21. Художественная школа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 Верстка страницы сайта. Создание макета</dc:title>
  <dc:creator>Maria Smagina</dc:creator>
  <cp:lastModifiedBy>Nata</cp:lastModifiedBy>
  <cp:revision>47</cp:revision>
  <dcterms:created xsi:type="dcterms:W3CDTF">2020-09-18T18:02:18Z</dcterms:created>
  <dcterms:modified xsi:type="dcterms:W3CDTF">2021-01-13T12:57:36Z</dcterms:modified>
</cp:coreProperties>
</file>