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№8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Форма обратной связи.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Форма для заполнения на сайте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0083A81-B81D-4BD6-A0F6-BA87B86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9" y="1640118"/>
            <a:ext cx="941396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html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7187F82-7F82-4824-B42C-646CBF3F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89" y="1640118"/>
            <a:ext cx="787402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775FD79-F924-4E97-9D13-3DB1985D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18" y="1640118"/>
            <a:ext cx="714176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Скрипт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75E2625-FCEE-4B6C-A435-170EC672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74" y="1640118"/>
            <a:ext cx="910565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back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32088" y="1659168"/>
            <a:ext cx="447952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До отправления сообщения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86B330A1-3D14-4B6D-8E72-F8B400B4FCA2}"/>
              </a:ext>
            </a:extLst>
          </p:cNvPr>
          <p:cNvSpPr txBox="1">
            <a:spLocks/>
          </p:cNvSpPr>
          <p:nvPr/>
        </p:nvSpPr>
        <p:spPr>
          <a:xfrm>
            <a:off x="6435971" y="3429000"/>
            <a:ext cx="5023338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После отправления сообщения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A1AE353-B8BB-4F6D-999C-BA14E939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247953"/>
            <a:ext cx="4853353" cy="910004"/>
          </a:xfrm>
          <a:prstGeom prst="rect">
            <a:avLst/>
          </a:prstGeom>
        </p:spPr>
      </p:pic>
      <p:sp>
        <p:nvSpPr>
          <p:cNvPr id="5" name="Стрелка: изогнутая 4">
            <a:extLst>
              <a:ext uri="{FF2B5EF4-FFF2-40B4-BE49-F238E27FC236}">
                <a16:creationId xmlns:a16="http://schemas.microsoft.com/office/drawing/2014/main" xmlns="" id="{607EDB83-D94E-444D-8496-3B25FD3BD7FE}"/>
              </a:ext>
            </a:extLst>
          </p:cNvPr>
          <p:cNvSpPr/>
          <p:nvPr/>
        </p:nvSpPr>
        <p:spPr>
          <a:xfrm rot="5400000">
            <a:off x="5644659" y="2495893"/>
            <a:ext cx="902680" cy="9635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901EE4F-3429-4274-94DA-2DCCA743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18" y="4174522"/>
            <a:ext cx="9844772" cy="11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68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32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 Light</vt:lpstr>
      <vt:lpstr>Тема Office</vt:lpstr>
      <vt:lpstr>Лабораторная работа №8  Работа с БД. Форма обратной связи.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46</cp:revision>
  <dcterms:created xsi:type="dcterms:W3CDTF">2020-09-18T18:02:18Z</dcterms:created>
  <dcterms:modified xsi:type="dcterms:W3CDTF">2021-01-13T12:53:38Z</dcterms:modified>
</cp:coreProperties>
</file>