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cf24ee4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cf24ee4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d6c69e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d6c69e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cf24ee4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cf24ee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3cf24ee4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3cf24ee4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cf24ee4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cf24ee4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841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Movie recommender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855800" y="2822300"/>
            <a:ext cx="5185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Sizhe Chen, Yandi Jin, Miaoran Li,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Shuhan Xia, Jing Xu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45050" y="683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45305" y="1411669"/>
            <a:ext cx="4002801" cy="2007135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45038" y="138271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1 - Movies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631100" y="1775550"/>
            <a:ext cx="36312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movie revenue and average rating based on data. What movies tend to get higher vote counts and vote averages? Visualizing key factors making a movie great.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420168" y="3502972"/>
            <a:ext cx="8151250" cy="1518602"/>
            <a:chOff x="431925" y="1304875"/>
            <a:chExt cx="2628927" cy="3416427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31952" y="1769002"/>
              <a:ext cx="2628900" cy="295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Apply machine learning techniques to come up with data-driven solutions and design a user interface to present the results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20163" y="3418788"/>
            <a:ext cx="2494500" cy="46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Technology Needs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4515280" y="1411669"/>
            <a:ext cx="4002801" cy="2007135"/>
            <a:chOff x="431925" y="1304875"/>
            <a:chExt cx="2628925" cy="341640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4701075" y="1821450"/>
            <a:ext cx="363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recommendation engines based on demographic filtering, content based filtering and collaborative filtering respectively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4483638" y="13827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2 - User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85125" y="6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08350" y="1210900"/>
            <a:ext cx="81273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movies_metadata.csv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Contains information on 45,000 movies. Features include posters, backdrops, budget, revenue, release dates, languages, production countries and companiesetc.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keywords.csv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Contains the movie plot keywords.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credits.csv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Consists of cast and crew Information.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links.csv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Contains the TMDB and IMDB IDs of all the movies.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ratings.csv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Contains 27,000,000 ratings and 1,100,000 tag applications applied to 58,000 movies by 280,000 users.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74375" y="646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26" y="1520750"/>
            <a:ext cx="5192101" cy="30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81275" y="605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25573" l="0" r="0" t="0"/>
          <a:stretch/>
        </p:blipFill>
        <p:spPr>
          <a:xfrm>
            <a:off x="2119050" y="1274225"/>
            <a:ext cx="4645876" cy="37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7800" y="675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Comparison</a:t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435505" y="1411666"/>
            <a:ext cx="4002801" cy="3021806"/>
            <a:chOff x="431925" y="1304875"/>
            <a:chExt cx="2628925" cy="341640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highlight>
                    <a:srgbClr val="FFFFFF"/>
                  </a:highlight>
                  <a:latin typeface="Lato"/>
                  <a:ea typeface="Lato"/>
                  <a:cs typeface="Lato"/>
                  <a:sym typeface="Lato"/>
                </a:rPr>
                <a:t>Scikit-learn provides fit-transform and predict paradigm to learn from data, transform the data and finally predict. It provides capabilities to prepare classification, regression, clustering and ensemble models. It also provides a multitude of utilities for preprocessing, metrics, model evaluation techniques, etc.</a:t>
              </a:r>
              <a:endParaRPr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4625905" y="1411697"/>
            <a:ext cx="4002801" cy="3010190"/>
            <a:chOff x="431925" y="1304875"/>
            <a:chExt cx="2628925" cy="3416400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Statsmodels provides a complement to scipy for statistical computations including descriptive statistics and estimation and inference for statistical models.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6" name="Google Shape;136;p18"/>
          <p:cNvSpPr txBox="1"/>
          <p:nvPr/>
        </p:nvSpPr>
        <p:spPr>
          <a:xfrm>
            <a:off x="1567525" y="1412475"/>
            <a:ext cx="1410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Scikit-Learn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848900" y="1412475"/>
            <a:ext cx="1675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tatsModels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7800" y="675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Comparison</a:t>
            </a:r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727800" y="675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Comparison</a:t>
            </a:r>
            <a:endParaRPr/>
          </a:p>
        </p:txBody>
      </p:sp>
      <p:grpSp>
        <p:nvGrpSpPr>
          <p:cNvPr id="144" name="Google Shape;144;p19"/>
          <p:cNvGrpSpPr/>
          <p:nvPr/>
        </p:nvGrpSpPr>
        <p:grpSpPr>
          <a:xfrm>
            <a:off x="435505" y="1411666"/>
            <a:ext cx="4002808" cy="3419045"/>
            <a:chOff x="431925" y="1304875"/>
            <a:chExt cx="2628930" cy="3865512"/>
          </a:xfrm>
        </p:grpSpPr>
        <p:sp>
          <p:nvSpPr>
            <p:cNvPr id="145" name="Google Shape;14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431955" y="1304887"/>
              <a:ext cx="2628900" cy="3865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Pros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The go-to package that has it all for classical Machine Learning algorithms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Consistent and easy to understand interface of fit and transform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Capability to prepare pipelines not only helps with rapid prototyping but also quick and reliable deployments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Cons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Inability to utilize categorical data for algorithms out of the box that support such data types (packages in R have such capabilities)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Heavy reliance on the Scipy stack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4625905" y="1411697"/>
            <a:ext cx="4002776" cy="3419115"/>
            <a:chOff x="431925" y="1304875"/>
            <a:chExt cx="2628909" cy="3880507"/>
          </a:xfrm>
        </p:grpSpPr>
        <p:sp>
          <p:nvSpPr>
            <p:cNvPr id="148" name="Google Shape;148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31934" y="1768982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Pros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Plugs in the gap for regression and time-series algorithms for the python ecosystem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Analogous to certain R-packages, hence smaller learning curve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Huge list of algorithms and utilities to handle regression and time series use-cases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Cons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Not as well documented with examples as sklearn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Lato"/>
                <a:buChar char="●"/>
              </a:pPr>
              <a:r>
                <a:rPr lang="en">
                  <a:highlight>
                    <a:srgbClr val="FDFDFD"/>
                  </a:highlight>
                  <a:latin typeface="Lato"/>
                  <a:ea typeface="Lato"/>
                  <a:cs typeface="Lato"/>
                  <a:sym typeface="Lato"/>
                </a:rPr>
                <a:t>Certain algorithms are buggy with little to no explanation of parameters</a:t>
              </a:r>
              <a:endParaRPr>
                <a:highlight>
                  <a:srgbClr val="FDFDFD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0" name="Google Shape;150;p19"/>
          <p:cNvSpPr txBox="1"/>
          <p:nvPr/>
        </p:nvSpPr>
        <p:spPr>
          <a:xfrm>
            <a:off x="1567525" y="1412475"/>
            <a:ext cx="1410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Scikit-Learn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48900" y="1412475"/>
            <a:ext cx="1675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StatsModels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342900" y="2425325"/>
            <a:ext cx="245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