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zhet/hybrid-embedding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b="1" dirty="0"/>
              <a:t>Bridging LLM and Differential Trees for Explainable, Efficient AI</a:t>
            </a:r>
          </a:p>
          <a:p>
            <a:r>
              <a:rPr b="1" dirty="0"/>
              <a:t>White Paper Presentation</a:t>
            </a:r>
            <a:endParaRPr lang="en-US" b="1" dirty="0"/>
          </a:p>
          <a:p>
            <a:endParaRPr lang="en-US" sz="1800" dirty="0">
              <a:effectLst/>
              <a:latin typeface="Helvetica" pitchFamily="2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Sizhe Tan</a:t>
            </a:r>
          </a:p>
          <a:p>
            <a:pPr marL="0" marR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With assistance from GPT-5 (AI research assistant)</a:t>
            </a:r>
            <a:endParaRPr lang="en-US" sz="2500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2025-09-23</a:t>
            </a: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Repository: </a:t>
            </a:r>
            <a:r>
              <a:rPr lang="en-US" sz="2500" u="sng" kern="100" dirty="0">
                <a:solidFill>
                  <a:srgbClr val="000000"/>
                </a:solidFill>
                <a:effectLst/>
                <a:ea typeface="Arial" panose="020B0604020202020204" pitchFamily="34" charset="0"/>
                <a:hlinkClick r:id="rId2"/>
              </a:rPr>
              <a:t>https://github.com/sizhet/hybrid-embedding-project</a:t>
            </a:r>
            <a:endParaRPr lang="en-US" sz="2500" u="sng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/>
              <a:t>DOI: 10.5281</a:t>
            </a:r>
            <a:r>
              <a:rPr lang="en-US" sz="2500" dirty="0"/>
              <a:t>/zenodo.17204143</a:t>
            </a:r>
            <a:endParaRPr lang="en-US" sz="2500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348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Hybrid Embedding</vt:lpstr>
      <vt:lpstr>1. Introduction</vt:lpstr>
      <vt:lpstr>2. Core Design</vt:lpstr>
      <vt:lpstr>3. Training Paradigm</vt:lpstr>
      <vt:lpstr>4. Deployment Architecture</vt:lpstr>
      <vt:lpstr>5. Online Serving Workflow</vt:lpstr>
      <vt:lpstr>6. Benefits</vt:lpstr>
      <vt:lpstr>7. Applications</vt:lpstr>
      <vt:lpstr>8. Industry Impact</vt:lpstr>
      <vt:lpstr>9. Research Impact</vt:lpstr>
      <vt:lpstr>10. Conclusion</vt:lpstr>
      <vt:lpstr>Diagram: Hybrid Embedding Structure</vt:lpstr>
      <vt:lpstr>Diagram: Serving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Embedding</dc:title>
  <dc:subject/>
  <dc:creator/>
  <cp:keywords/>
  <dc:description>generated using python-pptx</dc:description>
  <cp:lastModifiedBy>Sizhe Tan</cp:lastModifiedBy>
  <cp:revision>7</cp:revision>
  <dcterms:created xsi:type="dcterms:W3CDTF">2013-01-27T09:14:16Z</dcterms:created>
  <dcterms:modified xsi:type="dcterms:W3CDTF">2025-09-26T04:33:01Z</dcterms:modified>
  <cp:category/>
</cp:coreProperties>
</file>