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1824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izhet/hybrid-embedding-projec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Hybrid Embedding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b="1" dirty="0"/>
              <a:t>Bridging LLM and Differential Trees for Explainable, Efficient AI</a:t>
            </a:r>
          </a:p>
          <a:p>
            <a:r>
              <a:rPr b="1" dirty="0"/>
              <a:t>White Paper Presentation</a:t>
            </a:r>
            <a:endParaRPr lang="en-US" b="1" dirty="0"/>
          </a:p>
          <a:p>
            <a:endParaRPr lang="en-US" sz="1800" dirty="0">
              <a:effectLst/>
              <a:latin typeface="Helvetica" pitchFamily="2" charset="0"/>
            </a:endParaRP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Sizhe Tan</a:t>
            </a:r>
          </a:p>
          <a:p>
            <a:pPr marL="0" marR="0" indent="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500" kern="0" dirty="0">
                <a:solidFill>
                  <a:srgbClr val="000000"/>
                </a:solidFill>
                <a:effectLst/>
                <a:latin typeface="+mj-lt"/>
                <a:ea typeface="Times New Roman" panose="02020603050405020304" pitchFamily="18" charset="0"/>
              </a:rPr>
              <a:t>With assistance from GPT-5 (AI research assistant)</a:t>
            </a:r>
            <a:endParaRPr lang="en-US" sz="2500" kern="100" dirty="0">
              <a:solidFill>
                <a:srgbClr val="000000"/>
              </a:solidFill>
              <a:effectLst/>
              <a:latin typeface="+mj-lt"/>
              <a:ea typeface="Arial" panose="020B0604020202020204" pitchFamily="34" charset="0"/>
            </a:endParaRP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2025-09-23</a:t>
            </a:r>
          </a:p>
          <a:p>
            <a:pPr marL="0" marR="0" indent="-8890" algn="ctr">
              <a:lnSpc>
                <a:spcPct val="104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00" kern="1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</a:rPr>
              <a:t>Repository: </a:t>
            </a:r>
            <a:r>
              <a:rPr lang="en-US" sz="2500" u="sng" kern="100" dirty="0">
                <a:solidFill>
                  <a:srgbClr val="000000"/>
                </a:solidFill>
                <a:effectLst/>
                <a:latin typeface="+mj-lt"/>
                <a:ea typeface="Arial" panose="020B0604020202020204" pitchFamily="34" charset="0"/>
                <a:hlinkClick r:id="rId2"/>
              </a:rPr>
              <a:t>https://github.com/sizhet/hybrid-embedding-project</a:t>
            </a:r>
            <a:endParaRPr lang="en-US" sz="2500" kern="100" dirty="0">
              <a:solidFill>
                <a:srgbClr val="000000"/>
              </a:solidFill>
              <a:effectLst/>
              <a:latin typeface="+mj-lt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Research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Breaks black-box paradigm of embeddings</a:t>
            </a:r>
          </a:p>
          <a:p>
            <a:pPr>
              <a:defRPr sz="2000"/>
            </a:pPr>
            <a:r>
              <a:t>Unifies continuous and discrete methods</a:t>
            </a:r>
          </a:p>
          <a:p>
            <a:pPr>
              <a:defRPr sz="2000"/>
            </a:pPr>
            <a:r>
              <a:t>Opens new hybrid symbolic-neural AI pathways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Hybrid Embedding = interpretable + efficient foundation</a:t>
            </a:r>
          </a:p>
          <a:p>
            <a:pPr>
              <a:defRPr sz="2000"/>
            </a:pPr>
            <a:r>
              <a:t>Unifies LLM and DBM</a:t>
            </a:r>
          </a:p>
          <a:p>
            <a:pPr>
              <a:defRPr sz="2000"/>
            </a:pPr>
            <a:r>
              <a:t>Foundational design for next-generation AI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Hybrid Embedding Structure</a:t>
            </a:r>
          </a:p>
        </p:txBody>
      </p:sp>
      <p:pic>
        <p:nvPicPr>
          <p:cNvPr id="3" name="Picture 2" descr="diagram_embedd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13716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Diagram: Serving Workflow</a:t>
            </a:r>
          </a:p>
        </p:txBody>
      </p:sp>
      <p:pic>
        <p:nvPicPr>
          <p:cNvPr id="3" name="Picture 2" descr="diagram_serv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2286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LLM embeddings: powerful but black-box and costly</a:t>
            </a:r>
          </a:p>
          <a:p>
            <a:pPr>
              <a:defRPr sz="2000"/>
            </a:pPr>
            <a:r>
              <a:t>Differential Trees: structured, interpretable, anchor-based</a:t>
            </a:r>
          </a:p>
          <a:p>
            <a:pPr>
              <a:defRPr sz="2000"/>
            </a:pPr>
            <a:r>
              <a:t>Hybrid Embedding unifies the two paradigms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Core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Hybrid Embedding: H(x) = [C(x) || R(x)]</a:t>
            </a:r>
          </a:p>
          <a:p>
            <a:pPr>
              <a:defRPr sz="2000"/>
            </a:pPr>
            <a:r>
              <a:t>C(x): routing code (~128d) → interpretable path &amp; margins</a:t>
            </a:r>
          </a:p>
          <a:p>
            <a:pPr>
              <a:defRPr sz="2000"/>
            </a:pPr>
            <a:r>
              <a:t>R(x): residual (~1024d) → preserves semantic fidelity</a:t>
            </a:r>
          </a:p>
          <a:p>
            <a:pPr>
              <a:defRPr sz="2000"/>
            </a:pPr>
            <a:r>
              <a:t>Together: interpretable and precise embeddings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Training Paradigm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Tree-then-Distill approach</a:t>
            </a:r>
          </a:p>
          <a:p>
            <a:pPr>
              <a:defRPr sz="2000"/>
            </a:pPr>
            <a:r>
              <a:t>Freeze base embeddings</a:t>
            </a:r>
          </a:p>
          <a:p>
            <a:pPr>
              <a:defRPr sz="2000"/>
            </a:pPr>
            <a:r>
              <a:t>Teacher-Tree generates labels</a:t>
            </a:r>
          </a:p>
          <a:p>
            <a:pPr>
              <a:defRPr sz="2000"/>
            </a:pPr>
            <a:r>
              <a:t>Student heads predict C and R</a:t>
            </a:r>
          </a:p>
          <a:p>
            <a:pPr>
              <a:defRPr sz="2000"/>
            </a:pPr>
            <a:r>
              <a:t>Losses: Path-CE, Margin-L1, Residual-L2, InfoNCE, HubnessReg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Deployment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Two-tier system: Teacher &amp; Service Models</a:t>
            </a:r>
          </a:p>
          <a:p>
            <a:pPr>
              <a:defRPr sz="2000"/>
            </a:pPr>
            <a:r>
              <a:t>Teacher: costly, updated rarely</a:t>
            </a:r>
          </a:p>
          <a:p>
            <a:pPr>
              <a:defRPr sz="2000"/>
            </a:pPr>
            <a:r>
              <a:t>Service Models: lightweight, domain-optimized</a:t>
            </a:r>
          </a:p>
          <a:p>
            <a:pPr>
              <a:defRPr sz="2000"/>
            </a:pPr>
            <a:r>
              <a:t>Supports multiple domains, lowers cost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Online Serving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Router selects domain head</a:t>
            </a:r>
          </a:p>
          <a:p>
            <a:pPr>
              <a:defRPr sz="2000"/>
            </a:pPr>
            <a:r>
              <a:t>Phase-1: C(x) for coarse bucket search</a:t>
            </a:r>
          </a:p>
          <a:p>
            <a:pPr>
              <a:defRPr sz="2000"/>
            </a:pPr>
            <a:r>
              <a:t>Phase-2: R(x) for fine ranking</a:t>
            </a:r>
          </a:p>
          <a:p>
            <a:pPr>
              <a:defRPr sz="2000"/>
            </a:pPr>
            <a:r>
              <a:t>Explainer outputs path, prototypes, differences</a:t>
            </a:r>
          </a:p>
          <a:p>
            <a:pPr>
              <a:defRPr sz="2000"/>
            </a:pPr>
            <a:r>
              <a:t>Fallback to Teacher if confidence is low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Efficiency: fewer candidates, faster serving</a:t>
            </a:r>
          </a:p>
          <a:p>
            <a:pPr>
              <a:defRPr sz="2000"/>
            </a:pPr>
            <a:r>
              <a:t>Fidelity: R ensures accuracy</a:t>
            </a:r>
          </a:p>
          <a:p>
            <a:pPr>
              <a:defRPr sz="2000"/>
            </a:pPr>
            <a:r>
              <a:t>Explainability: paths, prototypes, differences</a:t>
            </a:r>
          </a:p>
          <a:p>
            <a:pPr>
              <a:defRPr sz="2000"/>
            </a:pPr>
            <a:r>
              <a:t>Metrics: Recall@k, path stability, audit pass rates, latency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Search &amp; Recommendation</a:t>
            </a:r>
          </a:p>
          <a:p>
            <a:pPr>
              <a:defRPr sz="2000"/>
            </a:pPr>
            <a:r>
              <a:t>Conversational AI with intrinsic explanations</a:t>
            </a:r>
          </a:p>
          <a:p>
            <a:pPr>
              <a:defRPr sz="2000"/>
            </a:pPr>
            <a:r>
              <a:t>Finance &amp; Healthcare: transparency critical</a:t>
            </a:r>
          </a:p>
          <a:p>
            <a:pPr>
              <a:defRPr sz="2000"/>
            </a:pPr>
            <a:r>
              <a:t>Multi-domain platforms with one backbone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Industry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Reduce LLM deployment costs</a:t>
            </a:r>
          </a:p>
          <a:p>
            <a:pPr>
              <a:defRPr sz="2000"/>
            </a:pPr>
            <a:r>
              <a:t>Provide transparency for compliance</a:t>
            </a:r>
          </a:p>
          <a:p>
            <a:pPr>
              <a:defRPr sz="2000"/>
            </a:pPr>
            <a:r>
              <a:t>New market for interpretable AI services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341</Words>
  <Application>Microsoft Macintosh PowerPoint</Application>
  <PresentationFormat>On-screen Show (4:3)</PresentationFormat>
  <Paragraphs>68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Helvetica</vt:lpstr>
      <vt:lpstr>Office Theme</vt:lpstr>
      <vt:lpstr>Hybrid Embedding</vt:lpstr>
      <vt:lpstr>1. Introduction</vt:lpstr>
      <vt:lpstr>2. Core Design</vt:lpstr>
      <vt:lpstr>3. Training Paradigm</vt:lpstr>
      <vt:lpstr>4. Deployment Architecture</vt:lpstr>
      <vt:lpstr>5. Online Serving Workflow</vt:lpstr>
      <vt:lpstr>6. Benefits</vt:lpstr>
      <vt:lpstr>7. Applications</vt:lpstr>
      <vt:lpstr>8. Industry Impact</vt:lpstr>
      <vt:lpstr>9. Research Impact</vt:lpstr>
      <vt:lpstr>10. Conclusion</vt:lpstr>
      <vt:lpstr>Diagram: Hybrid Embedding Structure</vt:lpstr>
      <vt:lpstr>Diagram: Serving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Embedding</dc:title>
  <dc:subject/>
  <dc:creator/>
  <cp:keywords/>
  <dc:description>generated using python-pptx</dc:description>
  <cp:lastModifiedBy>Sizhe Tan</cp:lastModifiedBy>
  <cp:revision>5</cp:revision>
  <dcterms:created xsi:type="dcterms:W3CDTF">2013-01-27T09:14:16Z</dcterms:created>
  <dcterms:modified xsi:type="dcterms:W3CDTF">2025-09-24T22:02:22Z</dcterms:modified>
  <cp:category/>
</cp:coreProperties>
</file>