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3.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4.xml" ContentType="application/vnd.openxmlformats-officedocument.presentationml.notesSlide+xml"/>
  <Override PartName="/ppt/tags/tag56.xml" ContentType="application/vnd.openxmlformats-officedocument.presentationml.tags+xml"/>
  <Override PartName="/ppt/notesSlides/notesSlide5.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6.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notesSlides/notesSlide7.xml" ContentType="application/vnd.openxmlformats-officedocument.presentationml.notesSlide+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8.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notesSlides/notesSlide9.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notesSlides/notesSlide10.xml" ContentType="application/vnd.openxmlformats-officedocument.presentationml.notesSlide+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11.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notesSlides/notesSlide12.xml" ContentType="application/vnd.openxmlformats-officedocument.presentationml.notesSlid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13.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notesSlides/notesSlide14.xml" ContentType="application/vnd.openxmlformats-officedocument.presentationml.notesSlide+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notesSlides/notesSlide15.xml" ContentType="application/vnd.openxmlformats-officedocument.presentationml.notesSlide+xml"/>
  <Override PartName="/ppt/tags/tag23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2"/>
  </p:notesMasterIdLst>
  <p:sldIdLst>
    <p:sldId id="403" r:id="rId5"/>
    <p:sldId id="420" r:id="rId6"/>
    <p:sldId id="456" r:id="rId7"/>
    <p:sldId id="489" r:id="rId8"/>
    <p:sldId id="477" r:id="rId9"/>
    <p:sldId id="476" r:id="rId10"/>
    <p:sldId id="478" r:id="rId11"/>
    <p:sldId id="479" r:id="rId12"/>
    <p:sldId id="480" r:id="rId13"/>
    <p:sldId id="481" r:id="rId14"/>
    <p:sldId id="482" r:id="rId15"/>
    <p:sldId id="516" r:id="rId16"/>
    <p:sldId id="484" r:id="rId17"/>
    <p:sldId id="447" r:id="rId18"/>
    <p:sldId id="487" r:id="rId19"/>
    <p:sldId id="488" r:id="rId20"/>
    <p:sldId id="486" r:id="rId21"/>
    <p:sldId id="485" r:id="rId22"/>
    <p:sldId id="505" r:id="rId23"/>
    <p:sldId id="511" r:id="rId24"/>
    <p:sldId id="507" r:id="rId25"/>
    <p:sldId id="506" r:id="rId26"/>
    <p:sldId id="512" r:id="rId27"/>
    <p:sldId id="513" r:id="rId28"/>
    <p:sldId id="514" r:id="rId29"/>
    <p:sldId id="515" r:id="rId30"/>
    <p:sldId id="455"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yan Mu" initials="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F8AB00"/>
    <a:srgbClr val="1D8EF1"/>
    <a:srgbClr val="74B100"/>
    <a:srgbClr val="E53A0B"/>
    <a:srgbClr val="F54E1A"/>
    <a:srgbClr val="7C78F0"/>
    <a:srgbClr val="D9D9D9"/>
    <a:srgbClr val="E82F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82975" autoAdjust="0"/>
  </p:normalViewPr>
  <p:slideViewPr>
    <p:cSldViewPr snapToGrid="0">
      <p:cViewPr varScale="1">
        <p:scale>
          <a:sx n="91" d="100"/>
          <a:sy n="91" d="100"/>
        </p:scale>
        <p:origin x="1176" y="96"/>
      </p:cViewPr>
      <p:guideLst/>
    </p:cSldViewPr>
  </p:slideViewPr>
  <p:notesTextViewPr>
    <p:cViewPr>
      <p:scale>
        <a:sx n="3" d="2"/>
        <a:sy n="3" d="2"/>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BE6FB-4983-42F5-B216-1A2ADEE7DF7A}" type="datetimeFigureOut">
              <a:rPr lang="zh-CN" altLang="en-US" smtClean="0"/>
              <a:t>2023/5/16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735503-9D21-443F-BC18-5459550EB72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mn-ea"/>
                <a:sym typeface="+mn-ea"/>
              </a:rPr>
              <a:t>自定义打印是以低代码平台为基础，通过配置低代码元数据及其之间的关系，结合自定义的模板样式设计，进行数据查询、渲染和打印。</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18</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20</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21</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22</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mn-ea"/>
                <a:sym typeface="+mn-ea"/>
              </a:rPr>
              <a:t>自定义打印是以低代码平台为基础，通过配置低代码元数据及其之间的关系，结合自定义的模板样式设计，进行数据查询、渲染和打印。</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sym typeface="+mn-ea"/>
              </a:rPr>
              <a:t>一个列表表格可以配置多个子表，子表可以配置在主表的左侧、右侧和内部下方位置。子表位置是以表格中标题行的位置定义来确定的，主子表标题行在同行时（底部对齐），如果子表表格结束位置小于主表的开始位置，则在主表的左侧，否则在主表的右侧。通过配置“表格父级主表元数据”属性来定义子表属于哪个主表。</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标签设计要比表格要简洁一些，没有复杂的列表数据格式渲染，标签设计所见及所得</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30*30</a:t>
            </a:r>
            <a:r>
              <a:rPr lang="zh-CN" altLang="en-US" dirty="0"/>
              <a:t> </a:t>
            </a:r>
            <a:r>
              <a:rPr lang="en-US" altLang="zh-CN" dirty="0"/>
              <a:t>=</a:t>
            </a:r>
            <a:r>
              <a:rPr lang="zh-CN" altLang="en-US" dirty="0"/>
              <a:t> </a:t>
            </a:r>
            <a:r>
              <a:rPr lang="en-US" altLang="zh-CN" dirty="0"/>
              <a:t>900</a:t>
            </a:r>
            <a:r>
              <a:rPr lang="zh-CN" altLang="en-US" dirty="0"/>
              <a:t>行记录</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14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flip="none" rotWithShape="1">
          <a:gsLst>
            <a:gs pos="35000">
              <a:schemeClr val="accent1"/>
            </a:gs>
            <a:gs pos="100000">
              <a:schemeClr val="accent1">
                <a:lumMod val="5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 name="矩形 3"/>
          <p:cNvSpPr/>
          <p:nvPr userDrawn="1"/>
        </p:nvSpPr>
        <p:spPr>
          <a:xfrm>
            <a:off x="-3042" y="-11155"/>
            <a:ext cx="12195042" cy="6869155"/>
          </a:xfrm>
          <a:prstGeom prst="rect">
            <a:avLst/>
          </a:prstGeom>
          <a:gradFill>
            <a:gsLst>
              <a:gs pos="35000">
                <a:schemeClr val="accent1"/>
              </a:gs>
              <a:gs pos="100000">
                <a:schemeClr val="accent1">
                  <a:lumMod val="50000"/>
                </a:schemeClr>
              </a:gs>
            </a:gsLst>
            <a:path path="circle">
              <a:fillToRect r="100000" b="100000"/>
            </a:path>
          </a:gradFill>
          <a:ln w="12700" cap="flat" cmpd="sng" algn="ctr">
            <a:noFill/>
            <a:prstDash val="solid"/>
            <a:miter lim="800000"/>
          </a:ln>
          <a:effectLst/>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sp>
        <p:nvSpPr>
          <p:cNvPr id="11" name="任意多边形: 形状 10"/>
          <p:cNvSpPr/>
          <p:nvPr userDrawn="1"/>
        </p:nvSpPr>
        <p:spPr>
          <a:xfrm>
            <a:off x="0" y="-11155"/>
            <a:ext cx="6996332" cy="1950764"/>
          </a:xfrm>
          <a:custGeom>
            <a:avLst/>
            <a:gdLst>
              <a:gd name="connsiteX0" fmla="*/ 3831879 w 3831878"/>
              <a:gd name="connsiteY0" fmla="*/ 0 h 1068430"/>
              <a:gd name="connsiteX1" fmla="*/ 3477331 w 3831878"/>
              <a:gd name="connsiteY1" fmla="*/ 652056 h 1068430"/>
              <a:gd name="connsiteX2" fmla="*/ 2834565 w 3831878"/>
              <a:gd name="connsiteY2" fmla="*/ 1068431 h 1068430"/>
              <a:gd name="connsiteX3" fmla="*/ 0 w 3831878"/>
              <a:gd name="connsiteY3" fmla="*/ 1068431 h 1068430"/>
              <a:gd name="connsiteX4" fmla="*/ 0 w 3831878"/>
              <a:gd name="connsiteY4" fmla="*/ 0 h 1068430"/>
              <a:gd name="connsiteX5" fmla="*/ 3831879 w 3831878"/>
              <a:gd name="connsiteY5" fmla="*/ 0 h 1068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1878" h="1068430">
                <a:moveTo>
                  <a:pt x="3831879" y="0"/>
                </a:moveTo>
                <a:lnTo>
                  <a:pt x="3477331" y="652056"/>
                </a:lnTo>
                <a:cubicBezTo>
                  <a:pt x="3352800" y="881105"/>
                  <a:pt x="3063620" y="1068431"/>
                  <a:pt x="2834565" y="1068431"/>
                </a:cubicBezTo>
                <a:lnTo>
                  <a:pt x="0" y="1068431"/>
                </a:lnTo>
                <a:lnTo>
                  <a:pt x="0" y="0"/>
                </a:lnTo>
                <a:lnTo>
                  <a:pt x="3831879" y="0"/>
                </a:lnTo>
                <a:close/>
              </a:path>
            </a:pathLst>
          </a:custGeom>
          <a:gradFill flip="none" rotWithShape="0">
            <a:gsLst>
              <a:gs pos="0">
                <a:schemeClr val="accent1">
                  <a:alpha val="0"/>
                </a:schemeClr>
              </a:gs>
              <a:gs pos="75000">
                <a:schemeClr val="accent2">
                  <a:alpha val="50000"/>
                </a:schemeClr>
              </a:gs>
            </a:gsLst>
            <a:lin ang="1800000" scaled="0"/>
            <a:tileRect/>
          </a:gradFill>
          <a:ln w="1270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pPr>
            <a:endParaRPr kumimoji="0" lang="zh-CN" altLang="en-US" b="0" i="0" u="none" strike="noStrike" kern="0" cap="none" spc="0" normalizeH="0" baseline="0">
              <a:ln>
                <a:noFill/>
              </a:ln>
              <a:solidFill>
                <a:prstClr val="white"/>
              </a:solidFill>
              <a:effectLst/>
              <a:uLnTx/>
              <a:uFillTx/>
              <a:latin typeface="Roboto Regular"/>
              <a:ea typeface="思源黑体 CN Regular"/>
            </a:endParaRPr>
          </a:p>
        </p:txBody>
      </p:sp>
      <p:sp>
        <p:nvSpPr>
          <p:cNvPr id="14" name="任意多边形: 形状 13"/>
          <p:cNvSpPr/>
          <p:nvPr userDrawn="1"/>
        </p:nvSpPr>
        <p:spPr>
          <a:xfrm>
            <a:off x="4085737" y="1"/>
            <a:ext cx="8087158" cy="6858000"/>
          </a:xfrm>
          <a:custGeom>
            <a:avLst/>
            <a:gdLst>
              <a:gd name="connsiteX0" fmla="*/ 4454210 w 4454209"/>
              <a:gd name="connsiteY0" fmla="*/ 0 h 3777219"/>
              <a:gd name="connsiteX1" fmla="*/ 4454210 w 4454209"/>
              <a:gd name="connsiteY1" fmla="*/ 3777220 h 3777219"/>
              <a:gd name="connsiteX2" fmla="*/ 0 w 4454209"/>
              <a:gd name="connsiteY2" fmla="*/ 3777220 h 3777219"/>
              <a:gd name="connsiteX3" fmla="*/ 1939636 w 4454209"/>
              <a:gd name="connsiteY3" fmla="*/ 422259 h 3777219"/>
              <a:gd name="connsiteX4" fmla="*/ 2323070 w 4454209"/>
              <a:gd name="connsiteY4" fmla="*/ 0 h 3777219"/>
              <a:gd name="connsiteX5" fmla="*/ 4454210 w 4454209"/>
              <a:gd name="connsiteY5" fmla="*/ 0 h 3777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54209" h="3777219">
                <a:moveTo>
                  <a:pt x="4454210" y="0"/>
                </a:moveTo>
                <a:lnTo>
                  <a:pt x="4454210" y="3777220"/>
                </a:lnTo>
                <a:lnTo>
                  <a:pt x="0" y="3777220"/>
                </a:lnTo>
                <a:lnTo>
                  <a:pt x="1939636" y="422259"/>
                </a:lnTo>
                <a:cubicBezTo>
                  <a:pt x="2030895" y="264567"/>
                  <a:pt x="2167193" y="118429"/>
                  <a:pt x="2323070" y="0"/>
                </a:cubicBezTo>
                <a:lnTo>
                  <a:pt x="4454210" y="0"/>
                </a:lnTo>
                <a:close/>
              </a:path>
            </a:pathLst>
          </a:custGeom>
          <a:gradFill flip="none" rotWithShape="0">
            <a:gsLst>
              <a:gs pos="100000">
                <a:schemeClr val="accent1">
                  <a:alpha val="0"/>
                </a:schemeClr>
              </a:gs>
              <a:gs pos="0">
                <a:schemeClr val="accent2">
                  <a:alpha val="40000"/>
                </a:schemeClr>
              </a:gs>
            </a:gsLst>
            <a:lin ang="1800000" scaled="0"/>
            <a:tileRect/>
          </a:gradFill>
          <a:ln w="1270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pPr>
            <a:endParaRPr kumimoji="0" lang="zh-CN" altLang="en-US" b="0" i="0" u="none" strike="noStrike" kern="0" cap="none" spc="0" normalizeH="0" baseline="0">
              <a:ln>
                <a:noFill/>
              </a:ln>
              <a:solidFill>
                <a:prstClr val="white"/>
              </a:solidFill>
              <a:effectLst/>
              <a:uLnTx/>
              <a:uFillTx/>
              <a:latin typeface="Roboto Regular"/>
              <a:ea typeface="思源黑体 CN Regular"/>
            </a:endParaRPr>
          </a:p>
        </p:txBody>
      </p:sp>
      <p:sp>
        <p:nvSpPr>
          <p:cNvPr id="16" name="任意多边形: 形状 15"/>
          <p:cNvSpPr/>
          <p:nvPr userDrawn="1"/>
        </p:nvSpPr>
        <p:spPr>
          <a:xfrm>
            <a:off x="6379699" y="1130301"/>
            <a:ext cx="5812301" cy="5718280"/>
          </a:xfrm>
          <a:custGeom>
            <a:avLst/>
            <a:gdLst>
              <a:gd name="connsiteX0" fmla="*/ 2223895 w 3170069"/>
              <a:gd name="connsiteY0" fmla="*/ 0 h 3132865"/>
              <a:gd name="connsiteX1" fmla="*/ 3170070 w 3170069"/>
              <a:gd name="connsiteY1" fmla="*/ 0 h 3132865"/>
              <a:gd name="connsiteX2" fmla="*/ 3170070 w 3170069"/>
              <a:gd name="connsiteY2" fmla="*/ 3132866 h 3132865"/>
              <a:gd name="connsiteX3" fmla="*/ 0 w 3170069"/>
              <a:gd name="connsiteY3" fmla="*/ 3132866 h 3132865"/>
              <a:gd name="connsiteX4" fmla="*/ 73392 w 3170069"/>
              <a:gd name="connsiteY4" fmla="*/ 2896542 h 3132865"/>
              <a:gd name="connsiteX5" fmla="*/ 1472861 w 3170069"/>
              <a:gd name="connsiteY5" fmla="*/ 475857 h 3132865"/>
              <a:gd name="connsiteX6" fmla="*/ 2223895 w 3170069"/>
              <a:gd name="connsiteY6" fmla="*/ 0 h 3132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0069" h="3132865">
                <a:moveTo>
                  <a:pt x="2223895" y="0"/>
                </a:moveTo>
                <a:lnTo>
                  <a:pt x="3170070" y="0"/>
                </a:lnTo>
                <a:lnTo>
                  <a:pt x="3170070" y="3132866"/>
                </a:lnTo>
                <a:lnTo>
                  <a:pt x="0" y="3132866"/>
                </a:lnTo>
                <a:cubicBezTo>
                  <a:pt x="107" y="3063114"/>
                  <a:pt x="23751" y="2982342"/>
                  <a:pt x="73392" y="2896542"/>
                </a:cubicBezTo>
                <a:lnTo>
                  <a:pt x="1472861" y="475857"/>
                </a:lnTo>
                <a:cubicBezTo>
                  <a:pt x="1624245" y="214178"/>
                  <a:pt x="1962103" y="0"/>
                  <a:pt x="2223895" y="0"/>
                </a:cubicBezTo>
                <a:close/>
              </a:path>
            </a:pathLst>
          </a:custGeom>
          <a:gradFill flip="none" rotWithShape="0">
            <a:gsLst>
              <a:gs pos="99000">
                <a:schemeClr val="accent1">
                  <a:alpha val="0"/>
                </a:schemeClr>
              </a:gs>
              <a:gs pos="23000">
                <a:schemeClr val="accent2">
                  <a:lumMod val="60000"/>
                  <a:lumOff val="40000"/>
                </a:schemeClr>
              </a:gs>
            </a:gsLst>
            <a:lin ang="1800000" scaled="0"/>
            <a:tileRect/>
          </a:gradFill>
          <a:ln w="1270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pPr>
            <a:endParaRPr kumimoji="0" lang="zh-CN" altLang="en-US" b="0" i="0" u="none" strike="noStrike" kern="0" cap="none" spc="0" normalizeH="0" baseline="0">
              <a:ln>
                <a:noFill/>
              </a:ln>
              <a:solidFill>
                <a:prstClr val="white"/>
              </a:solidFill>
              <a:effectLst/>
              <a:uLnTx/>
              <a:uFillTx/>
              <a:latin typeface="Roboto Regular"/>
              <a:ea typeface="思源黑体 CN Regular"/>
            </a:endParaRPr>
          </a:p>
        </p:txBody>
      </p:sp>
      <p:sp>
        <p:nvSpPr>
          <p:cNvPr id="2" name="标题 1"/>
          <p:cNvSpPr>
            <a:spLocks noGrp="1"/>
          </p:cNvSpPr>
          <p:nvPr>
            <p:ph type="ctrTitle" hasCustomPrompt="1"/>
          </p:nvPr>
        </p:nvSpPr>
        <p:spPr>
          <a:xfrm>
            <a:off x="660400" y="2366918"/>
            <a:ext cx="10858500" cy="830997"/>
          </a:xfrm>
          <a:prstGeom prst="rect">
            <a:avLst/>
          </a:prstGeom>
          <a:effectLst/>
        </p:spPr>
        <p:txBody>
          <a:bodyPr vert="horz" lIns="91440" tIns="45720" rIns="91440" bIns="45720" rtlCol="0" anchor="b">
            <a:spAutoFit/>
          </a:bodyPr>
          <a:lstStyle>
            <a:lvl1pPr>
              <a:lnSpc>
                <a:spcPct val="100000"/>
              </a:lnSpc>
              <a:defRPr lang="zh-CN" altLang="en-US" sz="4800" b="1" dirty="0">
                <a:solidFill>
                  <a:schemeClr val="bg1"/>
                </a:solidFill>
                <a:effectLst/>
              </a:defRPr>
            </a:lvl1pPr>
          </a:lstStyle>
          <a:p>
            <a:pPr lvl="0" defTabSz="914400"/>
            <a:r>
              <a:rPr lang="en-US" altLang="zh-CN" dirty="0"/>
              <a:t>OfficePLUS </a:t>
            </a:r>
            <a:r>
              <a:rPr lang="zh-CN" altLang="en-US" dirty="0"/>
              <a:t>标准主题模板</a:t>
            </a:r>
          </a:p>
        </p:txBody>
      </p:sp>
      <p:sp>
        <p:nvSpPr>
          <p:cNvPr id="3" name="副标题 2"/>
          <p:cNvSpPr>
            <a:spLocks noGrp="1"/>
          </p:cNvSpPr>
          <p:nvPr>
            <p:ph type="subTitle" idx="1" hasCustomPrompt="1"/>
          </p:nvPr>
        </p:nvSpPr>
        <p:spPr>
          <a:xfrm>
            <a:off x="660400" y="3324446"/>
            <a:ext cx="10858500" cy="564898"/>
          </a:xfrm>
          <a:prstGeom prst="rect">
            <a:avLst/>
          </a:prstGeom>
          <a:effectLst/>
        </p:spPr>
        <p:txBody>
          <a:bodyPr vert="horz" lIns="91440" tIns="45720" rIns="91440" bIns="45720" rtlCol="0" anchor="t">
            <a:spAutoFit/>
          </a:bodyPr>
          <a:lstStyle>
            <a:lvl1pPr marL="0" indent="0">
              <a:lnSpc>
                <a:spcPct val="120000"/>
              </a:lnSpc>
              <a:spcBef>
                <a:spcPts val="0"/>
              </a:spcBef>
              <a:buNone/>
              <a:defRPr lang="zh-CN" altLang="en-US" sz="2800">
                <a:solidFill>
                  <a:schemeClr val="bg1"/>
                </a:solidFill>
                <a:effectLst/>
              </a:defRPr>
            </a:lvl1pPr>
          </a:lstStyle>
          <a:p>
            <a:r>
              <a:rPr lang="zh-CN" altLang="en-US" dirty="0"/>
              <a:t>单击此处添加文本</a:t>
            </a:r>
            <a:endParaRPr lang="en-GB" dirty="0"/>
          </a:p>
        </p:txBody>
      </p:sp>
      <p:sp>
        <p:nvSpPr>
          <p:cNvPr id="8" name="文本占位符 7"/>
          <p:cNvSpPr>
            <a:spLocks noGrp="1"/>
          </p:cNvSpPr>
          <p:nvPr>
            <p:ph type="body" sz="quarter" idx="13" hasCustomPrompt="1"/>
          </p:nvPr>
        </p:nvSpPr>
        <p:spPr>
          <a:xfrm>
            <a:off x="660400" y="5369868"/>
            <a:ext cx="5568950" cy="429861"/>
          </a:xfrm>
          <a:prstGeom prst="rect">
            <a:avLst/>
          </a:prstGeom>
        </p:spPr>
        <p:txBody>
          <a:bodyPr vert="horz" lIns="91440" tIns="45720" rIns="91440" bIns="45720" rtlCol="0" anchor="b">
            <a:spAutoFit/>
          </a:bodyPr>
          <a:lstStyle>
            <a:lvl1pPr marL="0" indent="0">
              <a:lnSpc>
                <a:spcPct val="120000"/>
              </a:lnSpc>
              <a:buNone/>
              <a:defRPr lang="en-US" altLang="zh-CN" sz="20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zh-CN" altLang="en-US" dirty="0"/>
              <a:t>汇报人 </a:t>
            </a:r>
            <a:r>
              <a:rPr lang="en-US" altLang="zh-CN" dirty="0"/>
              <a:t>/ OfficePLUS</a:t>
            </a:r>
          </a:p>
        </p:txBody>
      </p:sp>
      <p:sp>
        <p:nvSpPr>
          <p:cNvPr id="9" name="文本占位符 8"/>
          <p:cNvSpPr>
            <a:spLocks noGrp="1"/>
          </p:cNvSpPr>
          <p:nvPr>
            <p:ph type="body" sz="quarter" idx="14" hasCustomPrompt="1"/>
          </p:nvPr>
        </p:nvSpPr>
        <p:spPr>
          <a:xfrm>
            <a:off x="660400" y="5799729"/>
            <a:ext cx="5568950" cy="427746"/>
          </a:xfrm>
          <a:prstGeom prst="rect">
            <a:avLst/>
          </a:prstGeom>
        </p:spPr>
        <p:txBody>
          <a:bodyPr vert="horz" lIns="91440" tIns="45720" rIns="91440" bIns="45720" rtlCol="0" anchor="t">
            <a:spAutoFit/>
          </a:bodyPr>
          <a:lstStyle>
            <a:lvl1pPr marL="0" indent="0">
              <a:lnSpc>
                <a:spcPct val="120000"/>
              </a:lnSpc>
              <a:buNone/>
              <a:defRPr lang="en-US" altLang="zh-CN" sz="20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www.officeplus.cn</a:t>
            </a:r>
            <a:endParaRPr lang="en-US" altLang="en-US" dirty="0"/>
          </a:p>
        </p:txBody>
      </p:sp>
      <p:sp>
        <p:nvSpPr>
          <p:cNvPr id="13" name="任意多边形: 形状 12"/>
          <p:cNvSpPr/>
          <p:nvPr userDrawn="1"/>
        </p:nvSpPr>
        <p:spPr>
          <a:xfrm>
            <a:off x="-3042" y="4244010"/>
            <a:ext cx="4251195" cy="2613990"/>
          </a:xfrm>
          <a:custGeom>
            <a:avLst/>
            <a:gdLst>
              <a:gd name="connsiteX0" fmla="*/ 698398 w 2271583"/>
              <a:gd name="connsiteY0" fmla="*/ 0 h 1396759"/>
              <a:gd name="connsiteX1" fmla="*/ 2031750 w 2271583"/>
              <a:gd name="connsiteY1" fmla="*/ 0 h 1396759"/>
              <a:gd name="connsiteX2" fmla="*/ 2207420 w 2271583"/>
              <a:gd name="connsiteY2" fmla="*/ 416375 h 1396759"/>
              <a:gd name="connsiteX3" fmla="*/ 1640614 w 2271583"/>
              <a:gd name="connsiteY3" fmla="*/ 1396759 h 1396759"/>
              <a:gd name="connsiteX4" fmla="*/ 0 w 2271583"/>
              <a:gd name="connsiteY4" fmla="*/ 1396759 h 1396759"/>
              <a:gd name="connsiteX5" fmla="*/ 0 w 2271583"/>
              <a:gd name="connsiteY5" fmla="*/ 487732 h 1396759"/>
              <a:gd name="connsiteX6" fmla="*/ 41296 w 2271583"/>
              <a:gd name="connsiteY6" fmla="*/ 416375 h 1396759"/>
              <a:gd name="connsiteX7" fmla="*/ 698398 w 2271583"/>
              <a:gd name="connsiteY7" fmla="*/ 0 h 139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1583" h="1396759">
                <a:moveTo>
                  <a:pt x="698398" y="0"/>
                </a:moveTo>
                <a:lnTo>
                  <a:pt x="2031750" y="0"/>
                </a:lnTo>
                <a:cubicBezTo>
                  <a:pt x="2260698" y="0"/>
                  <a:pt x="2339760" y="187433"/>
                  <a:pt x="2207420" y="416375"/>
                </a:cubicBezTo>
                <a:lnTo>
                  <a:pt x="1640614" y="1396759"/>
                </a:lnTo>
                <a:lnTo>
                  <a:pt x="0" y="1396759"/>
                </a:lnTo>
                <a:lnTo>
                  <a:pt x="0" y="487732"/>
                </a:lnTo>
                <a:lnTo>
                  <a:pt x="41296" y="416375"/>
                </a:lnTo>
                <a:cubicBezTo>
                  <a:pt x="173637" y="187433"/>
                  <a:pt x="469343" y="0"/>
                  <a:pt x="698398" y="0"/>
                </a:cubicBezTo>
                <a:close/>
              </a:path>
            </a:pathLst>
          </a:custGeom>
          <a:gradFill flip="none" rotWithShape="0">
            <a:gsLst>
              <a:gs pos="100000">
                <a:schemeClr val="accent1">
                  <a:alpha val="18000"/>
                </a:schemeClr>
              </a:gs>
              <a:gs pos="0">
                <a:schemeClr val="accent2">
                  <a:alpha val="50000"/>
                </a:schemeClr>
              </a:gs>
            </a:gsLst>
            <a:lin ang="1800000" scaled="0"/>
            <a:tileRect/>
          </a:gradFill>
          <a:ln w="1270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pPr>
            <a:endParaRPr kumimoji="0" lang="zh-CN" altLang="en-US" b="0" i="0" u="none" strike="noStrike" kern="0" cap="none" spc="0" normalizeH="0" baseline="0">
              <a:ln>
                <a:noFill/>
              </a:ln>
              <a:solidFill>
                <a:prstClr val="white"/>
              </a:solidFill>
              <a:effectLst/>
              <a:uLnTx/>
              <a:uFillTx/>
              <a:latin typeface="Roboto Regular"/>
              <a:ea typeface="思源黑体 CN Regul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2" name="日期占位符 1"/>
          <p:cNvSpPr>
            <a:spLocks noGrp="1"/>
          </p:cNvSpPr>
          <p:nvPr>
            <p:ph type="dt" sz="half" idx="15"/>
          </p:nvPr>
        </p:nvSpPr>
        <p:spPr>
          <a:xfrm>
            <a:off x="5504656" y="6438900"/>
            <a:ext cx="1802924" cy="246221"/>
          </a:xfrm>
          <a:prstGeom prst="rect">
            <a:avLst/>
          </a:prstGeom>
        </p:spPr>
        <p:txBody>
          <a:bodyPr>
            <a:spAutoFit/>
          </a:bodyPr>
          <a:lstStyle>
            <a:lvl1pPr>
              <a:defRPr sz="1000"/>
            </a:lvl1pPr>
          </a:lstStyle>
          <a:p>
            <a:fld id="{3EBAC152-C384-4126-A41C-02F34DED3069}" type="datetime1">
              <a:rPr lang="zh-CN" altLang="en-US" smtClean="0"/>
              <a:t>2023/5/16</a:t>
            </a:fld>
            <a:endParaRPr lang="en-US" altLang="zh-CN"/>
          </a:p>
        </p:txBody>
      </p:sp>
      <p:sp>
        <p:nvSpPr>
          <p:cNvPr id="6" name="页脚占位符 5"/>
          <p:cNvSpPr>
            <a:spLocks noGrp="1"/>
          </p:cNvSpPr>
          <p:nvPr>
            <p:ph type="ftr" sz="quarter" idx="16"/>
          </p:nvPr>
        </p:nvSpPr>
        <p:spPr>
          <a:xfrm>
            <a:off x="660401" y="6438900"/>
            <a:ext cx="3992171" cy="246221"/>
          </a:xfrm>
          <a:prstGeom prst="rect">
            <a:avLst/>
          </a:prstGeom>
        </p:spPr>
        <p:txBody>
          <a:bodyPr>
            <a:spAutoFit/>
          </a:bodyPr>
          <a:lstStyle>
            <a:lvl1pPr>
              <a:defRPr sz="1000"/>
            </a:lvl1pPr>
          </a:lstStyle>
          <a:p>
            <a:endParaRPr lang="zh-CN" altLang="en-US" dirty="0"/>
          </a:p>
        </p:txBody>
      </p:sp>
      <p:sp>
        <p:nvSpPr>
          <p:cNvPr id="8" name="灯片编号占位符 7"/>
          <p:cNvSpPr>
            <a:spLocks noGrp="1"/>
          </p:cNvSpPr>
          <p:nvPr>
            <p:ph type="sldNum" sz="quarter" idx="17"/>
          </p:nvPr>
        </p:nvSpPr>
        <p:spPr>
          <a:xfrm>
            <a:off x="8857452" y="6438900"/>
            <a:ext cx="2661448" cy="246221"/>
          </a:xfrm>
          <a:prstGeom prst="rect">
            <a:avLst/>
          </a:prstGeom>
        </p:spPr>
        <p:txBody>
          <a:bodyPr>
            <a:spAutoFit/>
          </a:bodyPr>
          <a:lstStyle>
            <a:lvl1pPr algn="r">
              <a:defRPr sz="1000"/>
            </a:lvl1pPr>
          </a:lstStyle>
          <a:p>
            <a:fld id="{7F65B630-C7FF-41C0-9923-C5E5E29EED81}" type="slidenum">
              <a:rPr lang="en-US" altLang="zh-CN" smtClean="0"/>
              <a:t>‹#›</a:t>
            </a:fld>
            <a:endParaRPr lang="en-US" altLang="zh-CN"/>
          </a:p>
        </p:txBody>
      </p:sp>
      <p:sp>
        <p:nvSpPr>
          <p:cNvPr id="12" name="文本占位符 11"/>
          <p:cNvSpPr>
            <a:spLocks noGrp="1"/>
          </p:cNvSpPr>
          <p:nvPr>
            <p:ph type="body" sz="quarter" idx="14" hasCustomPrompt="1"/>
          </p:nvPr>
        </p:nvSpPr>
        <p:spPr>
          <a:xfrm>
            <a:off x="660399" y="431571"/>
            <a:ext cx="4334933" cy="707886"/>
          </a:xfrm>
          <a:prstGeom prst="rect">
            <a:avLst/>
          </a:prstGeom>
        </p:spPr>
        <p:txBody>
          <a:bodyPr wrap="square">
            <a:spAutoFit/>
          </a:bodyPr>
          <a:lstStyle>
            <a:lvl1pPr marL="0" indent="0" algn="l">
              <a:lnSpc>
                <a:spcPct val="100000"/>
              </a:lnSpc>
              <a:buFont typeface="+mj-lt"/>
              <a:buNone/>
              <a:defRPr sz="4000" b="1">
                <a:solidFill>
                  <a:schemeClr val="bg1"/>
                </a:solidFill>
              </a:defRPr>
            </a:lvl1pPr>
            <a:lvl2pPr marL="457200" indent="0">
              <a:buFont typeface="+mj-ea"/>
              <a:buNone/>
              <a:defRPr/>
            </a:lvl2pPr>
            <a:lvl3pPr marL="1257300" indent="-342900">
              <a:buFont typeface="+mj-lt"/>
              <a:buAutoNum type="alphaLcParenR"/>
              <a:defRPr/>
            </a:lvl3pPr>
          </a:lstStyle>
          <a:p>
            <a:pPr lvl="0"/>
            <a:r>
              <a:rPr lang="zh-CN" altLang="en-US" dirty="0"/>
              <a:t>目录 </a:t>
            </a:r>
            <a:r>
              <a:rPr lang="en-US" altLang="zh-CN" dirty="0"/>
              <a:t>CONTENTS</a:t>
            </a:r>
            <a:endParaRPr lang="zh-CN" altLang="en-US" dirty="0"/>
          </a:p>
        </p:txBody>
      </p:sp>
      <p:sp>
        <p:nvSpPr>
          <p:cNvPr id="21" name="文本占位符 20"/>
          <p:cNvSpPr>
            <a:spLocks noGrp="1"/>
          </p:cNvSpPr>
          <p:nvPr>
            <p:ph type="body" sz="quarter" idx="18" hasCustomPrompt="1"/>
          </p:nvPr>
        </p:nvSpPr>
        <p:spPr>
          <a:xfrm>
            <a:off x="6431488" y="1147884"/>
            <a:ext cx="5087411" cy="584775"/>
          </a:xfrm>
          <a:prstGeom prst="rect">
            <a:avLst/>
          </a:prstGeom>
        </p:spPr>
        <p:txBody>
          <a:bodyPr/>
          <a:lstStyle>
            <a:lvl1pPr marL="0" indent="0">
              <a:lnSpc>
                <a:spcPct val="100000"/>
              </a:lnSpc>
              <a:spcBef>
                <a:spcPts val="0"/>
              </a:spcBef>
              <a:buNone/>
              <a:defRPr sz="3200" b="1">
                <a:latin typeface="+mn-ea"/>
                <a:ea typeface="+mn-ea"/>
              </a:defRPr>
            </a:lvl1pPr>
            <a:lvl2pPr>
              <a:defRPr sz="2800"/>
            </a:lvl2pPr>
            <a:lvl3pPr>
              <a:defRPr sz="2400"/>
            </a:lvl3pPr>
            <a:lvl4pPr>
              <a:defRPr sz="2000"/>
            </a:lvl4pPr>
            <a:lvl5pPr>
              <a:defRPr sz="2000"/>
            </a:lvl5pPr>
          </a:lstStyle>
          <a:p>
            <a:pPr lvl="0"/>
            <a:r>
              <a:rPr lang="zh-CN" altLang="en-US" dirty="0"/>
              <a:t>单击此处添加标题</a:t>
            </a:r>
          </a:p>
        </p:txBody>
      </p:sp>
      <p:sp>
        <p:nvSpPr>
          <p:cNvPr id="24" name="文本占位符 23"/>
          <p:cNvSpPr>
            <a:spLocks noGrp="1"/>
          </p:cNvSpPr>
          <p:nvPr>
            <p:ph type="body" sz="quarter" idx="19" hasCustomPrompt="1"/>
          </p:nvPr>
        </p:nvSpPr>
        <p:spPr>
          <a:xfrm>
            <a:off x="5905500" y="2019427"/>
            <a:ext cx="5613400" cy="584775"/>
          </a:xfrm>
          <a:prstGeom prst="rect">
            <a:avLst/>
          </a:prstGeom>
        </p:spPr>
        <p:txBody>
          <a:bodyPr/>
          <a:lstStyle>
            <a:lvl1pPr marL="0" indent="0">
              <a:lnSpc>
                <a:spcPct val="100000"/>
              </a:lnSpc>
              <a:spcBef>
                <a:spcPts val="0"/>
              </a:spcBef>
              <a:buNone/>
              <a:defRPr sz="3200" b="1">
                <a:latin typeface="+mn-ea"/>
                <a:ea typeface="+mn-ea"/>
              </a:defRPr>
            </a:lvl1pPr>
            <a:lvl2pPr>
              <a:defRPr sz="2800"/>
            </a:lvl2pPr>
            <a:lvl3pPr>
              <a:defRPr sz="2400"/>
            </a:lvl3pPr>
            <a:lvl4pPr>
              <a:defRPr sz="2000"/>
            </a:lvl4pPr>
            <a:lvl5pPr>
              <a:defRPr sz="2000"/>
            </a:lvl5pPr>
          </a:lstStyle>
          <a:p>
            <a:pPr lvl="0"/>
            <a:r>
              <a:rPr lang="zh-CN" altLang="en-US" dirty="0"/>
              <a:t>单击此处添加标题</a:t>
            </a:r>
          </a:p>
        </p:txBody>
      </p:sp>
      <p:sp>
        <p:nvSpPr>
          <p:cNvPr id="25" name="文本占位符 24"/>
          <p:cNvSpPr>
            <a:spLocks noGrp="1"/>
          </p:cNvSpPr>
          <p:nvPr>
            <p:ph type="body" sz="quarter" idx="20" hasCustomPrompt="1"/>
          </p:nvPr>
        </p:nvSpPr>
        <p:spPr>
          <a:xfrm>
            <a:off x="5295900" y="2890970"/>
            <a:ext cx="6223000" cy="584775"/>
          </a:xfrm>
          <a:prstGeom prst="rect">
            <a:avLst/>
          </a:prstGeom>
        </p:spPr>
        <p:txBody>
          <a:bodyPr/>
          <a:lstStyle>
            <a:lvl1pPr marL="0" indent="0">
              <a:lnSpc>
                <a:spcPct val="100000"/>
              </a:lnSpc>
              <a:spcBef>
                <a:spcPts val="0"/>
              </a:spcBef>
              <a:buNone/>
              <a:defRPr sz="3200" b="1">
                <a:latin typeface="+mn-ea"/>
                <a:ea typeface="+mn-ea"/>
              </a:defRPr>
            </a:lvl1pPr>
            <a:lvl2pPr>
              <a:defRPr sz="2800"/>
            </a:lvl2pPr>
            <a:lvl3pPr>
              <a:defRPr sz="2400"/>
            </a:lvl3pPr>
            <a:lvl4pPr>
              <a:defRPr sz="2000"/>
            </a:lvl4pPr>
            <a:lvl5pPr>
              <a:defRPr sz="2000"/>
            </a:lvl5pPr>
          </a:lstStyle>
          <a:p>
            <a:pPr lvl="0"/>
            <a:r>
              <a:rPr lang="zh-CN" altLang="en-US" dirty="0"/>
              <a:t>单击此处添加标题</a:t>
            </a:r>
          </a:p>
        </p:txBody>
      </p:sp>
      <p:sp>
        <p:nvSpPr>
          <p:cNvPr id="26" name="文本占位符 25"/>
          <p:cNvSpPr>
            <a:spLocks noGrp="1"/>
          </p:cNvSpPr>
          <p:nvPr>
            <p:ph type="body" sz="quarter" idx="21" hasCustomPrompt="1"/>
          </p:nvPr>
        </p:nvSpPr>
        <p:spPr>
          <a:xfrm>
            <a:off x="4781550" y="3762514"/>
            <a:ext cx="6737350" cy="584775"/>
          </a:xfrm>
          <a:prstGeom prst="rect">
            <a:avLst/>
          </a:prstGeom>
        </p:spPr>
        <p:txBody>
          <a:bodyPr/>
          <a:lstStyle>
            <a:lvl1pPr marL="0" indent="0">
              <a:lnSpc>
                <a:spcPct val="100000"/>
              </a:lnSpc>
              <a:spcBef>
                <a:spcPts val="0"/>
              </a:spcBef>
              <a:buNone/>
              <a:defRPr sz="3200" b="1">
                <a:latin typeface="+mn-ea"/>
                <a:ea typeface="+mn-ea"/>
              </a:defRPr>
            </a:lvl1pPr>
            <a:lvl2pPr>
              <a:defRPr sz="2800"/>
            </a:lvl2pPr>
            <a:lvl3pPr>
              <a:defRPr sz="2400"/>
            </a:lvl3pPr>
            <a:lvl4pPr>
              <a:defRPr sz="2000"/>
            </a:lvl4pPr>
            <a:lvl5pPr>
              <a:defRPr sz="2000"/>
            </a:lvl5pPr>
          </a:lstStyle>
          <a:p>
            <a:pPr lvl="0"/>
            <a:r>
              <a:rPr lang="zh-CN" altLang="en-US" dirty="0"/>
              <a:t>单击此处添加标题</a:t>
            </a:r>
          </a:p>
        </p:txBody>
      </p:sp>
      <p:sp>
        <p:nvSpPr>
          <p:cNvPr id="27" name="文本占位符 26"/>
          <p:cNvSpPr>
            <a:spLocks noGrp="1"/>
          </p:cNvSpPr>
          <p:nvPr>
            <p:ph type="body" sz="quarter" idx="22" hasCustomPrompt="1"/>
          </p:nvPr>
        </p:nvSpPr>
        <p:spPr>
          <a:xfrm>
            <a:off x="4267200" y="4635750"/>
            <a:ext cx="7251700" cy="584775"/>
          </a:xfrm>
          <a:prstGeom prst="rect">
            <a:avLst/>
          </a:prstGeom>
        </p:spPr>
        <p:txBody>
          <a:bodyPr/>
          <a:lstStyle>
            <a:lvl1pPr marL="0" indent="0">
              <a:lnSpc>
                <a:spcPct val="100000"/>
              </a:lnSpc>
              <a:spcBef>
                <a:spcPts val="0"/>
              </a:spcBef>
              <a:buNone/>
              <a:defRPr sz="3200" b="1">
                <a:latin typeface="+mn-ea"/>
                <a:ea typeface="+mn-ea"/>
              </a:defRPr>
            </a:lvl1pPr>
            <a:lvl2pPr>
              <a:defRPr sz="2800"/>
            </a:lvl2pPr>
            <a:lvl3pPr>
              <a:defRPr sz="2400"/>
            </a:lvl3pPr>
            <a:lvl4pPr>
              <a:defRPr sz="2000"/>
            </a:lvl4pPr>
            <a:lvl5pPr>
              <a:defRPr sz="2000"/>
            </a:lvl5pPr>
          </a:lstStyle>
          <a:p>
            <a:pPr lvl="0"/>
            <a:r>
              <a:rPr lang="zh-CN" altLang="en-US" dirty="0"/>
              <a:t>单击此处添加标题</a:t>
            </a:r>
          </a:p>
        </p:txBody>
      </p:sp>
      <p:sp>
        <p:nvSpPr>
          <p:cNvPr id="15" name="任意多边形: 形状 14"/>
          <p:cNvSpPr/>
          <p:nvPr userDrawn="1"/>
        </p:nvSpPr>
        <p:spPr>
          <a:xfrm>
            <a:off x="10175061" y="3849991"/>
            <a:ext cx="2016939" cy="3008009"/>
          </a:xfrm>
          <a:custGeom>
            <a:avLst/>
            <a:gdLst>
              <a:gd name="connsiteX0" fmla="*/ 0 w 1132015"/>
              <a:gd name="connsiteY0" fmla="*/ 1688258 h 1688257"/>
              <a:gd name="connsiteX1" fmla="*/ 800774 w 1132015"/>
              <a:gd name="connsiteY1" fmla="*/ 288666 h 1688257"/>
              <a:gd name="connsiteX2" fmla="*/ 1132016 w 1132015"/>
              <a:gd name="connsiteY2" fmla="*/ 0 h 1688257"/>
              <a:gd name="connsiteX3" fmla="*/ 1132016 w 1132015"/>
              <a:gd name="connsiteY3" fmla="*/ 1688258 h 1688257"/>
              <a:gd name="connsiteX4" fmla="*/ 0 w 1132015"/>
              <a:gd name="connsiteY4" fmla="*/ 1688258 h 1688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015" h="1688257">
                <a:moveTo>
                  <a:pt x="0" y="1688258"/>
                </a:moveTo>
                <a:lnTo>
                  <a:pt x="800774" y="288666"/>
                </a:lnTo>
                <a:cubicBezTo>
                  <a:pt x="871286" y="165655"/>
                  <a:pt x="999738" y="57952"/>
                  <a:pt x="1132016" y="0"/>
                </a:cubicBezTo>
                <a:lnTo>
                  <a:pt x="1132016" y="1688258"/>
                </a:lnTo>
                <a:lnTo>
                  <a:pt x="0" y="1688258"/>
                </a:lnTo>
                <a:close/>
              </a:path>
            </a:pathLst>
          </a:custGeom>
          <a:gradFill flip="none" rotWithShape="1">
            <a:gsLst>
              <a:gs pos="0">
                <a:schemeClr val="accent2">
                  <a:lumMod val="40000"/>
                  <a:lumOff val="60000"/>
                  <a:alpha val="30000"/>
                </a:schemeClr>
              </a:gs>
              <a:gs pos="60000">
                <a:schemeClr val="accent1">
                  <a:alpha val="21000"/>
                </a:schemeClr>
              </a:gs>
            </a:gsLst>
            <a:path path="circle">
              <a:fillToRect l="100000" t="100000"/>
            </a:path>
            <a:tileRect r="-100000" b="-100000"/>
          </a:gradFill>
          <a:ln w="1270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pPr>
            <a:endParaRPr kumimoji="0" lang="zh-CN" altLang="en-US" b="0" i="0" u="none" strike="noStrike" kern="0" cap="none" spc="0" normalizeH="0" baseline="0">
              <a:ln>
                <a:noFill/>
              </a:ln>
              <a:solidFill>
                <a:prstClr val="white"/>
              </a:solidFill>
              <a:effectLst/>
              <a:uLnTx/>
              <a:uFillTx/>
              <a:latin typeface="Roboto Regular"/>
              <a:ea typeface="思源黑体 CN Regular"/>
            </a:endParaRPr>
          </a:p>
        </p:txBody>
      </p:sp>
      <p:sp>
        <p:nvSpPr>
          <p:cNvPr id="16" name="任意多边形: 形状 15"/>
          <p:cNvSpPr/>
          <p:nvPr userDrawn="1"/>
        </p:nvSpPr>
        <p:spPr>
          <a:xfrm>
            <a:off x="0" y="1"/>
            <a:ext cx="5760513" cy="5896472"/>
          </a:xfrm>
          <a:custGeom>
            <a:avLst/>
            <a:gdLst>
              <a:gd name="connsiteX0" fmla="*/ 3177952 w 3177951"/>
              <a:gd name="connsiteY0" fmla="*/ 0 h 3252957"/>
              <a:gd name="connsiteX1" fmla="*/ 1611387 w 3177951"/>
              <a:gd name="connsiteY1" fmla="*/ 2738498 h 3252957"/>
              <a:gd name="connsiteX2" fmla="*/ 802414 w 3177951"/>
              <a:gd name="connsiteY2" fmla="*/ 3252958 h 3252957"/>
              <a:gd name="connsiteX3" fmla="*/ 0 w 3177951"/>
              <a:gd name="connsiteY3" fmla="*/ 3252958 h 3252957"/>
              <a:gd name="connsiteX4" fmla="*/ 0 w 3177951"/>
              <a:gd name="connsiteY4" fmla="*/ 0 h 3252957"/>
              <a:gd name="connsiteX5" fmla="*/ 3177952 w 3177951"/>
              <a:gd name="connsiteY5" fmla="*/ 0 h 325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951" h="3252957">
                <a:moveTo>
                  <a:pt x="3177952" y="0"/>
                </a:moveTo>
                <a:lnTo>
                  <a:pt x="1611387" y="2738498"/>
                </a:lnTo>
                <a:cubicBezTo>
                  <a:pt x="1449592" y="3021150"/>
                  <a:pt x="1085554" y="3252958"/>
                  <a:pt x="802414" y="3252958"/>
                </a:cubicBezTo>
                <a:lnTo>
                  <a:pt x="0" y="3252958"/>
                </a:lnTo>
                <a:lnTo>
                  <a:pt x="0" y="0"/>
                </a:lnTo>
                <a:lnTo>
                  <a:pt x="3177952" y="0"/>
                </a:lnTo>
                <a:close/>
              </a:path>
            </a:pathLst>
          </a:custGeom>
          <a:gradFill flip="none" rotWithShape="1">
            <a:gsLst>
              <a:gs pos="36000">
                <a:schemeClr val="accent2">
                  <a:lumMod val="60000"/>
                  <a:lumOff val="40000"/>
                </a:schemeClr>
              </a:gs>
              <a:gs pos="88000">
                <a:schemeClr val="accent1"/>
              </a:gs>
            </a:gsLst>
            <a:path path="circle">
              <a:fillToRect l="100000" t="100000"/>
            </a:path>
            <a:tileRect r="-100000" b="-100000"/>
          </a:gradFill>
          <a:ln w="1270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pPr>
            <a:endParaRPr kumimoji="0" lang="zh-CN" altLang="en-US" b="0" i="0" u="none" strike="noStrike" kern="0" cap="none" spc="0" normalizeH="0" baseline="0">
              <a:ln>
                <a:noFill/>
              </a:ln>
              <a:solidFill>
                <a:prstClr val="white"/>
              </a:solidFill>
              <a:effectLst/>
              <a:uLnTx/>
              <a:uFillTx/>
              <a:latin typeface="Roboto Regular"/>
              <a:ea typeface="思源黑体 CN Regular"/>
            </a:endParaRPr>
          </a:p>
        </p:txBody>
      </p:sp>
      <p:sp>
        <p:nvSpPr>
          <p:cNvPr id="14" name="任意多边形: 形状 13"/>
          <p:cNvSpPr/>
          <p:nvPr userDrawn="1"/>
        </p:nvSpPr>
        <p:spPr>
          <a:xfrm>
            <a:off x="-5286" y="1130300"/>
            <a:ext cx="5613400" cy="5732429"/>
          </a:xfrm>
          <a:custGeom>
            <a:avLst/>
            <a:gdLst>
              <a:gd name="connsiteX0" fmla="*/ 1447952 w 3115279"/>
              <a:gd name="connsiteY0" fmla="*/ 0 h 3181337"/>
              <a:gd name="connsiteX1" fmla="*/ 2921595 w 3115279"/>
              <a:gd name="connsiteY1" fmla="*/ 0 h 3181337"/>
              <a:gd name="connsiteX2" fmla="*/ 3064805 w 3115279"/>
              <a:gd name="connsiteY2" fmla="*/ 334590 h 3181337"/>
              <a:gd name="connsiteX3" fmla="*/ 1435927 w 3115279"/>
              <a:gd name="connsiteY3" fmla="*/ 3181338 h 3181337"/>
              <a:gd name="connsiteX4" fmla="*/ 0 w 3115279"/>
              <a:gd name="connsiteY4" fmla="*/ 3181338 h 3181337"/>
              <a:gd name="connsiteX5" fmla="*/ 0 w 3115279"/>
              <a:gd name="connsiteY5" fmla="*/ 1945761 h 3181337"/>
              <a:gd name="connsiteX6" fmla="*/ 922120 w 3115279"/>
              <a:gd name="connsiteY6" fmla="*/ 334590 h 3181337"/>
              <a:gd name="connsiteX7" fmla="*/ 1447952 w 3115279"/>
              <a:gd name="connsiteY7" fmla="*/ 0 h 318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5279" h="3181337">
                <a:moveTo>
                  <a:pt x="1447952" y="0"/>
                </a:moveTo>
                <a:lnTo>
                  <a:pt x="2921595" y="0"/>
                </a:lnTo>
                <a:cubicBezTo>
                  <a:pt x="3105800" y="0"/>
                  <a:pt x="3169753" y="150894"/>
                  <a:pt x="3064805" y="334590"/>
                </a:cubicBezTo>
                <a:lnTo>
                  <a:pt x="1435927" y="3181338"/>
                </a:lnTo>
                <a:lnTo>
                  <a:pt x="0" y="3181338"/>
                </a:lnTo>
                <a:lnTo>
                  <a:pt x="0" y="1945761"/>
                </a:lnTo>
                <a:lnTo>
                  <a:pt x="922120" y="334590"/>
                </a:lnTo>
                <a:cubicBezTo>
                  <a:pt x="1027068" y="150894"/>
                  <a:pt x="1263747" y="0"/>
                  <a:pt x="1447952" y="0"/>
                </a:cubicBezTo>
                <a:close/>
              </a:path>
            </a:pathLst>
          </a:custGeom>
          <a:gradFill flip="none" rotWithShape="1">
            <a:gsLst>
              <a:gs pos="100000">
                <a:schemeClr val="accent1"/>
              </a:gs>
              <a:gs pos="24000">
                <a:schemeClr val="accent2">
                  <a:lumMod val="60000"/>
                  <a:lumOff val="40000"/>
                  <a:alpha val="4000"/>
                </a:schemeClr>
              </a:gs>
            </a:gsLst>
            <a:path path="circle">
              <a:fillToRect l="100000" t="100000"/>
            </a:path>
            <a:tileRect r="-100000" b="-100000"/>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R="0" lvl="0" indent="0" algn="ctr" fontAlgn="auto">
              <a:lnSpc>
                <a:spcPct val="100000"/>
              </a:lnSpc>
              <a:spcBef>
                <a:spcPts val="0"/>
              </a:spcBef>
              <a:spcAft>
                <a:spcPts val="0"/>
              </a:spcAft>
              <a:buClrTx/>
              <a:buSzTx/>
              <a:buFontTx/>
              <a:buNone/>
            </a:pPr>
            <a:endParaRPr kumimoji="0" lang="zh-CN" altLang="en-US" b="0" i="0" u="none" strike="noStrike" kern="0" cap="none" spc="0" normalizeH="0" baseline="0">
              <a:ln>
                <a:noFill/>
              </a:ln>
              <a:solidFill>
                <a:prstClr val="white"/>
              </a:solidFill>
              <a:effectLst/>
              <a:uLnTx/>
              <a:uFillTx/>
              <a:latin typeface="Roboto Regular"/>
              <a:ea typeface="思源黑体 CN Regul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4" name="任意多边形: 形状 3"/>
          <p:cNvSpPr/>
          <p:nvPr userDrawn="1"/>
        </p:nvSpPr>
        <p:spPr>
          <a:xfrm>
            <a:off x="10175061" y="3849991"/>
            <a:ext cx="2016939" cy="3008009"/>
          </a:xfrm>
          <a:custGeom>
            <a:avLst/>
            <a:gdLst>
              <a:gd name="connsiteX0" fmla="*/ 0 w 1132015"/>
              <a:gd name="connsiteY0" fmla="*/ 1688258 h 1688257"/>
              <a:gd name="connsiteX1" fmla="*/ 800774 w 1132015"/>
              <a:gd name="connsiteY1" fmla="*/ 288666 h 1688257"/>
              <a:gd name="connsiteX2" fmla="*/ 1132016 w 1132015"/>
              <a:gd name="connsiteY2" fmla="*/ 0 h 1688257"/>
              <a:gd name="connsiteX3" fmla="*/ 1132016 w 1132015"/>
              <a:gd name="connsiteY3" fmla="*/ 1688258 h 1688257"/>
              <a:gd name="connsiteX4" fmla="*/ 0 w 1132015"/>
              <a:gd name="connsiteY4" fmla="*/ 1688258 h 1688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2015" h="1688257">
                <a:moveTo>
                  <a:pt x="0" y="1688258"/>
                </a:moveTo>
                <a:lnTo>
                  <a:pt x="800774" y="288666"/>
                </a:lnTo>
                <a:cubicBezTo>
                  <a:pt x="871286" y="165655"/>
                  <a:pt x="999738" y="57952"/>
                  <a:pt x="1132016" y="0"/>
                </a:cubicBezTo>
                <a:lnTo>
                  <a:pt x="1132016" y="1688258"/>
                </a:lnTo>
                <a:lnTo>
                  <a:pt x="0" y="1688258"/>
                </a:lnTo>
                <a:close/>
              </a:path>
            </a:pathLst>
          </a:custGeom>
          <a:gradFill flip="none" rotWithShape="1">
            <a:gsLst>
              <a:gs pos="0">
                <a:schemeClr val="accent2">
                  <a:lumMod val="40000"/>
                  <a:lumOff val="60000"/>
                  <a:alpha val="30000"/>
                </a:schemeClr>
              </a:gs>
              <a:gs pos="60000">
                <a:schemeClr val="accent1">
                  <a:alpha val="21000"/>
                </a:schemeClr>
              </a:gs>
            </a:gsLst>
            <a:path path="circle">
              <a:fillToRect l="100000" t="100000"/>
            </a:path>
            <a:tileRect r="-100000" b="-100000"/>
          </a:gradFill>
          <a:ln w="1270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pPr>
            <a:endParaRPr kumimoji="0" lang="zh-CN" altLang="en-US" b="0" i="0" u="none" strike="noStrike" kern="0" cap="none" spc="0" normalizeH="0" baseline="0">
              <a:ln>
                <a:noFill/>
              </a:ln>
              <a:solidFill>
                <a:prstClr val="white"/>
              </a:solidFill>
              <a:effectLst/>
              <a:uLnTx/>
              <a:uFillTx/>
              <a:latin typeface="Roboto Regular"/>
              <a:ea typeface="思源黑体 CN Regular"/>
            </a:endParaRPr>
          </a:p>
        </p:txBody>
      </p:sp>
      <p:sp>
        <p:nvSpPr>
          <p:cNvPr id="5" name="任意多边形: 形状 4"/>
          <p:cNvSpPr/>
          <p:nvPr userDrawn="1"/>
        </p:nvSpPr>
        <p:spPr>
          <a:xfrm>
            <a:off x="0" y="1"/>
            <a:ext cx="5760513" cy="5896472"/>
          </a:xfrm>
          <a:custGeom>
            <a:avLst/>
            <a:gdLst>
              <a:gd name="connsiteX0" fmla="*/ 3177952 w 3177951"/>
              <a:gd name="connsiteY0" fmla="*/ 0 h 3252957"/>
              <a:gd name="connsiteX1" fmla="*/ 1611387 w 3177951"/>
              <a:gd name="connsiteY1" fmla="*/ 2738498 h 3252957"/>
              <a:gd name="connsiteX2" fmla="*/ 802414 w 3177951"/>
              <a:gd name="connsiteY2" fmla="*/ 3252958 h 3252957"/>
              <a:gd name="connsiteX3" fmla="*/ 0 w 3177951"/>
              <a:gd name="connsiteY3" fmla="*/ 3252958 h 3252957"/>
              <a:gd name="connsiteX4" fmla="*/ 0 w 3177951"/>
              <a:gd name="connsiteY4" fmla="*/ 0 h 3252957"/>
              <a:gd name="connsiteX5" fmla="*/ 3177952 w 3177951"/>
              <a:gd name="connsiteY5" fmla="*/ 0 h 3252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7951" h="3252957">
                <a:moveTo>
                  <a:pt x="3177952" y="0"/>
                </a:moveTo>
                <a:lnTo>
                  <a:pt x="1611387" y="2738498"/>
                </a:lnTo>
                <a:cubicBezTo>
                  <a:pt x="1449592" y="3021150"/>
                  <a:pt x="1085554" y="3252958"/>
                  <a:pt x="802414" y="3252958"/>
                </a:cubicBezTo>
                <a:lnTo>
                  <a:pt x="0" y="3252958"/>
                </a:lnTo>
                <a:lnTo>
                  <a:pt x="0" y="0"/>
                </a:lnTo>
                <a:lnTo>
                  <a:pt x="3177952" y="0"/>
                </a:lnTo>
                <a:close/>
              </a:path>
            </a:pathLst>
          </a:custGeom>
          <a:gradFill flip="none" rotWithShape="1">
            <a:gsLst>
              <a:gs pos="36000">
                <a:schemeClr val="accent2">
                  <a:lumMod val="60000"/>
                  <a:lumOff val="40000"/>
                </a:schemeClr>
              </a:gs>
              <a:gs pos="88000">
                <a:schemeClr val="accent1"/>
              </a:gs>
            </a:gsLst>
            <a:path path="circle">
              <a:fillToRect l="100000" t="100000"/>
            </a:path>
            <a:tileRect r="-100000" b="-100000"/>
          </a:gradFill>
          <a:ln w="1270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pPr>
            <a:endParaRPr kumimoji="0" lang="zh-CN" altLang="en-US" b="0" i="0" u="none" strike="noStrike" kern="0" cap="none" spc="0" normalizeH="0" baseline="0">
              <a:ln>
                <a:noFill/>
              </a:ln>
              <a:solidFill>
                <a:prstClr val="white"/>
              </a:solidFill>
              <a:effectLst/>
              <a:uLnTx/>
              <a:uFillTx/>
              <a:latin typeface="Roboto Regular"/>
              <a:ea typeface="思源黑体 CN Regular"/>
            </a:endParaRPr>
          </a:p>
        </p:txBody>
      </p:sp>
      <p:sp>
        <p:nvSpPr>
          <p:cNvPr id="6" name="任意多边形: 形状 5"/>
          <p:cNvSpPr/>
          <p:nvPr userDrawn="1"/>
        </p:nvSpPr>
        <p:spPr>
          <a:xfrm>
            <a:off x="-5286" y="1130300"/>
            <a:ext cx="5613400" cy="5732429"/>
          </a:xfrm>
          <a:custGeom>
            <a:avLst/>
            <a:gdLst>
              <a:gd name="connsiteX0" fmla="*/ 1447952 w 3115279"/>
              <a:gd name="connsiteY0" fmla="*/ 0 h 3181337"/>
              <a:gd name="connsiteX1" fmla="*/ 2921595 w 3115279"/>
              <a:gd name="connsiteY1" fmla="*/ 0 h 3181337"/>
              <a:gd name="connsiteX2" fmla="*/ 3064805 w 3115279"/>
              <a:gd name="connsiteY2" fmla="*/ 334590 h 3181337"/>
              <a:gd name="connsiteX3" fmla="*/ 1435927 w 3115279"/>
              <a:gd name="connsiteY3" fmla="*/ 3181338 h 3181337"/>
              <a:gd name="connsiteX4" fmla="*/ 0 w 3115279"/>
              <a:gd name="connsiteY4" fmla="*/ 3181338 h 3181337"/>
              <a:gd name="connsiteX5" fmla="*/ 0 w 3115279"/>
              <a:gd name="connsiteY5" fmla="*/ 1945761 h 3181337"/>
              <a:gd name="connsiteX6" fmla="*/ 922120 w 3115279"/>
              <a:gd name="connsiteY6" fmla="*/ 334590 h 3181337"/>
              <a:gd name="connsiteX7" fmla="*/ 1447952 w 3115279"/>
              <a:gd name="connsiteY7" fmla="*/ 0 h 3181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5279" h="3181337">
                <a:moveTo>
                  <a:pt x="1447952" y="0"/>
                </a:moveTo>
                <a:lnTo>
                  <a:pt x="2921595" y="0"/>
                </a:lnTo>
                <a:cubicBezTo>
                  <a:pt x="3105800" y="0"/>
                  <a:pt x="3169753" y="150894"/>
                  <a:pt x="3064805" y="334590"/>
                </a:cubicBezTo>
                <a:lnTo>
                  <a:pt x="1435927" y="3181338"/>
                </a:lnTo>
                <a:lnTo>
                  <a:pt x="0" y="3181338"/>
                </a:lnTo>
                <a:lnTo>
                  <a:pt x="0" y="1945761"/>
                </a:lnTo>
                <a:lnTo>
                  <a:pt x="922120" y="334590"/>
                </a:lnTo>
                <a:cubicBezTo>
                  <a:pt x="1027068" y="150894"/>
                  <a:pt x="1263747" y="0"/>
                  <a:pt x="1447952" y="0"/>
                </a:cubicBezTo>
                <a:close/>
              </a:path>
            </a:pathLst>
          </a:custGeom>
          <a:gradFill flip="none" rotWithShape="1">
            <a:gsLst>
              <a:gs pos="100000">
                <a:schemeClr val="accent1"/>
              </a:gs>
              <a:gs pos="24000">
                <a:schemeClr val="accent2">
                  <a:lumMod val="60000"/>
                  <a:lumOff val="40000"/>
                  <a:alpha val="4000"/>
                </a:schemeClr>
              </a:gs>
            </a:gsLst>
            <a:path path="circle">
              <a:fillToRect l="100000" t="100000"/>
            </a:path>
            <a:tileRect r="-100000" b="-100000"/>
          </a:gra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R="0" lvl="0" indent="0" algn="ctr" fontAlgn="auto">
              <a:lnSpc>
                <a:spcPct val="100000"/>
              </a:lnSpc>
              <a:spcBef>
                <a:spcPts val="0"/>
              </a:spcBef>
              <a:spcAft>
                <a:spcPts val="0"/>
              </a:spcAft>
              <a:buClrTx/>
              <a:buSzTx/>
              <a:buFontTx/>
              <a:buNone/>
            </a:pPr>
            <a:endParaRPr kumimoji="0" lang="zh-CN" altLang="en-US" b="0" i="0" u="none" strike="noStrike" kern="0" cap="none" spc="0" normalizeH="0" baseline="0">
              <a:ln>
                <a:noFill/>
              </a:ln>
              <a:solidFill>
                <a:prstClr val="white"/>
              </a:solidFill>
              <a:effectLst/>
              <a:uLnTx/>
              <a:uFillTx/>
              <a:latin typeface="Roboto Regular"/>
              <a:ea typeface="思源黑体 CN Regular"/>
            </a:endParaRPr>
          </a:p>
        </p:txBody>
      </p:sp>
      <p:sp>
        <p:nvSpPr>
          <p:cNvPr id="2" name="标题 1"/>
          <p:cNvSpPr>
            <a:spLocks noGrp="1"/>
          </p:cNvSpPr>
          <p:nvPr>
            <p:ph type="title" hasCustomPrompt="1"/>
          </p:nvPr>
        </p:nvSpPr>
        <p:spPr>
          <a:xfrm>
            <a:off x="5787736" y="2461349"/>
            <a:ext cx="5731164" cy="769441"/>
          </a:xfrm>
          <a:prstGeom prst="rect">
            <a:avLst/>
          </a:prstGeom>
        </p:spPr>
        <p:txBody>
          <a:bodyPr vert="horz" lIns="91440" tIns="45720" rIns="91440" bIns="45720" rtlCol="0" anchor="b">
            <a:spAutoFit/>
          </a:bodyPr>
          <a:lstStyle>
            <a:lvl1pPr>
              <a:lnSpc>
                <a:spcPct val="100000"/>
              </a:lnSpc>
              <a:defRPr lang="zh-CN" altLang="en-US" sz="4400"/>
            </a:lvl1pPr>
          </a:lstStyle>
          <a:p>
            <a:pPr lvl="0" defTabSz="914400"/>
            <a:r>
              <a:rPr lang="zh-CN" altLang="en-US" dirty="0"/>
              <a:t>单击此处添加标题</a:t>
            </a:r>
          </a:p>
        </p:txBody>
      </p:sp>
      <p:sp>
        <p:nvSpPr>
          <p:cNvPr id="3" name="文本占位符 2"/>
          <p:cNvSpPr>
            <a:spLocks noGrp="1"/>
          </p:cNvSpPr>
          <p:nvPr>
            <p:ph type="body" idx="1" hasCustomPrompt="1"/>
          </p:nvPr>
        </p:nvSpPr>
        <p:spPr>
          <a:xfrm>
            <a:off x="5787736" y="3429000"/>
            <a:ext cx="5731164" cy="497316"/>
          </a:xfrm>
          <a:prstGeom prst="rect">
            <a:avLst/>
          </a:prstGeom>
        </p:spPr>
        <p:txBody>
          <a:bodyPr>
            <a:spAutoFit/>
          </a:bodyPr>
          <a:lstStyle>
            <a:lvl1pPr marL="0" indent="0">
              <a:lnSpc>
                <a:spcPct val="120000"/>
              </a:lnSpc>
              <a:spcBef>
                <a:spcPts val="0"/>
              </a:spcBef>
              <a:buNone/>
              <a:defRPr lang="en-US" altLang="zh-CN" sz="2400" kern="120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单击此处添加文本</a:t>
            </a:r>
          </a:p>
        </p:txBody>
      </p:sp>
      <p:sp>
        <p:nvSpPr>
          <p:cNvPr id="7" name="日期占位符 6"/>
          <p:cNvSpPr>
            <a:spLocks noGrp="1"/>
          </p:cNvSpPr>
          <p:nvPr>
            <p:ph type="dt" sz="half" idx="10"/>
          </p:nvPr>
        </p:nvSpPr>
        <p:spPr>
          <a:xfrm>
            <a:off x="5504656" y="6438900"/>
            <a:ext cx="1802924" cy="246221"/>
          </a:xfrm>
          <a:prstGeom prst="rect">
            <a:avLst/>
          </a:prstGeom>
        </p:spPr>
        <p:txBody>
          <a:bodyPr>
            <a:spAutoFit/>
          </a:bodyPr>
          <a:lstStyle>
            <a:lvl1pPr>
              <a:defRPr sz="1000"/>
            </a:lvl1pPr>
          </a:lstStyle>
          <a:p>
            <a:fld id="{3EBAC152-C384-4126-A41C-02F34DED3069}" type="datetime1">
              <a:rPr lang="zh-CN" altLang="en-US" smtClean="0"/>
              <a:t>2023/5/16</a:t>
            </a:fld>
            <a:endParaRPr lang="en-US" altLang="zh-CN"/>
          </a:p>
        </p:txBody>
      </p:sp>
      <p:sp>
        <p:nvSpPr>
          <p:cNvPr id="8" name="页脚占位符 7"/>
          <p:cNvSpPr>
            <a:spLocks noGrp="1"/>
          </p:cNvSpPr>
          <p:nvPr>
            <p:ph type="ftr" sz="quarter" idx="11"/>
          </p:nvPr>
        </p:nvSpPr>
        <p:spPr>
          <a:xfrm>
            <a:off x="660401" y="6438900"/>
            <a:ext cx="3992171" cy="246221"/>
          </a:xfrm>
          <a:prstGeom prst="rect">
            <a:avLst/>
          </a:prstGeom>
        </p:spPr>
        <p:txBody>
          <a:bodyPr>
            <a:spAutoFit/>
          </a:bodyPr>
          <a:lstStyle>
            <a:lvl1pPr>
              <a:defRPr sz="1000"/>
            </a:lvl1pPr>
          </a:lstStyle>
          <a:p>
            <a:endParaRPr lang="zh-CN" altLang="en-US" dirty="0"/>
          </a:p>
        </p:txBody>
      </p:sp>
      <p:sp>
        <p:nvSpPr>
          <p:cNvPr id="9" name="灯片编号占位符 8"/>
          <p:cNvSpPr>
            <a:spLocks noGrp="1"/>
          </p:cNvSpPr>
          <p:nvPr>
            <p:ph type="sldNum" sz="quarter" idx="12"/>
          </p:nvPr>
        </p:nvSpPr>
        <p:spPr>
          <a:xfrm>
            <a:off x="8857452" y="6438900"/>
            <a:ext cx="2661448" cy="246221"/>
          </a:xfrm>
          <a:prstGeom prst="rect">
            <a:avLst/>
          </a:prstGeom>
        </p:spPr>
        <p:txBody>
          <a:bodyPr>
            <a:spAutoFit/>
          </a:bodyPr>
          <a:lstStyle>
            <a:lvl1pPr algn="r">
              <a:defRPr sz="1000"/>
            </a:lvl1pPr>
          </a:lstStyle>
          <a:p>
            <a:fld id="{7F65B630-C7FF-41C0-9923-C5E5E29EED81}" type="slidenum">
              <a:rPr lang="en-US" altLang="zh-CN" smtClean="0"/>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60400" y="328613"/>
            <a:ext cx="10558369" cy="523220"/>
          </a:xfrm>
          <a:prstGeom prst="rect">
            <a:avLst/>
          </a:prstGeom>
        </p:spPr>
        <p:txBody>
          <a:bodyPr wrap="square">
            <a:spAutoFit/>
          </a:bodyPr>
          <a:lstStyle>
            <a:lvl1pPr>
              <a:lnSpc>
                <a:spcPct val="100000"/>
              </a:lnSpc>
              <a:defRPr sz="2800"/>
            </a:lvl1pPr>
          </a:lstStyle>
          <a:p>
            <a:r>
              <a:rPr lang="en-US" altLang="zh-CN" dirty="0"/>
              <a:t>Click to edit Master title style</a:t>
            </a:r>
            <a:endParaRPr lang="zh-CN" altLang="en-US" dirty="0"/>
          </a:p>
        </p:txBody>
      </p:sp>
      <p:sp>
        <p:nvSpPr>
          <p:cNvPr id="3" name="日期占位符 2"/>
          <p:cNvSpPr>
            <a:spLocks noGrp="1"/>
          </p:cNvSpPr>
          <p:nvPr>
            <p:ph type="dt" sz="half" idx="10"/>
          </p:nvPr>
        </p:nvSpPr>
        <p:spPr>
          <a:xfrm>
            <a:off x="5504656" y="6438900"/>
            <a:ext cx="1802924" cy="246221"/>
          </a:xfrm>
          <a:prstGeom prst="rect">
            <a:avLst/>
          </a:prstGeom>
        </p:spPr>
        <p:txBody>
          <a:bodyPr>
            <a:spAutoFit/>
          </a:bodyPr>
          <a:lstStyle>
            <a:lvl1pPr>
              <a:defRPr sz="1000"/>
            </a:lvl1pPr>
          </a:lstStyle>
          <a:p>
            <a:fld id="{748B5987-9647-4253-899C-3B9819D6D8A0}" type="datetime1">
              <a:rPr lang="zh-CN" altLang="en-US" smtClean="0"/>
              <a:t>2023/5/16</a:t>
            </a:fld>
            <a:endParaRPr lang="zh-CN" altLang="en-US"/>
          </a:p>
        </p:txBody>
      </p:sp>
      <p:sp>
        <p:nvSpPr>
          <p:cNvPr id="4" name="页脚占位符 3"/>
          <p:cNvSpPr>
            <a:spLocks noGrp="1"/>
          </p:cNvSpPr>
          <p:nvPr>
            <p:ph type="ftr" sz="quarter" idx="11"/>
          </p:nvPr>
        </p:nvSpPr>
        <p:spPr>
          <a:xfrm>
            <a:off x="660401" y="6438900"/>
            <a:ext cx="3992171" cy="246221"/>
          </a:xfrm>
          <a:prstGeom prst="rect">
            <a:avLst/>
          </a:prstGeom>
        </p:spPr>
        <p:txBody>
          <a:bodyPr>
            <a:spAutoFit/>
          </a:bodyPr>
          <a:lstStyle>
            <a:lvl1pPr>
              <a:defRPr sz="1000"/>
            </a:lvl1pPr>
          </a:lstStyle>
          <a:p>
            <a:endParaRPr lang="zh-CN" altLang="en-US"/>
          </a:p>
        </p:txBody>
      </p:sp>
      <p:sp>
        <p:nvSpPr>
          <p:cNvPr id="5" name="灯片编号占位符 4"/>
          <p:cNvSpPr>
            <a:spLocks noGrp="1"/>
          </p:cNvSpPr>
          <p:nvPr>
            <p:ph type="sldNum" sz="quarter" idx="12"/>
          </p:nvPr>
        </p:nvSpPr>
        <p:spPr>
          <a:xfrm>
            <a:off x="8857452" y="6438900"/>
            <a:ext cx="2661448" cy="246221"/>
          </a:xfrm>
          <a:prstGeom prst="rect">
            <a:avLst/>
          </a:prstGeom>
        </p:spPr>
        <p:txBody>
          <a:bodyPr>
            <a:spAutoFit/>
          </a:bodyPr>
          <a:lstStyle>
            <a:lvl1pPr algn="r">
              <a:defRPr sz="1000"/>
            </a:lvl1pPr>
          </a:lstStyle>
          <a:p>
            <a:fld id="{7F65B630-C7FF-41C0-9923-C5E5E29EED81}" type="slidenum">
              <a:rPr lang="zh-CN" altLang="en-US" smtClean="0"/>
              <a:t>‹#›</a:t>
            </a:fld>
            <a:endParaRPr lang="zh-CN" altLang="en-US"/>
          </a:p>
        </p:txBody>
      </p:sp>
      <p:sp>
        <p:nvSpPr>
          <p:cNvPr id="15" name="任意多边形: 形状 14"/>
          <p:cNvSpPr/>
          <p:nvPr userDrawn="1"/>
        </p:nvSpPr>
        <p:spPr>
          <a:xfrm>
            <a:off x="660399" y="0"/>
            <a:ext cx="2454276" cy="100013"/>
          </a:xfrm>
          <a:custGeom>
            <a:avLst/>
            <a:gdLst>
              <a:gd name="connsiteX0" fmla="*/ 0 w 2454276"/>
              <a:gd name="connsiteY0" fmla="*/ 0 h 142875"/>
              <a:gd name="connsiteX1" fmla="*/ 365724 w 2454276"/>
              <a:gd name="connsiteY1" fmla="*/ 0 h 142875"/>
              <a:gd name="connsiteX2" fmla="*/ 461879 w 2454276"/>
              <a:gd name="connsiteY2" fmla="*/ 0 h 142875"/>
              <a:gd name="connsiteX3" fmla="*/ 827603 w 2454276"/>
              <a:gd name="connsiteY3" fmla="*/ 0 h 142875"/>
              <a:gd name="connsiteX4" fmla="*/ 873126 w 2454276"/>
              <a:gd name="connsiteY4" fmla="*/ 0 h 142875"/>
              <a:gd name="connsiteX5" fmla="*/ 1162825 w 2454276"/>
              <a:gd name="connsiteY5" fmla="*/ 0 h 142875"/>
              <a:gd name="connsiteX6" fmla="*/ 1168484 w 2454276"/>
              <a:gd name="connsiteY6" fmla="*/ 0 h 142875"/>
              <a:gd name="connsiteX7" fmla="*/ 1238992 w 2454276"/>
              <a:gd name="connsiteY7" fmla="*/ 0 h 142875"/>
              <a:gd name="connsiteX8" fmla="*/ 1528691 w 2454276"/>
              <a:gd name="connsiteY8" fmla="*/ 0 h 142875"/>
              <a:gd name="connsiteX9" fmla="*/ 1534208 w 2454276"/>
              <a:gd name="connsiteY9" fmla="*/ 0 h 142875"/>
              <a:gd name="connsiteX10" fmla="*/ 1630363 w 2454276"/>
              <a:gd name="connsiteY10" fmla="*/ 0 h 142875"/>
              <a:gd name="connsiteX11" fmla="*/ 1798711 w 2454276"/>
              <a:gd name="connsiteY11" fmla="*/ 0 h 142875"/>
              <a:gd name="connsiteX12" fmla="*/ 1996087 w 2454276"/>
              <a:gd name="connsiteY12" fmla="*/ 0 h 142875"/>
              <a:gd name="connsiteX13" fmla="*/ 2088410 w 2454276"/>
              <a:gd name="connsiteY13" fmla="*/ 0 h 142875"/>
              <a:gd name="connsiteX14" fmla="*/ 2164577 w 2454276"/>
              <a:gd name="connsiteY14" fmla="*/ 0 h 142875"/>
              <a:gd name="connsiteX15" fmla="*/ 2454276 w 2454276"/>
              <a:gd name="connsiteY15" fmla="*/ 0 h 142875"/>
              <a:gd name="connsiteX16" fmla="*/ 2368636 w 2454276"/>
              <a:gd name="connsiteY16" fmla="*/ 87196 h 142875"/>
              <a:gd name="connsiteX17" fmla="*/ 2213377 w 2454276"/>
              <a:gd name="connsiteY17" fmla="*/ 142875 h 142875"/>
              <a:gd name="connsiteX18" fmla="*/ 1923678 w 2454276"/>
              <a:gd name="connsiteY18" fmla="*/ 142875 h 142875"/>
              <a:gd name="connsiteX19" fmla="*/ 1847511 w 2454276"/>
              <a:gd name="connsiteY19" fmla="*/ 142875 h 142875"/>
              <a:gd name="connsiteX20" fmla="*/ 1691969 w 2454276"/>
              <a:gd name="connsiteY20" fmla="*/ 142875 h 142875"/>
              <a:gd name="connsiteX21" fmla="*/ 1557812 w 2454276"/>
              <a:gd name="connsiteY21" fmla="*/ 142875 h 142875"/>
              <a:gd name="connsiteX22" fmla="*/ 1528691 w 2454276"/>
              <a:gd name="connsiteY22" fmla="*/ 142875 h 142875"/>
              <a:gd name="connsiteX23" fmla="*/ 1326245 w 2454276"/>
              <a:gd name="connsiteY23" fmla="*/ 142875 h 142875"/>
              <a:gd name="connsiteX24" fmla="*/ 1238992 w 2454276"/>
              <a:gd name="connsiteY24" fmla="*/ 142875 h 142875"/>
              <a:gd name="connsiteX25" fmla="*/ 1230090 w 2454276"/>
              <a:gd name="connsiteY25" fmla="*/ 142875 h 142875"/>
              <a:gd name="connsiteX26" fmla="*/ 1162825 w 2454276"/>
              <a:gd name="connsiteY26" fmla="*/ 142875 h 142875"/>
              <a:gd name="connsiteX27" fmla="*/ 873126 w 2454276"/>
              <a:gd name="connsiteY27" fmla="*/ 142875 h 142875"/>
              <a:gd name="connsiteX28" fmla="*/ 864366 w 2454276"/>
              <a:gd name="connsiteY28" fmla="*/ 142875 h 142875"/>
              <a:gd name="connsiteX29" fmla="*/ 827603 w 2454276"/>
              <a:gd name="connsiteY29" fmla="*/ 142875 h 142875"/>
              <a:gd name="connsiteX30" fmla="*/ 461879 w 2454276"/>
              <a:gd name="connsiteY30" fmla="*/ 142875 h 142875"/>
              <a:gd name="connsiteX31" fmla="*/ 365724 w 2454276"/>
              <a:gd name="connsiteY31" fmla="*/ 142875 h 142875"/>
              <a:gd name="connsiteX32" fmla="*/ 0 w 2454276"/>
              <a:gd name="connsiteY32" fmla="*/ 142875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454276" h="142875">
                <a:moveTo>
                  <a:pt x="0" y="0"/>
                </a:moveTo>
                <a:lnTo>
                  <a:pt x="365724" y="0"/>
                </a:lnTo>
                <a:lnTo>
                  <a:pt x="461879" y="0"/>
                </a:lnTo>
                <a:lnTo>
                  <a:pt x="827603" y="0"/>
                </a:lnTo>
                <a:lnTo>
                  <a:pt x="873126" y="0"/>
                </a:lnTo>
                <a:lnTo>
                  <a:pt x="1162825" y="0"/>
                </a:lnTo>
                <a:lnTo>
                  <a:pt x="1168484" y="0"/>
                </a:lnTo>
                <a:lnTo>
                  <a:pt x="1238992" y="0"/>
                </a:lnTo>
                <a:lnTo>
                  <a:pt x="1528691" y="0"/>
                </a:lnTo>
                <a:lnTo>
                  <a:pt x="1534208" y="0"/>
                </a:lnTo>
                <a:lnTo>
                  <a:pt x="1630363" y="0"/>
                </a:lnTo>
                <a:lnTo>
                  <a:pt x="1798711" y="0"/>
                </a:lnTo>
                <a:lnTo>
                  <a:pt x="1996087" y="0"/>
                </a:lnTo>
                <a:lnTo>
                  <a:pt x="2088410" y="0"/>
                </a:lnTo>
                <a:lnTo>
                  <a:pt x="2164577" y="0"/>
                </a:lnTo>
                <a:lnTo>
                  <a:pt x="2454276" y="0"/>
                </a:lnTo>
                <a:lnTo>
                  <a:pt x="2368636" y="87196"/>
                </a:lnTo>
                <a:cubicBezTo>
                  <a:pt x="2338555" y="117825"/>
                  <a:pt x="2268705" y="142875"/>
                  <a:pt x="2213377" y="142875"/>
                </a:cubicBezTo>
                <a:lnTo>
                  <a:pt x="1923678" y="142875"/>
                </a:lnTo>
                <a:lnTo>
                  <a:pt x="1847511" y="142875"/>
                </a:lnTo>
                <a:lnTo>
                  <a:pt x="1691969" y="142875"/>
                </a:lnTo>
                <a:lnTo>
                  <a:pt x="1557812" y="142875"/>
                </a:lnTo>
                <a:lnTo>
                  <a:pt x="1528691" y="142875"/>
                </a:lnTo>
                <a:lnTo>
                  <a:pt x="1326245" y="142875"/>
                </a:lnTo>
                <a:lnTo>
                  <a:pt x="1238992" y="142875"/>
                </a:lnTo>
                <a:lnTo>
                  <a:pt x="1230090" y="142875"/>
                </a:lnTo>
                <a:lnTo>
                  <a:pt x="1162825" y="142875"/>
                </a:lnTo>
                <a:lnTo>
                  <a:pt x="873126" y="142875"/>
                </a:lnTo>
                <a:lnTo>
                  <a:pt x="864366" y="142875"/>
                </a:lnTo>
                <a:lnTo>
                  <a:pt x="827603" y="142875"/>
                </a:lnTo>
                <a:lnTo>
                  <a:pt x="461879" y="142875"/>
                </a:lnTo>
                <a:lnTo>
                  <a:pt x="365724" y="142875"/>
                </a:lnTo>
                <a:lnTo>
                  <a:pt x="0" y="142875"/>
                </a:lnTo>
                <a:close/>
              </a:path>
            </a:pathLst>
          </a:custGeom>
          <a:gradFill flip="none" rotWithShape="1">
            <a:gsLst>
              <a:gs pos="0">
                <a:schemeClr val="accent2">
                  <a:lumMod val="60000"/>
                  <a:lumOff val="40000"/>
                </a:schemeClr>
              </a:gs>
              <a:gs pos="56000">
                <a:schemeClr val="accent1"/>
              </a:gs>
            </a:gsLst>
            <a:lin ang="2700000" scaled="0"/>
            <a:tileRect/>
          </a:gradFill>
          <a:ln w="1270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pPr>
            <a:endParaRPr kumimoji="0" lang="zh-CN" altLang="en-US" b="0" i="0" u="none" strike="noStrike" kern="0" cap="none" spc="0" normalizeH="0" baseline="0" dirty="0">
              <a:ln>
                <a:noFill/>
              </a:ln>
              <a:solidFill>
                <a:prstClr val="white"/>
              </a:solidFill>
              <a:effectLst/>
              <a:uLnTx/>
              <a:uFillTx/>
              <a:latin typeface="Roboto Regular"/>
              <a:ea typeface="思源黑体 CN Regul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504656" y="6438900"/>
            <a:ext cx="1802924" cy="246221"/>
          </a:xfrm>
          <a:prstGeom prst="rect">
            <a:avLst/>
          </a:prstGeom>
        </p:spPr>
        <p:txBody>
          <a:bodyPr>
            <a:spAutoFit/>
          </a:bodyPr>
          <a:lstStyle>
            <a:lvl1pPr>
              <a:defRPr sz="1000"/>
            </a:lvl1pPr>
          </a:lstStyle>
          <a:p>
            <a:fld id="{748B5987-9647-4253-899C-3B9819D6D8A0}" type="datetime1">
              <a:rPr lang="zh-CN" altLang="en-US" smtClean="0"/>
              <a:t>2023/5/16</a:t>
            </a:fld>
            <a:endParaRPr lang="zh-CN" altLang="en-US"/>
          </a:p>
        </p:txBody>
      </p:sp>
      <p:sp>
        <p:nvSpPr>
          <p:cNvPr id="3" name="页脚占位符 2"/>
          <p:cNvSpPr>
            <a:spLocks noGrp="1"/>
          </p:cNvSpPr>
          <p:nvPr>
            <p:ph type="ftr" sz="quarter" idx="11"/>
          </p:nvPr>
        </p:nvSpPr>
        <p:spPr>
          <a:xfrm>
            <a:off x="660401" y="6438900"/>
            <a:ext cx="3992171" cy="246221"/>
          </a:xfrm>
          <a:prstGeom prst="rect">
            <a:avLst/>
          </a:prstGeom>
        </p:spPr>
        <p:txBody>
          <a:bodyPr>
            <a:spAutoFit/>
          </a:bodyPr>
          <a:lstStyle>
            <a:lvl1pPr>
              <a:defRPr sz="1000"/>
            </a:lvl1pPr>
          </a:lstStyle>
          <a:p>
            <a:endParaRPr lang="zh-CN" altLang="en-US"/>
          </a:p>
        </p:txBody>
      </p:sp>
      <p:sp>
        <p:nvSpPr>
          <p:cNvPr id="4" name="灯片编号占位符 3"/>
          <p:cNvSpPr>
            <a:spLocks noGrp="1"/>
          </p:cNvSpPr>
          <p:nvPr>
            <p:ph type="sldNum" sz="quarter" idx="12"/>
          </p:nvPr>
        </p:nvSpPr>
        <p:spPr>
          <a:xfrm>
            <a:off x="8857452" y="6438900"/>
            <a:ext cx="2661448" cy="246221"/>
          </a:xfrm>
          <a:prstGeom prst="rect">
            <a:avLst/>
          </a:prstGeom>
        </p:spPr>
        <p:txBody>
          <a:bodyPr>
            <a:spAutoFit/>
          </a:bodyPr>
          <a:lstStyle>
            <a:lvl1pPr algn="r">
              <a:defRPr sz="1000"/>
            </a:lvl1pPr>
          </a:lstStyle>
          <a:p>
            <a:fld id="{7F65B630-C7FF-41C0-9923-C5E5E29EED8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末尾幻灯片">
    <p:bg>
      <p:bgPr>
        <a:gradFill>
          <a:gsLst>
            <a:gs pos="35000">
              <a:schemeClr val="accent1"/>
            </a:gs>
            <a:gs pos="100000">
              <a:schemeClr val="accent1">
                <a:lumMod val="50000"/>
              </a:schemeClr>
            </a:gs>
          </a:gsLst>
          <a:lin ang="1800000" scaled="0"/>
        </a:gradFill>
        <a:effectLst/>
      </p:bgPr>
    </p:bg>
    <p:spTree>
      <p:nvGrpSpPr>
        <p:cNvPr id="1" name=""/>
        <p:cNvGrpSpPr/>
        <p:nvPr/>
      </p:nvGrpSpPr>
      <p:grpSpPr>
        <a:xfrm>
          <a:off x="0" y="0"/>
          <a:ext cx="0" cy="0"/>
          <a:chOff x="0" y="0"/>
          <a:chExt cx="0" cy="0"/>
        </a:xfrm>
      </p:grpSpPr>
      <p:sp>
        <p:nvSpPr>
          <p:cNvPr id="7" name="矩形 6"/>
          <p:cNvSpPr/>
          <p:nvPr userDrawn="1"/>
        </p:nvSpPr>
        <p:spPr>
          <a:xfrm>
            <a:off x="-1" y="0"/>
            <a:ext cx="12192001" cy="6869157"/>
          </a:xfrm>
          <a:prstGeom prst="rect">
            <a:avLst/>
          </a:prstGeom>
          <a:gradFill>
            <a:gsLst>
              <a:gs pos="35000">
                <a:schemeClr val="accent1"/>
              </a:gs>
              <a:gs pos="100000">
                <a:schemeClr val="accent1">
                  <a:lumMod val="50000"/>
                </a:schemeClr>
              </a:gs>
            </a:gsLst>
            <a:path path="circle">
              <a:fillToRect r="100000" b="100000"/>
            </a:path>
          </a:gradFill>
          <a:ln w="12700" cap="flat" cmpd="sng" algn="ctr">
            <a:noFill/>
            <a:prstDash val="solid"/>
            <a:miter lim="800000"/>
          </a:ln>
          <a:effectLst/>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sp>
        <p:nvSpPr>
          <p:cNvPr id="2" name="任意多边形: 形状 1"/>
          <p:cNvSpPr/>
          <p:nvPr userDrawn="1"/>
        </p:nvSpPr>
        <p:spPr>
          <a:xfrm>
            <a:off x="0" y="-11155"/>
            <a:ext cx="6996332" cy="1950764"/>
          </a:xfrm>
          <a:custGeom>
            <a:avLst/>
            <a:gdLst>
              <a:gd name="connsiteX0" fmla="*/ 3831879 w 3831878"/>
              <a:gd name="connsiteY0" fmla="*/ 0 h 1068430"/>
              <a:gd name="connsiteX1" fmla="*/ 3477331 w 3831878"/>
              <a:gd name="connsiteY1" fmla="*/ 652056 h 1068430"/>
              <a:gd name="connsiteX2" fmla="*/ 2834565 w 3831878"/>
              <a:gd name="connsiteY2" fmla="*/ 1068431 h 1068430"/>
              <a:gd name="connsiteX3" fmla="*/ 0 w 3831878"/>
              <a:gd name="connsiteY3" fmla="*/ 1068431 h 1068430"/>
              <a:gd name="connsiteX4" fmla="*/ 0 w 3831878"/>
              <a:gd name="connsiteY4" fmla="*/ 0 h 1068430"/>
              <a:gd name="connsiteX5" fmla="*/ 3831879 w 3831878"/>
              <a:gd name="connsiteY5" fmla="*/ 0 h 1068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1878" h="1068430">
                <a:moveTo>
                  <a:pt x="3831879" y="0"/>
                </a:moveTo>
                <a:lnTo>
                  <a:pt x="3477331" y="652056"/>
                </a:lnTo>
                <a:cubicBezTo>
                  <a:pt x="3352800" y="881105"/>
                  <a:pt x="3063620" y="1068431"/>
                  <a:pt x="2834565" y="1068431"/>
                </a:cubicBezTo>
                <a:lnTo>
                  <a:pt x="0" y="1068431"/>
                </a:lnTo>
                <a:lnTo>
                  <a:pt x="0" y="0"/>
                </a:lnTo>
                <a:lnTo>
                  <a:pt x="3831879" y="0"/>
                </a:lnTo>
                <a:close/>
              </a:path>
            </a:pathLst>
          </a:custGeom>
          <a:gradFill flip="none" rotWithShape="0">
            <a:gsLst>
              <a:gs pos="0">
                <a:schemeClr val="accent1">
                  <a:alpha val="0"/>
                </a:schemeClr>
              </a:gs>
              <a:gs pos="75000">
                <a:schemeClr val="accent2">
                  <a:alpha val="50000"/>
                </a:schemeClr>
              </a:gs>
            </a:gsLst>
            <a:lin ang="1800000" scaled="0"/>
            <a:tileRect/>
          </a:gradFill>
          <a:ln w="1270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pPr>
            <a:endParaRPr kumimoji="0" lang="zh-CN" altLang="en-US" b="0" i="0" u="none" strike="noStrike" kern="0" cap="none" spc="0" normalizeH="0" baseline="0">
              <a:ln>
                <a:noFill/>
              </a:ln>
              <a:solidFill>
                <a:prstClr val="white"/>
              </a:solidFill>
              <a:effectLst/>
              <a:uLnTx/>
              <a:uFillTx/>
              <a:latin typeface="Roboto Regular"/>
              <a:ea typeface="思源黑体 CN Regular"/>
            </a:endParaRPr>
          </a:p>
        </p:txBody>
      </p:sp>
      <p:sp>
        <p:nvSpPr>
          <p:cNvPr id="3" name="任意多边形: 形状 2"/>
          <p:cNvSpPr/>
          <p:nvPr userDrawn="1"/>
        </p:nvSpPr>
        <p:spPr>
          <a:xfrm>
            <a:off x="4085737" y="1"/>
            <a:ext cx="8087158" cy="6858000"/>
          </a:xfrm>
          <a:custGeom>
            <a:avLst/>
            <a:gdLst>
              <a:gd name="connsiteX0" fmla="*/ 4454210 w 4454209"/>
              <a:gd name="connsiteY0" fmla="*/ 0 h 3777219"/>
              <a:gd name="connsiteX1" fmla="*/ 4454210 w 4454209"/>
              <a:gd name="connsiteY1" fmla="*/ 3777220 h 3777219"/>
              <a:gd name="connsiteX2" fmla="*/ 0 w 4454209"/>
              <a:gd name="connsiteY2" fmla="*/ 3777220 h 3777219"/>
              <a:gd name="connsiteX3" fmla="*/ 1939636 w 4454209"/>
              <a:gd name="connsiteY3" fmla="*/ 422259 h 3777219"/>
              <a:gd name="connsiteX4" fmla="*/ 2323070 w 4454209"/>
              <a:gd name="connsiteY4" fmla="*/ 0 h 3777219"/>
              <a:gd name="connsiteX5" fmla="*/ 4454210 w 4454209"/>
              <a:gd name="connsiteY5" fmla="*/ 0 h 3777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54209" h="3777219">
                <a:moveTo>
                  <a:pt x="4454210" y="0"/>
                </a:moveTo>
                <a:lnTo>
                  <a:pt x="4454210" y="3777220"/>
                </a:lnTo>
                <a:lnTo>
                  <a:pt x="0" y="3777220"/>
                </a:lnTo>
                <a:lnTo>
                  <a:pt x="1939636" y="422259"/>
                </a:lnTo>
                <a:cubicBezTo>
                  <a:pt x="2030895" y="264567"/>
                  <a:pt x="2167193" y="118429"/>
                  <a:pt x="2323070" y="0"/>
                </a:cubicBezTo>
                <a:lnTo>
                  <a:pt x="4454210" y="0"/>
                </a:lnTo>
                <a:close/>
              </a:path>
            </a:pathLst>
          </a:custGeom>
          <a:gradFill flip="none" rotWithShape="0">
            <a:gsLst>
              <a:gs pos="100000">
                <a:schemeClr val="accent1">
                  <a:alpha val="0"/>
                </a:schemeClr>
              </a:gs>
              <a:gs pos="0">
                <a:schemeClr val="accent2">
                  <a:alpha val="40000"/>
                </a:schemeClr>
              </a:gs>
            </a:gsLst>
            <a:lin ang="1800000" scaled="0"/>
            <a:tileRect/>
          </a:gradFill>
          <a:ln w="1270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pPr>
            <a:endParaRPr kumimoji="0" lang="zh-CN" altLang="en-US" b="0" i="0" u="none" strike="noStrike" kern="0" cap="none" spc="0" normalizeH="0" baseline="0">
              <a:ln>
                <a:noFill/>
              </a:ln>
              <a:solidFill>
                <a:prstClr val="white"/>
              </a:solidFill>
              <a:effectLst/>
              <a:uLnTx/>
              <a:uFillTx/>
              <a:latin typeface="Roboto Regular"/>
              <a:ea typeface="思源黑体 CN Regular"/>
            </a:endParaRPr>
          </a:p>
        </p:txBody>
      </p:sp>
      <p:sp>
        <p:nvSpPr>
          <p:cNvPr id="5" name="任意多边形: 形状 4"/>
          <p:cNvSpPr/>
          <p:nvPr userDrawn="1"/>
        </p:nvSpPr>
        <p:spPr>
          <a:xfrm>
            <a:off x="6379699" y="1130301"/>
            <a:ext cx="5812301" cy="5718280"/>
          </a:xfrm>
          <a:custGeom>
            <a:avLst/>
            <a:gdLst>
              <a:gd name="connsiteX0" fmla="*/ 2223895 w 3170069"/>
              <a:gd name="connsiteY0" fmla="*/ 0 h 3132865"/>
              <a:gd name="connsiteX1" fmla="*/ 3170070 w 3170069"/>
              <a:gd name="connsiteY1" fmla="*/ 0 h 3132865"/>
              <a:gd name="connsiteX2" fmla="*/ 3170070 w 3170069"/>
              <a:gd name="connsiteY2" fmla="*/ 3132866 h 3132865"/>
              <a:gd name="connsiteX3" fmla="*/ 0 w 3170069"/>
              <a:gd name="connsiteY3" fmla="*/ 3132866 h 3132865"/>
              <a:gd name="connsiteX4" fmla="*/ 73392 w 3170069"/>
              <a:gd name="connsiteY4" fmla="*/ 2896542 h 3132865"/>
              <a:gd name="connsiteX5" fmla="*/ 1472861 w 3170069"/>
              <a:gd name="connsiteY5" fmla="*/ 475857 h 3132865"/>
              <a:gd name="connsiteX6" fmla="*/ 2223895 w 3170069"/>
              <a:gd name="connsiteY6" fmla="*/ 0 h 3132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0069" h="3132865">
                <a:moveTo>
                  <a:pt x="2223895" y="0"/>
                </a:moveTo>
                <a:lnTo>
                  <a:pt x="3170070" y="0"/>
                </a:lnTo>
                <a:lnTo>
                  <a:pt x="3170070" y="3132866"/>
                </a:lnTo>
                <a:lnTo>
                  <a:pt x="0" y="3132866"/>
                </a:lnTo>
                <a:cubicBezTo>
                  <a:pt x="107" y="3063114"/>
                  <a:pt x="23751" y="2982342"/>
                  <a:pt x="73392" y="2896542"/>
                </a:cubicBezTo>
                <a:lnTo>
                  <a:pt x="1472861" y="475857"/>
                </a:lnTo>
                <a:cubicBezTo>
                  <a:pt x="1624245" y="214178"/>
                  <a:pt x="1962103" y="0"/>
                  <a:pt x="2223895" y="0"/>
                </a:cubicBezTo>
                <a:close/>
              </a:path>
            </a:pathLst>
          </a:custGeom>
          <a:gradFill flip="none" rotWithShape="0">
            <a:gsLst>
              <a:gs pos="99000">
                <a:schemeClr val="accent1">
                  <a:alpha val="0"/>
                </a:schemeClr>
              </a:gs>
              <a:gs pos="23000">
                <a:schemeClr val="accent2">
                  <a:lumMod val="60000"/>
                  <a:lumOff val="40000"/>
                </a:schemeClr>
              </a:gs>
            </a:gsLst>
            <a:lin ang="1800000" scaled="0"/>
            <a:tileRect/>
          </a:gradFill>
          <a:ln w="1270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pPr>
            <a:endParaRPr kumimoji="0" lang="zh-CN" altLang="en-US" b="0" i="0" u="none" strike="noStrike" kern="0" cap="none" spc="0" normalizeH="0" baseline="0">
              <a:ln>
                <a:noFill/>
              </a:ln>
              <a:solidFill>
                <a:prstClr val="white"/>
              </a:solidFill>
              <a:effectLst/>
              <a:uLnTx/>
              <a:uFillTx/>
              <a:latin typeface="Roboto Regular"/>
              <a:ea typeface="思源黑体 CN Regular"/>
            </a:endParaRPr>
          </a:p>
        </p:txBody>
      </p:sp>
      <p:sp>
        <p:nvSpPr>
          <p:cNvPr id="6" name="任意多边形: 形状 5"/>
          <p:cNvSpPr/>
          <p:nvPr userDrawn="1"/>
        </p:nvSpPr>
        <p:spPr>
          <a:xfrm>
            <a:off x="-3042" y="4244010"/>
            <a:ext cx="4251195" cy="2613990"/>
          </a:xfrm>
          <a:custGeom>
            <a:avLst/>
            <a:gdLst>
              <a:gd name="connsiteX0" fmla="*/ 698398 w 2271583"/>
              <a:gd name="connsiteY0" fmla="*/ 0 h 1396759"/>
              <a:gd name="connsiteX1" fmla="*/ 2031750 w 2271583"/>
              <a:gd name="connsiteY1" fmla="*/ 0 h 1396759"/>
              <a:gd name="connsiteX2" fmla="*/ 2207420 w 2271583"/>
              <a:gd name="connsiteY2" fmla="*/ 416375 h 1396759"/>
              <a:gd name="connsiteX3" fmla="*/ 1640614 w 2271583"/>
              <a:gd name="connsiteY3" fmla="*/ 1396759 h 1396759"/>
              <a:gd name="connsiteX4" fmla="*/ 0 w 2271583"/>
              <a:gd name="connsiteY4" fmla="*/ 1396759 h 1396759"/>
              <a:gd name="connsiteX5" fmla="*/ 0 w 2271583"/>
              <a:gd name="connsiteY5" fmla="*/ 487732 h 1396759"/>
              <a:gd name="connsiteX6" fmla="*/ 41296 w 2271583"/>
              <a:gd name="connsiteY6" fmla="*/ 416375 h 1396759"/>
              <a:gd name="connsiteX7" fmla="*/ 698398 w 2271583"/>
              <a:gd name="connsiteY7" fmla="*/ 0 h 1396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1583" h="1396759">
                <a:moveTo>
                  <a:pt x="698398" y="0"/>
                </a:moveTo>
                <a:lnTo>
                  <a:pt x="2031750" y="0"/>
                </a:lnTo>
                <a:cubicBezTo>
                  <a:pt x="2260698" y="0"/>
                  <a:pt x="2339760" y="187433"/>
                  <a:pt x="2207420" y="416375"/>
                </a:cubicBezTo>
                <a:lnTo>
                  <a:pt x="1640614" y="1396759"/>
                </a:lnTo>
                <a:lnTo>
                  <a:pt x="0" y="1396759"/>
                </a:lnTo>
                <a:lnTo>
                  <a:pt x="0" y="487732"/>
                </a:lnTo>
                <a:lnTo>
                  <a:pt x="41296" y="416375"/>
                </a:lnTo>
                <a:cubicBezTo>
                  <a:pt x="173637" y="187433"/>
                  <a:pt x="469343" y="0"/>
                  <a:pt x="698398" y="0"/>
                </a:cubicBezTo>
                <a:close/>
              </a:path>
            </a:pathLst>
          </a:custGeom>
          <a:gradFill flip="none" rotWithShape="0">
            <a:gsLst>
              <a:gs pos="100000">
                <a:schemeClr val="accent1">
                  <a:alpha val="18000"/>
                </a:schemeClr>
              </a:gs>
              <a:gs pos="0">
                <a:schemeClr val="accent2">
                  <a:alpha val="50000"/>
                </a:schemeClr>
              </a:gs>
            </a:gsLst>
            <a:lin ang="1800000" scaled="0"/>
            <a:tileRect/>
          </a:gradFill>
          <a:ln w="1270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pPr>
            <a:endParaRPr kumimoji="0" lang="zh-CN" altLang="en-US" b="0" i="0" u="none" strike="noStrike" kern="0" cap="none" spc="0" normalizeH="0" baseline="0">
              <a:ln>
                <a:noFill/>
              </a:ln>
              <a:solidFill>
                <a:prstClr val="white"/>
              </a:solidFill>
              <a:effectLst/>
              <a:uLnTx/>
              <a:uFillTx/>
              <a:latin typeface="Roboto Regular"/>
              <a:ea typeface="思源黑体 CN Regular"/>
            </a:endParaRPr>
          </a:p>
        </p:txBody>
      </p:sp>
      <p:sp>
        <p:nvSpPr>
          <p:cNvPr id="8" name="文本占位符 7"/>
          <p:cNvSpPr>
            <a:spLocks noGrp="1"/>
          </p:cNvSpPr>
          <p:nvPr>
            <p:ph type="body" sz="quarter" idx="14" hasCustomPrompt="1"/>
          </p:nvPr>
        </p:nvSpPr>
        <p:spPr>
          <a:xfrm>
            <a:off x="660400" y="4951762"/>
            <a:ext cx="10858500" cy="293607"/>
          </a:xfrm>
          <a:prstGeom prst="rect">
            <a:avLst/>
          </a:prstGeom>
        </p:spPr>
        <p:txBody>
          <a:bodyPr vert="horz" lIns="91440" tIns="45720" rIns="91440" bIns="45720" rtlCol="0" anchor="ctr">
            <a:spAutoFit/>
          </a:bodyPr>
          <a:lstStyle>
            <a:lvl1pPr marL="0" indent="0">
              <a:lnSpc>
                <a:spcPct val="120000"/>
              </a:lnSpc>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zh-CN" altLang="en-US" dirty="0"/>
              <a:t>汇报人 </a:t>
            </a:r>
            <a:r>
              <a:rPr lang="en-US" altLang="zh-CN" dirty="0"/>
              <a:t>/ OfficePLUS</a:t>
            </a:r>
          </a:p>
        </p:txBody>
      </p:sp>
      <p:sp>
        <p:nvSpPr>
          <p:cNvPr id="9" name="文本占位符 8"/>
          <p:cNvSpPr>
            <a:spLocks noGrp="1"/>
          </p:cNvSpPr>
          <p:nvPr>
            <p:ph type="body" sz="quarter" idx="15" hasCustomPrompt="1"/>
          </p:nvPr>
        </p:nvSpPr>
        <p:spPr>
          <a:xfrm>
            <a:off x="660400" y="5245369"/>
            <a:ext cx="10858500" cy="293607"/>
          </a:xfrm>
          <a:prstGeom prst="rect">
            <a:avLst/>
          </a:prstGeom>
        </p:spPr>
        <p:txBody>
          <a:bodyPr vert="horz" lIns="91440" tIns="45720" rIns="91440" bIns="45720" rtlCol="0" anchor="ctr">
            <a:spAutoFit/>
          </a:bodyPr>
          <a:lstStyle>
            <a:lvl1pPr marL="0" indent="0">
              <a:lnSpc>
                <a:spcPct val="120000"/>
              </a:lnSpc>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en-US" dirty="0"/>
              <a:t>www.officeplus.com</a:t>
            </a:r>
          </a:p>
        </p:txBody>
      </p:sp>
      <p:sp>
        <p:nvSpPr>
          <p:cNvPr id="4" name="标题 3"/>
          <p:cNvSpPr>
            <a:spLocks noGrp="1"/>
          </p:cNvSpPr>
          <p:nvPr>
            <p:ph type="ctrTitle" hasCustomPrompt="1"/>
          </p:nvPr>
        </p:nvSpPr>
        <p:spPr>
          <a:xfrm>
            <a:off x="660400" y="2802076"/>
            <a:ext cx="10858500" cy="707886"/>
          </a:xfrm>
          <a:prstGeom prst="rect">
            <a:avLst/>
          </a:prstGeom>
        </p:spPr>
        <p:txBody>
          <a:bodyPr vert="horz" lIns="91440" tIns="45720" rIns="91440" bIns="45720" rtlCol="0" anchor="b">
            <a:spAutoFit/>
          </a:bodyPr>
          <a:lstStyle>
            <a:lvl1pPr>
              <a:lnSpc>
                <a:spcPct val="100000"/>
              </a:lnSpc>
              <a:defRPr lang="zh-CN" altLang="en-US" sz="4000" b="1" dirty="0">
                <a:solidFill>
                  <a:schemeClr val="bg1"/>
                </a:solidFill>
              </a:defRPr>
            </a:lvl1pPr>
          </a:lstStyle>
          <a:p>
            <a:pPr lvl="0" defTabSz="914400"/>
            <a:r>
              <a:rPr lang="en-US" altLang="zh-CN" dirty="0" err="1"/>
              <a:t>OfficePLUS</a:t>
            </a:r>
            <a:r>
              <a:rPr lang="en-US" altLang="zh-CN" dirty="0"/>
              <a:t> </a:t>
            </a:r>
            <a:r>
              <a:rPr lang="zh-CN" altLang="en-US" dirty="0"/>
              <a:t>标准主题模板</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tags" Target="../tags/tag51.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8.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notesSlide" Target="../notesSlides/notesSlide3.xml"/><Relationship Id="rId5" Type="http://schemas.openxmlformats.org/officeDocument/2006/relationships/tags" Target="../tags/tag48.xml"/><Relationship Id="rId10" Type="http://schemas.openxmlformats.org/officeDocument/2006/relationships/slideLayout" Target="../slideLayouts/slideLayout4.xml"/><Relationship Id="rId4" Type="http://schemas.openxmlformats.org/officeDocument/2006/relationships/tags" Target="../tags/tag47.xml"/><Relationship Id="rId9" Type="http://schemas.openxmlformats.org/officeDocument/2006/relationships/tags" Target="../tags/tag52.xml"/></Relationships>
</file>

<file path=ppt/slides/_rels/slide11.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19.png"/><Relationship Id="rId5" Type="http://schemas.openxmlformats.org/officeDocument/2006/relationships/notesSlide" Target="../notesSlides/notesSlide4.xml"/><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56.xml"/></Relationships>
</file>

<file path=ppt/slides/_rels/slide13.xml.rels><?xml version="1.0" encoding="UTF-8" standalone="yes"?>
<Relationships xmlns="http://schemas.openxmlformats.org/package/2006/relationships"><Relationship Id="rId117" Type="http://schemas.openxmlformats.org/officeDocument/2006/relationships/tags" Target="../tags/tag173.xml"/><Relationship Id="rId21" Type="http://schemas.openxmlformats.org/officeDocument/2006/relationships/tags" Target="../tags/tag77.xml"/><Relationship Id="rId42" Type="http://schemas.openxmlformats.org/officeDocument/2006/relationships/tags" Target="../tags/tag98.xml"/><Relationship Id="rId63" Type="http://schemas.openxmlformats.org/officeDocument/2006/relationships/tags" Target="../tags/tag119.xml"/><Relationship Id="rId84" Type="http://schemas.openxmlformats.org/officeDocument/2006/relationships/tags" Target="../tags/tag140.xml"/><Relationship Id="rId138" Type="http://schemas.openxmlformats.org/officeDocument/2006/relationships/tags" Target="../tags/tag194.xml"/><Relationship Id="rId16" Type="http://schemas.openxmlformats.org/officeDocument/2006/relationships/tags" Target="../tags/tag72.xml"/><Relationship Id="rId107" Type="http://schemas.openxmlformats.org/officeDocument/2006/relationships/tags" Target="../tags/tag163.xml"/><Relationship Id="rId11" Type="http://schemas.openxmlformats.org/officeDocument/2006/relationships/tags" Target="../tags/tag67.xml"/><Relationship Id="rId32" Type="http://schemas.openxmlformats.org/officeDocument/2006/relationships/tags" Target="../tags/tag88.xml"/><Relationship Id="rId37" Type="http://schemas.openxmlformats.org/officeDocument/2006/relationships/tags" Target="../tags/tag93.xml"/><Relationship Id="rId53" Type="http://schemas.openxmlformats.org/officeDocument/2006/relationships/tags" Target="../tags/tag109.xml"/><Relationship Id="rId58" Type="http://schemas.openxmlformats.org/officeDocument/2006/relationships/tags" Target="../tags/tag114.xml"/><Relationship Id="rId74" Type="http://schemas.openxmlformats.org/officeDocument/2006/relationships/tags" Target="../tags/tag130.xml"/><Relationship Id="rId79" Type="http://schemas.openxmlformats.org/officeDocument/2006/relationships/tags" Target="../tags/tag135.xml"/><Relationship Id="rId102" Type="http://schemas.openxmlformats.org/officeDocument/2006/relationships/tags" Target="../tags/tag158.xml"/><Relationship Id="rId123" Type="http://schemas.openxmlformats.org/officeDocument/2006/relationships/tags" Target="../tags/tag179.xml"/><Relationship Id="rId128" Type="http://schemas.openxmlformats.org/officeDocument/2006/relationships/tags" Target="../tags/tag184.xml"/><Relationship Id="rId5" Type="http://schemas.openxmlformats.org/officeDocument/2006/relationships/tags" Target="../tags/tag61.xml"/><Relationship Id="rId90" Type="http://schemas.openxmlformats.org/officeDocument/2006/relationships/tags" Target="../tags/tag146.xml"/><Relationship Id="rId95" Type="http://schemas.openxmlformats.org/officeDocument/2006/relationships/tags" Target="../tags/tag151.xml"/><Relationship Id="rId22" Type="http://schemas.openxmlformats.org/officeDocument/2006/relationships/tags" Target="../tags/tag78.xml"/><Relationship Id="rId27" Type="http://schemas.openxmlformats.org/officeDocument/2006/relationships/tags" Target="../tags/tag83.xml"/><Relationship Id="rId43" Type="http://schemas.openxmlformats.org/officeDocument/2006/relationships/tags" Target="../tags/tag99.xml"/><Relationship Id="rId48" Type="http://schemas.openxmlformats.org/officeDocument/2006/relationships/tags" Target="../tags/tag104.xml"/><Relationship Id="rId64" Type="http://schemas.openxmlformats.org/officeDocument/2006/relationships/tags" Target="../tags/tag120.xml"/><Relationship Id="rId69" Type="http://schemas.openxmlformats.org/officeDocument/2006/relationships/tags" Target="../tags/tag125.xml"/><Relationship Id="rId113" Type="http://schemas.openxmlformats.org/officeDocument/2006/relationships/tags" Target="../tags/tag169.xml"/><Relationship Id="rId118" Type="http://schemas.openxmlformats.org/officeDocument/2006/relationships/tags" Target="../tags/tag174.xml"/><Relationship Id="rId134" Type="http://schemas.openxmlformats.org/officeDocument/2006/relationships/tags" Target="../tags/tag190.xml"/><Relationship Id="rId139" Type="http://schemas.openxmlformats.org/officeDocument/2006/relationships/slideLayout" Target="../slideLayouts/slideLayout5.xml"/><Relationship Id="rId80" Type="http://schemas.openxmlformats.org/officeDocument/2006/relationships/tags" Target="../tags/tag136.xml"/><Relationship Id="rId85" Type="http://schemas.openxmlformats.org/officeDocument/2006/relationships/tags" Target="../tags/tag141.xml"/><Relationship Id="rId12" Type="http://schemas.openxmlformats.org/officeDocument/2006/relationships/tags" Target="../tags/tag68.xml"/><Relationship Id="rId17" Type="http://schemas.openxmlformats.org/officeDocument/2006/relationships/tags" Target="../tags/tag73.xml"/><Relationship Id="rId33" Type="http://schemas.openxmlformats.org/officeDocument/2006/relationships/tags" Target="../tags/tag89.xml"/><Relationship Id="rId38" Type="http://schemas.openxmlformats.org/officeDocument/2006/relationships/tags" Target="../tags/tag94.xml"/><Relationship Id="rId59" Type="http://schemas.openxmlformats.org/officeDocument/2006/relationships/tags" Target="../tags/tag115.xml"/><Relationship Id="rId103" Type="http://schemas.openxmlformats.org/officeDocument/2006/relationships/tags" Target="../tags/tag159.xml"/><Relationship Id="rId108" Type="http://schemas.openxmlformats.org/officeDocument/2006/relationships/tags" Target="../tags/tag164.xml"/><Relationship Id="rId124" Type="http://schemas.openxmlformats.org/officeDocument/2006/relationships/tags" Target="../tags/tag180.xml"/><Relationship Id="rId129" Type="http://schemas.openxmlformats.org/officeDocument/2006/relationships/tags" Target="../tags/tag185.xml"/><Relationship Id="rId54" Type="http://schemas.openxmlformats.org/officeDocument/2006/relationships/tags" Target="../tags/tag110.xml"/><Relationship Id="rId70" Type="http://schemas.openxmlformats.org/officeDocument/2006/relationships/tags" Target="../tags/tag126.xml"/><Relationship Id="rId75" Type="http://schemas.openxmlformats.org/officeDocument/2006/relationships/tags" Target="../tags/tag131.xml"/><Relationship Id="rId91" Type="http://schemas.openxmlformats.org/officeDocument/2006/relationships/tags" Target="../tags/tag147.xml"/><Relationship Id="rId96" Type="http://schemas.openxmlformats.org/officeDocument/2006/relationships/tags" Target="../tags/tag152.xml"/><Relationship Id="rId1" Type="http://schemas.openxmlformats.org/officeDocument/2006/relationships/tags" Target="../tags/tag57.xml"/><Relationship Id="rId6" Type="http://schemas.openxmlformats.org/officeDocument/2006/relationships/tags" Target="../tags/tag62.xml"/><Relationship Id="rId23" Type="http://schemas.openxmlformats.org/officeDocument/2006/relationships/tags" Target="../tags/tag79.xml"/><Relationship Id="rId28" Type="http://schemas.openxmlformats.org/officeDocument/2006/relationships/tags" Target="../tags/tag84.xml"/><Relationship Id="rId49" Type="http://schemas.openxmlformats.org/officeDocument/2006/relationships/tags" Target="../tags/tag105.xml"/><Relationship Id="rId114" Type="http://schemas.openxmlformats.org/officeDocument/2006/relationships/tags" Target="../tags/tag170.xml"/><Relationship Id="rId119" Type="http://schemas.openxmlformats.org/officeDocument/2006/relationships/tags" Target="../tags/tag175.xml"/><Relationship Id="rId44" Type="http://schemas.openxmlformats.org/officeDocument/2006/relationships/tags" Target="../tags/tag100.xml"/><Relationship Id="rId60" Type="http://schemas.openxmlformats.org/officeDocument/2006/relationships/tags" Target="../tags/tag116.xml"/><Relationship Id="rId65" Type="http://schemas.openxmlformats.org/officeDocument/2006/relationships/tags" Target="../tags/tag121.xml"/><Relationship Id="rId81" Type="http://schemas.openxmlformats.org/officeDocument/2006/relationships/tags" Target="../tags/tag137.xml"/><Relationship Id="rId86" Type="http://schemas.openxmlformats.org/officeDocument/2006/relationships/tags" Target="../tags/tag142.xml"/><Relationship Id="rId130" Type="http://schemas.openxmlformats.org/officeDocument/2006/relationships/tags" Target="../tags/tag186.xml"/><Relationship Id="rId135" Type="http://schemas.openxmlformats.org/officeDocument/2006/relationships/tags" Target="../tags/tag191.xml"/><Relationship Id="rId13" Type="http://schemas.openxmlformats.org/officeDocument/2006/relationships/tags" Target="../tags/tag69.xml"/><Relationship Id="rId18" Type="http://schemas.openxmlformats.org/officeDocument/2006/relationships/tags" Target="../tags/tag74.xml"/><Relationship Id="rId39" Type="http://schemas.openxmlformats.org/officeDocument/2006/relationships/tags" Target="../tags/tag95.xml"/><Relationship Id="rId109" Type="http://schemas.openxmlformats.org/officeDocument/2006/relationships/tags" Target="../tags/tag165.xml"/><Relationship Id="rId34" Type="http://schemas.openxmlformats.org/officeDocument/2006/relationships/tags" Target="../tags/tag90.xml"/><Relationship Id="rId50" Type="http://schemas.openxmlformats.org/officeDocument/2006/relationships/tags" Target="../tags/tag106.xml"/><Relationship Id="rId55" Type="http://schemas.openxmlformats.org/officeDocument/2006/relationships/tags" Target="../tags/tag111.xml"/><Relationship Id="rId76" Type="http://schemas.openxmlformats.org/officeDocument/2006/relationships/tags" Target="../tags/tag132.xml"/><Relationship Id="rId97" Type="http://schemas.openxmlformats.org/officeDocument/2006/relationships/tags" Target="../tags/tag153.xml"/><Relationship Id="rId104" Type="http://schemas.openxmlformats.org/officeDocument/2006/relationships/tags" Target="../tags/tag160.xml"/><Relationship Id="rId120" Type="http://schemas.openxmlformats.org/officeDocument/2006/relationships/tags" Target="../tags/tag176.xml"/><Relationship Id="rId125" Type="http://schemas.openxmlformats.org/officeDocument/2006/relationships/tags" Target="../tags/tag181.xml"/><Relationship Id="rId7" Type="http://schemas.openxmlformats.org/officeDocument/2006/relationships/tags" Target="../tags/tag63.xml"/><Relationship Id="rId71" Type="http://schemas.openxmlformats.org/officeDocument/2006/relationships/tags" Target="../tags/tag127.xml"/><Relationship Id="rId92" Type="http://schemas.openxmlformats.org/officeDocument/2006/relationships/tags" Target="../tags/tag148.xml"/><Relationship Id="rId2" Type="http://schemas.openxmlformats.org/officeDocument/2006/relationships/tags" Target="../tags/tag58.xml"/><Relationship Id="rId29" Type="http://schemas.openxmlformats.org/officeDocument/2006/relationships/tags" Target="../tags/tag85.xml"/><Relationship Id="rId24" Type="http://schemas.openxmlformats.org/officeDocument/2006/relationships/tags" Target="../tags/tag80.xml"/><Relationship Id="rId40" Type="http://schemas.openxmlformats.org/officeDocument/2006/relationships/tags" Target="../tags/tag96.xml"/><Relationship Id="rId45" Type="http://schemas.openxmlformats.org/officeDocument/2006/relationships/tags" Target="../tags/tag101.xml"/><Relationship Id="rId66" Type="http://schemas.openxmlformats.org/officeDocument/2006/relationships/tags" Target="../tags/tag122.xml"/><Relationship Id="rId87" Type="http://schemas.openxmlformats.org/officeDocument/2006/relationships/tags" Target="../tags/tag143.xml"/><Relationship Id="rId110" Type="http://schemas.openxmlformats.org/officeDocument/2006/relationships/tags" Target="../tags/tag166.xml"/><Relationship Id="rId115" Type="http://schemas.openxmlformats.org/officeDocument/2006/relationships/tags" Target="../tags/tag171.xml"/><Relationship Id="rId131" Type="http://schemas.openxmlformats.org/officeDocument/2006/relationships/tags" Target="../tags/tag187.xml"/><Relationship Id="rId136" Type="http://schemas.openxmlformats.org/officeDocument/2006/relationships/tags" Target="../tags/tag192.xml"/><Relationship Id="rId61" Type="http://schemas.openxmlformats.org/officeDocument/2006/relationships/tags" Target="../tags/tag117.xml"/><Relationship Id="rId82" Type="http://schemas.openxmlformats.org/officeDocument/2006/relationships/tags" Target="../tags/tag138.xml"/><Relationship Id="rId19" Type="http://schemas.openxmlformats.org/officeDocument/2006/relationships/tags" Target="../tags/tag75.xml"/><Relationship Id="rId14" Type="http://schemas.openxmlformats.org/officeDocument/2006/relationships/tags" Target="../tags/tag70.xml"/><Relationship Id="rId30" Type="http://schemas.openxmlformats.org/officeDocument/2006/relationships/tags" Target="../tags/tag86.xml"/><Relationship Id="rId35" Type="http://schemas.openxmlformats.org/officeDocument/2006/relationships/tags" Target="../tags/tag91.xml"/><Relationship Id="rId56" Type="http://schemas.openxmlformats.org/officeDocument/2006/relationships/tags" Target="../tags/tag112.xml"/><Relationship Id="rId77" Type="http://schemas.openxmlformats.org/officeDocument/2006/relationships/tags" Target="../tags/tag133.xml"/><Relationship Id="rId100" Type="http://schemas.openxmlformats.org/officeDocument/2006/relationships/tags" Target="../tags/tag156.xml"/><Relationship Id="rId105" Type="http://schemas.openxmlformats.org/officeDocument/2006/relationships/tags" Target="../tags/tag161.xml"/><Relationship Id="rId126" Type="http://schemas.openxmlformats.org/officeDocument/2006/relationships/tags" Target="../tags/tag182.xml"/><Relationship Id="rId8" Type="http://schemas.openxmlformats.org/officeDocument/2006/relationships/tags" Target="../tags/tag64.xml"/><Relationship Id="rId51" Type="http://schemas.openxmlformats.org/officeDocument/2006/relationships/tags" Target="../tags/tag107.xml"/><Relationship Id="rId72" Type="http://schemas.openxmlformats.org/officeDocument/2006/relationships/tags" Target="../tags/tag128.xml"/><Relationship Id="rId93" Type="http://schemas.openxmlformats.org/officeDocument/2006/relationships/tags" Target="../tags/tag149.xml"/><Relationship Id="rId98" Type="http://schemas.openxmlformats.org/officeDocument/2006/relationships/tags" Target="../tags/tag154.xml"/><Relationship Id="rId121" Type="http://schemas.openxmlformats.org/officeDocument/2006/relationships/tags" Target="../tags/tag177.xml"/><Relationship Id="rId3" Type="http://schemas.openxmlformats.org/officeDocument/2006/relationships/tags" Target="../tags/tag59.xml"/><Relationship Id="rId25" Type="http://schemas.openxmlformats.org/officeDocument/2006/relationships/tags" Target="../tags/tag81.xml"/><Relationship Id="rId46" Type="http://schemas.openxmlformats.org/officeDocument/2006/relationships/tags" Target="../tags/tag102.xml"/><Relationship Id="rId67" Type="http://schemas.openxmlformats.org/officeDocument/2006/relationships/tags" Target="../tags/tag123.xml"/><Relationship Id="rId116" Type="http://schemas.openxmlformats.org/officeDocument/2006/relationships/tags" Target="../tags/tag172.xml"/><Relationship Id="rId137" Type="http://schemas.openxmlformats.org/officeDocument/2006/relationships/tags" Target="../tags/tag193.xml"/><Relationship Id="rId20" Type="http://schemas.openxmlformats.org/officeDocument/2006/relationships/tags" Target="../tags/tag76.xml"/><Relationship Id="rId41" Type="http://schemas.openxmlformats.org/officeDocument/2006/relationships/tags" Target="../tags/tag97.xml"/><Relationship Id="rId62" Type="http://schemas.openxmlformats.org/officeDocument/2006/relationships/tags" Target="../tags/tag118.xml"/><Relationship Id="rId83" Type="http://schemas.openxmlformats.org/officeDocument/2006/relationships/tags" Target="../tags/tag139.xml"/><Relationship Id="rId88" Type="http://schemas.openxmlformats.org/officeDocument/2006/relationships/tags" Target="../tags/tag144.xml"/><Relationship Id="rId111" Type="http://schemas.openxmlformats.org/officeDocument/2006/relationships/tags" Target="../tags/tag167.xml"/><Relationship Id="rId132" Type="http://schemas.openxmlformats.org/officeDocument/2006/relationships/tags" Target="../tags/tag188.xml"/><Relationship Id="rId15" Type="http://schemas.openxmlformats.org/officeDocument/2006/relationships/tags" Target="../tags/tag71.xml"/><Relationship Id="rId36" Type="http://schemas.openxmlformats.org/officeDocument/2006/relationships/tags" Target="../tags/tag92.xml"/><Relationship Id="rId57" Type="http://schemas.openxmlformats.org/officeDocument/2006/relationships/tags" Target="../tags/tag113.xml"/><Relationship Id="rId106" Type="http://schemas.openxmlformats.org/officeDocument/2006/relationships/tags" Target="../tags/tag162.xml"/><Relationship Id="rId127" Type="http://schemas.openxmlformats.org/officeDocument/2006/relationships/tags" Target="../tags/tag183.xml"/><Relationship Id="rId10" Type="http://schemas.openxmlformats.org/officeDocument/2006/relationships/tags" Target="../tags/tag66.xml"/><Relationship Id="rId31" Type="http://schemas.openxmlformats.org/officeDocument/2006/relationships/tags" Target="../tags/tag87.xml"/><Relationship Id="rId52" Type="http://schemas.openxmlformats.org/officeDocument/2006/relationships/tags" Target="../tags/tag108.xml"/><Relationship Id="rId73" Type="http://schemas.openxmlformats.org/officeDocument/2006/relationships/tags" Target="../tags/tag129.xml"/><Relationship Id="rId78" Type="http://schemas.openxmlformats.org/officeDocument/2006/relationships/tags" Target="../tags/tag134.xml"/><Relationship Id="rId94" Type="http://schemas.openxmlformats.org/officeDocument/2006/relationships/tags" Target="../tags/tag150.xml"/><Relationship Id="rId99" Type="http://schemas.openxmlformats.org/officeDocument/2006/relationships/tags" Target="../tags/tag155.xml"/><Relationship Id="rId101" Type="http://schemas.openxmlformats.org/officeDocument/2006/relationships/tags" Target="../tags/tag157.xml"/><Relationship Id="rId122" Type="http://schemas.openxmlformats.org/officeDocument/2006/relationships/tags" Target="../tags/tag178.xml"/><Relationship Id="rId4" Type="http://schemas.openxmlformats.org/officeDocument/2006/relationships/tags" Target="../tags/tag60.xml"/><Relationship Id="rId9" Type="http://schemas.openxmlformats.org/officeDocument/2006/relationships/tags" Target="../tags/tag65.xml"/><Relationship Id="rId26" Type="http://schemas.openxmlformats.org/officeDocument/2006/relationships/tags" Target="../tags/tag82.xml"/><Relationship Id="rId47" Type="http://schemas.openxmlformats.org/officeDocument/2006/relationships/tags" Target="../tags/tag103.xml"/><Relationship Id="rId68" Type="http://schemas.openxmlformats.org/officeDocument/2006/relationships/tags" Target="../tags/tag124.xml"/><Relationship Id="rId89" Type="http://schemas.openxmlformats.org/officeDocument/2006/relationships/tags" Target="../tags/tag145.xml"/><Relationship Id="rId112" Type="http://schemas.openxmlformats.org/officeDocument/2006/relationships/tags" Target="../tags/tag168.xml"/><Relationship Id="rId133" Type="http://schemas.openxmlformats.org/officeDocument/2006/relationships/tags" Target="../tags/tag189.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197.xml"/><Relationship Id="rId7" Type="http://schemas.openxmlformats.org/officeDocument/2006/relationships/slideLayout" Target="../slideLayouts/slideLayout4.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tags" Target="../tags/tag200.xml"/><Relationship Id="rId11" Type="http://schemas.openxmlformats.org/officeDocument/2006/relationships/image" Target="../media/image22.png"/><Relationship Id="rId5" Type="http://schemas.openxmlformats.org/officeDocument/2006/relationships/tags" Target="../tags/tag199.xml"/><Relationship Id="rId10" Type="http://schemas.openxmlformats.org/officeDocument/2006/relationships/image" Target="../media/image21.png"/><Relationship Id="rId4" Type="http://schemas.openxmlformats.org/officeDocument/2006/relationships/tags" Target="../tags/tag198.xml"/><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tags" Target="../tags/tag208.xml"/><Relationship Id="rId13" Type="http://schemas.openxmlformats.org/officeDocument/2006/relationships/tags" Target="../tags/tag213.xml"/><Relationship Id="rId3" Type="http://schemas.openxmlformats.org/officeDocument/2006/relationships/tags" Target="../tags/tag203.xml"/><Relationship Id="rId7" Type="http://schemas.openxmlformats.org/officeDocument/2006/relationships/tags" Target="../tags/tag207.xml"/><Relationship Id="rId12" Type="http://schemas.openxmlformats.org/officeDocument/2006/relationships/tags" Target="../tags/tag212.xml"/><Relationship Id="rId2" Type="http://schemas.openxmlformats.org/officeDocument/2006/relationships/tags" Target="../tags/tag202.xml"/><Relationship Id="rId16" Type="http://schemas.openxmlformats.org/officeDocument/2006/relationships/notesSlide" Target="../notesSlides/notesSlide7.xml"/><Relationship Id="rId1" Type="http://schemas.openxmlformats.org/officeDocument/2006/relationships/tags" Target="../tags/tag201.xml"/><Relationship Id="rId6" Type="http://schemas.openxmlformats.org/officeDocument/2006/relationships/tags" Target="../tags/tag206.xml"/><Relationship Id="rId11" Type="http://schemas.openxmlformats.org/officeDocument/2006/relationships/tags" Target="../tags/tag211.xml"/><Relationship Id="rId5" Type="http://schemas.openxmlformats.org/officeDocument/2006/relationships/tags" Target="../tags/tag205.xml"/><Relationship Id="rId15" Type="http://schemas.openxmlformats.org/officeDocument/2006/relationships/slideLayout" Target="../slideLayouts/slideLayout4.xml"/><Relationship Id="rId10" Type="http://schemas.openxmlformats.org/officeDocument/2006/relationships/tags" Target="../tags/tag210.xml"/><Relationship Id="rId4" Type="http://schemas.openxmlformats.org/officeDocument/2006/relationships/tags" Target="../tags/tag204.xml"/><Relationship Id="rId9" Type="http://schemas.openxmlformats.org/officeDocument/2006/relationships/tags" Target="../tags/tag209.xml"/><Relationship Id="rId14" Type="http://schemas.openxmlformats.org/officeDocument/2006/relationships/tags" Target="../tags/tag214.xml"/></Relationships>
</file>

<file path=ppt/slides/_rels/slide16.xml.rels><?xml version="1.0" encoding="UTF-8" standalone="yes"?>
<Relationships xmlns="http://schemas.openxmlformats.org/package/2006/relationships"><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notesSlide" Target="../notesSlides/notesSlide8.xml"/><Relationship Id="rId5" Type="http://schemas.openxmlformats.org/officeDocument/2006/relationships/slideLayout" Target="../slideLayouts/slideLayout4.xml"/><Relationship Id="rId4" Type="http://schemas.openxmlformats.org/officeDocument/2006/relationships/tags" Target="../tags/tag218.xml"/></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221.xml"/><Relationship Id="rId7" Type="http://schemas.openxmlformats.org/officeDocument/2006/relationships/image" Target="../media/image24.png"/><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image" Target="../media/image23.png"/><Relationship Id="rId5" Type="http://schemas.openxmlformats.org/officeDocument/2006/relationships/notesSlide" Target="../notesSlides/notesSlide9.xml"/><Relationship Id="rId4"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23.xml"/><Relationship Id="rId1" Type="http://schemas.openxmlformats.org/officeDocument/2006/relationships/tags" Target="../tags/tag222.xml"/><Relationship Id="rId4"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3" Type="http://schemas.openxmlformats.org/officeDocument/2006/relationships/tags" Target="../tags/tag226.xml"/><Relationship Id="rId7" Type="http://schemas.openxmlformats.org/officeDocument/2006/relationships/image" Target="../media/image27.png"/><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image" Target="../media/image26.png"/><Relationship Id="rId5" Type="http://schemas.openxmlformats.org/officeDocument/2006/relationships/notesSlide" Target="../notesSlides/notesSlide11.xml"/><Relationship Id="rId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tags" Target="../tags/tag227.xml"/><Relationship Id="rId5" Type="http://schemas.openxmlformats.org/officeDocument/2006/relationships/notesSlide" Target="../notesSlides/notesSlide12.xml"/><Relationship Id="rId4"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image" Target="../media/image28.png"/><Relationship Id="rId5" Type="http://schemas.openxmlformats.org/officeDocument/2006/relationships/notesSlide" Target="../notesSlides/notesSlide13.xml"/><Relationship Id="rId4"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34.xml"/><Relationship Id="rId1" Type="http://schemas.openxmlformats.org/officeDocument/2006/relationships/tags" Target="../tags/tag233.xml"/><Relationship Id="rId5" Type="http://schemas.openxmlformats.org/officeDocument/2006/relationships/image" Target="../media/image29.png"/><Relationship Id="rId4"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tags" Target="../tags/tag237.xml"/><Relationship Id="rId7" Type="http://schemas.openxmlformats.org/officeDocument/2006/relationships/image" Target="../media/image31.png"/><Relationship Id="rId2" Type="http://schemas.openxmlformats.org/officeDocument/2006/relationships/tags" Target="../tags/tag236.xml"/><Relationship Id="rId1" Type="http://schemas.openxmlformats.org/officeDocument/2006/relationships/tags" Target="../tags/tag235.xml"/><Relationship Id="rId6" Type="http://schemas.openxmlformats.org/officeDocument/2006/relationships/image" Target="../media/image30.png"/><Relationship Id="rId5" Type="http://schemas.openxmlformats.org/officeDocument/2006/relationships/notesSlide" Target="../notesSlides/notesSlide15.xml"/><Relationship Id="rId4"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5.xml"/><Relationship Id="rId1" Type="http://schemas.openxmlformats.org/officeDocument/2006/relationships/tags" Target="../tags/tag238.xml"/></Relationships>
</file>

<file path=ppt/slides/_rels/slide2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5.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notesSlide" Target="../notesSlides/notesSlide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slideLayout" Target="../slideLayouts/slideLayout5.xml"/><Relationship Id="rId5" Type="http://schemas.openxmlformats.org/officeDocument/2006/relationships/tags" Target="../tags/tag9.xml"/><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7.pn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image" Target="../media/image11.png"/><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image" Target="../media/image10.png"/><Relationship Id="rId2" Type="http://schemas.openxmlformats.org/officeDocument/2006/relationships/tags" Target="../tags/tag19.xml"/><Relationship Id="rId16" Type="http://schemas.openxmlformats.org/officeDocument/2006/relationships/image" Target="../media/image14.png"/><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image" Target="../media/image9.png"/><Relationship Id="rId5" Type="http://schemas.openxmlformats.org/officeDocument/2006/relationships/tags" Target="../tags/tag22.xml"/><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tags" Target="../tags/tag21.xml"/><Relationship Id="rId9" Type="http://schemas.openxmlformats.org/officeDocument/2006/relationships/slideLayout" Target="../slideLayouts/slideLayout4.xml"/><Relationship Id="rId1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5.png"/><Relationship Id="rId4"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image" Target="../media/image17.png"/><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image" Target="../media/image16.png"/><Relationship Id="rId2" Type="http://schemas.openxmlformats.org/officeDocument/2006/relationships/tags" Target="../tags/tag30.xml"/><Relationship Id="rId16" Type="http://schemas.openxmlformats.org/officeDocument/2006/relationships/slideLayout" Target="../slideLayouts/slideLayout4.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5" Type="http://schemas.openxmlformats.org/officeDocument/2006/relationships/tags" Target="../tags/tag33.xml"/><Relationship Id="rId15" Type="http://schemas.openxmlformats.org/officeDocument/2006/relationships/tags" Target="../tags/tag43.xml"/><Relationship Id="rId10" Type="http://schemas.openxmlformats.org/officeDocument/2006/relationships/tags" Target="../tags/tag38.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 name="标题 20"/>
          <p:cNvSpPr>
            <a:spLocks noGrp="1"/>
          </p:cNvSpPr>
          <p:nvPr>
            <p:ph type="ctrTitle"/>
          </p:nvPr>
        </p:nvSpPr>
        <p:spPr>
          <a:xfrm>
            <a:off x="660400" y="2183185"/>
            <a:ext cx="10858500" cy="1014730"/>
          </a:xfrm>
          <a:effectLst/>
        </p:spPr>
        <p:txBody>
          <a:bodyPr/>
          <a:lstStyle/>
          <a:p>
            <a:r>
              <a:rPr lang="zh-CN" altLang="en-US" sz="6000" dirty="0">
                <a:solidFill>
                  <a:schemeClr val="tx1"/>
                </a:solidFill>
              </a:rPr>
              <a:t>自定义打印功能设计说明</a:t>
            </a:r>
          </a:p>
        </p:txBody>
      </p:sp>
      <p:sp>
        <p:nvSpPr>
          <p:cNvPr id="22" name="副标题 21"/>
          <p:cNvSpPr>
            <a:spLocks noGrp="1"/>
          </p:cNvSpPr>
          <p:nvPr>
            <p:ph type="subTitle" idx="1"/>
          </p:nvPr>
        </p:nvSpPr>
        <p:spPr>
          <a:xfrm>
            <a:off x="660400" y="3324446"/>
            <a:ext cx="10858500" cy="607695"/>
          </a:xfrm>
          <a:effectLst/>
        </p:spPr>
        <p:txBody>
          <a:bodyPr/>
          <a:lstStyle/>
          <a:p>
            <a:r>
              <a:rPr lang="en-US" altLang="zh-CN" dirty="0">
                <a:solidFill>
                  <a:schemeClr val="tx1"/>
                </a:solidFill>
              </a:rPr>
              <a:t>—— </a:t>
            </a:r>
            <a:r>
              <a:rPr lang="zh-CN" altLang="en-US" dirty="0">
                <a:solidFill>
                  <a:schemeClr val="tx1"/>
                </a:solidFill>
              </a:rPr>
              <a:t>基于低代码平台实现</a:t>
            </a:r>
          </a:p>
        </p:txBody>
      </p:sp>
      <p:sp>
        <p:nvSpPr>
          <p:cNvPr id="23" name="文本占位符 22"/>
          <p:cNvSpPr>
            <a:spLocks noGrp="1"/>
          </p:cNvSpPr>
          <p:nvPr>
            <p:ph type="body" sz="quarter" idx="13"/>
          </p:nvPr>
        </p:nvSpPr>
        <p:spPr>
          <a:xfrm>
            <a:off x="660400" y="5369868"/>
            <a:ext cx="5568950" cy="429861"/>
          </a:xfrm>
        </p:spPr>
        <p:txBody>
          <a:bodyPr/>
          <a:lstStyle/>
          <a:p>
            <a:r>
              <a:rPr lang="zh-CN" altLang="en-US" dirty="0">
                <a:solidFill>
                  <a:schemeClr val="tx1"/>
                </a:solidFill>
              </a:rPr>
              <a:t>技术一部 </a:t>
            </a:r>
            <a:r>
              <a:rPr lang="en-US" altLang="zh-CN" dirty="0">
                <a:solidFill>
                  <a:schemeClr val="tx1"/>
                </a:solidFill>
              </a:rPr>
              <a:t>·</a:t>
            </a:r>
            <a:r>
              <a:rPr lang="zh-CN" altLang="en-US" dirty="0">
                <a:solidFill>
                  <a:schemeClr val="tx1"/>
                </a:solidFill>
              </a:rPr>
              <a:t> </a:t>
            </a:r>
            <a:r>
              <a:rPr lang="zh-CN" altLang="en-US" dirty="0">
                <a:solidFill>
                  <a:schemeClr val="tx1"/>
                </a:solidFill>
                <a:sym typeface="+mn-ea"/>
              </a:rPr>
              <a:t>司仲夏</a:t>
            </a:r>
            <a:endParaRPr lang="zh-CN" altLang="en-US" dirty="0">
              <a:solidFill>
                <a:schemeClr val="tx1"/>
              </a:solidFill>
            </a:endParaRPr>
          </a:p>
        </p:txBody>
      </p:sp>
      <p:sp>
        <p:nvSpPr>
          <p:cNvPr id="24" name="文本占位符 23"/>
          <p:cNvSpPr>
            <a:spLocks noGrp="1"/>
          </p:cNvSpPr>
          <p:nvPr>
            <p:ph type="body" sz="quarter" idx="14"/>
          </p:nvPr>
        </p:nvSpPr>
        <p:spPr>
          <a:xfrm>
            <a:off x="660400" y="5799729"/>
            <a:ext cx="5568950" cy="460375"/>
          </a:xfrm>
        </p:spPr>
        <p:txBody>
          <a:bodyPr/>
          <a:lstStyle/>
          <a:p>
            <a:r>
              <a:rPr dirty="0">
                <a:solidFill>
                  <a:schemeClr val="tx1"/>
                </a:solidFill>
                <a:sym typeface="+mn-ea"/>
              </a:rPr>
              <a:t>2023</a:t>
            </a:r>
            <a:r>
              <a:rPr lang="zh-CN" altLang="en-US" dirty="0">
                <a:solidFill>
                  <a:schemeClr val="tx1"/>
                </a:solidFill>
                <a:sym typeface="+mn-ea"/>
              </a:rPr>
              <a:t>年</a:t>
            </a:r>
            <a:r>
              <a:rPr dirty="0">
                <a:solidFill>
                  <a:schemeClr val="tx1"/>
                </a:solidFill>
                <a:sym typeface="+mn-ea"/>
              </a:rPr>
              <a:t>05</a:t>
            </a:r>
            <a:r>
              <a:rPr lang="zh-CN" altLang="en-US" dirty="0">
                <a:solidFill>
                  <a:schemeClr val="tx1"/>
                </a:solidFill>
                <a:sym typeface="+mn-ea"/>
              </a:rPr>
              <a:t>月</a:t>
            </a:r>
            <a:endParaRPr lang="zh-CN" altLang="en-US" dirty="0">
              <a:solidFill>
                <a:schemeClr val="tx1"/>
              </a:solidFill>
            </a:endParaRPr>
          </a:p>
        </p:txBody>
      </p:sp>
      <p:sp>
        <p:nvSpPr>
          <p:cNvPr id="13" name="任意多边形: 形状 12"/>
          <p:cNvSpPr/>
          <p:nvPr/>
        </p:nvSpPr>
        <p:spPr>
          <a:xfrm>
            <a:off x="6379699" y="1130301"/>
            <a:ext cx="5812301" cy="5718280"/>
          </a:xfrm>
          <a:custGeom>
            <a:avLst/>
            <a:gdLst>
              <a:gd name="connsiteX0" fmla="*/ 2223895 w 3170069"/>
              <a:gd name="connsiteY0" fmla="*/ 0 h 3132865"/>
              <a:gd name="connsiteX1" fmla="*/ 3170070 w 3170069"/>
              <a:gd name="connsiteY1" fmla="*/ 0 h 3132865"/>
              <a:gd name="connsiteX2" fmla="*/ 3170070 w 3170069"/>
              <a:gd name="connsiteY2" fmla="*/ 3132866 h 3132865"/>
              <a:gd name="connsiteX3" fmla="*/ 0 w 3170069"/>
              <a:gd name="connsiteY3" fmla="*/ 3132866 h 3132865"/>
              <a:gd name="connsiteX4" fmla="*/ 73392 w 3170069"/>
              <a:gd name="connsiteY4" fmla="*/ 2896542 h 3132865"/>
              <a:gd name="connsiteX5" fmla="*/ 1472861 w 3170069"/>
              <a:gd name="connsiteY5" fmla="*/ 475857 h 3132865"/>
              <a:gd name="connsiteX6" fmla="*/ 2223895 w 3170069"/>
              <a:gd name="connsiteY6" fmla="*/ 0 h 3132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0069" h="3132865">
                <a:moveTo>
                  <a:pt x="2223895" y="0"/>
                </a:moveTo>
                <a:lnTo>
                  <a:pt x="3170070" y="0"/>
                </a:lnTo>
                <a:lnTo>
                  <a:pt x="3170070" y="3132866"/>
                </a:lnTo>
                <a:lnTo>
                  <a:pt x="0" y="3132866"/>
                </a:lnTo>
                <a:cubicBezTo>
                  <a:pt x="107" y="3063114"/>
                  <a:pt x="23751" y="2982342"/>
                  <a:pt x="73392" y="2896542"/>
                </a:cubicBezTo>
                <a:lnTo>
                  <a:pt x="1472861" y="475857"/>
                </a:lnTo>
                <a:cubicBezTo>
                  <a:pt x="1624245" y="214178"/>
                  <a:pt x="1962103" y="0"/>
                  <a:pt x="2223895" y="0"/>
                </a:cubicBezTo>
                <a:close/>
              </a:path>
            </a:pathLst>
          </a:custGeom>
          <a:blipFill>
            <a:blip r:embed="rId3">
              <a:alphaModFix amt="35000"/>
            </a:blip>
            <a:stretch>
              <a:fillRect l="-38640" r="-2524"/>
            </a:stretch>
          </a:blipFill>
          <a:ln>
            <a:noFill/>
          </a:ln>
          <a:effectLst/>
        </p:spPr>
        <p:txBody>
          <a:bodyPr rtlCol="0" anchor="ctr"/>
          <a:lstStyle/>
          <a:p>
            <a:pPr marR="0" lvl="0" indent="0" algn="ctr" fontAlgn="auto">
              <a:lnSpc>
                <a:spcPct val="100000"/>
              </a:lnSpc>
              <a:spcBef>
                <a:spcPts val="0"/>
              </a:spcBef>
              <a:spcAft>
                <a:spcPts val="0"/>
              </a:spcAft>
              <a:buClrTx/>
              <a:buSzTx/>
              <a:buFontTx/>
              <a:buNone/>
            </a:pPr>
            <a:endParaRPr kumimoji="0" lang="zh-CN" altLang="en-US" b="0" i="0" u="none" strike="noStrike" kern="0" cap="none" spc="0" normalizeH="0" baseline="0">
              <a:ln>
                <a:noFill/>
              </a:ln>
              <a:solidFill>
                <a:prstClr val="white"/>
              </a:solidFill>
              <a:effectLst/>
              <a:uLnTx/>
              <a:uFillTx/>
              <a:latin typeface="Roboto Regular"/>
              <a:ea typeface="思源黑体 CN Regular"/>
            </a:endParaRPr>
          </a:p>
        </p:txBody>
      </p:sp>
      <p:sp>
        <p:nvSpPr>
          <p:cNvPr id="940" name="灯片编号占位符 939"/>
          <p:cNvSpPr>
            <a:spLocks noGrp="1"/>
          </p:cNvSpPr>
          <p:nvPr>
            <p:custDataLst>
              <p:tags r:id="rId1"/>
            </p:custDataLst>
          </p:nvPr>
        </p:nvSpPr>
        <p:spPr>
          <a:xfrm>
            <a:off x="8857452" y="6438900"/>
            <a:ext cx="2661448" cy="246221"/>
          </a:xfrm>
          <a:prstGeom prst="rect">
            <a:avLst/>
          </a:prstGeom>
        </p:spPr>
        <p:txBody>
          <a:bodyPr>
            <a:spAutoFit/>
          </a:bodyPr>
          <a:lstStyle>
            <a:defPPr>
              <a:defRPr lang="zh-CN"/>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65B630-C7FF-41C0-9923-C5E5E29EED81}" type="slidenum">
              <a:rPr lang="en-US" altLang="zh-CN" smtClean="0"/>
              <a:t>1</a:t>
            </a:fld>
            <a:endParaRPr lang="en-US" altLang="zh-CN"/>
          </a:p>
        </p:txBody>
      </p:sp>
      <p:grpSp>
        <p:nvGrpSpPr>
          <p:cNvPr id="2" name="组合 1">
            <a:extLst>
              <a:ext uri="{FF2B5EF4-FFF2-40B4-BE49-F238E27FC236}">
                <a16:creationId xmlns:a16="http://schemas.microsoft.com/office/drawing/2014/main" id="{6A36228B-6BE7-6AC1-9439-8DFD9F734B14}"/>
              </a:ext>
            </a:extLst>
          </p:cNvPr>
          <p:cNvGrpSpPr/>
          <p:nvPr/>
        </p:nvGrpSpPr>
        <p:grpSpPr>
          <a:xfrm>
            <a:off x="714542" y="597896"/>
            <a:ext cx="2934335" cy="538480"/>
            <a:chOff x="14212" y="336"/>
            <a:chExt cx="4621" cy="848"/>
          </a:xfrm>
        </p:grpSpPr>
        <p:pic>
          <p:nvPicPr>
            <p:cNvPr id="3" name="图片 2">
              <a:extLst>
                <a:ext uri="{FF2B5EF4-FFF2-40B4-BE49-F238E27FC236}">
                  <a16:creationId xmlns:a16="http://schemas.microsoft.com/office/drawing/2014/main" id="{751A4B9F-D93E-17BD-FDAB-53F6F8DF0C6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212" y="431"/>
              <a:ext cx="2903" cy="698"/>
            </a:xfrm>
            <a:prstGeom prst="rect">
              <a:avLst/>
            </a:prstGeom>
          </p:spPr>
        </p:pic>
        <p:pic>
          <p:nvPicPr>
            <p:cNvPr id="5" name="图片 4">
              <a:extLst>
                <a:ext uri="{FF2B5EF4-FFF2-40B4-BE49-F238E27FC236}">
                  <a16:creationId xmlns:a16="http://schemas.microsoft.com/office/drawing/2014/main" id="{C1720E25-C388-2DEF-1D25-052EC750BE80}"/>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65310"/>
            <a:stretch>
              <a:fillRect/>
            </a:stretch>
          </p:blipFill>
          <p:spPr>
            <a:xfrm>
              <a:off x="17171" y="336"/>
              <a:ext cx="1662" cy="848"/>
            </a:xfrm>
            <a:prstGeom prst="rect">
              <a:avLst/>
            </a:prstGeom>
          </p:spPr>
        </p:pic>
      </p:gr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32"/>
          <p:cNvSpPr>
            <a:spLocks noGrp="1"/>
          </p:cNvSpPr>
          <p:nvPr>
            <p:ph type="title"/>
          </p:nvPr>
        </p:nvSpPr>
        <p:spPr>
          <a:xfrm>
            <a:off x="660400" y="229235"/>
            <a:ext cx="3632835" cy="521970"/>
          </a:xfrm>
        </p:spPr>
        <p:txBody>
          <a:bodyPr wrap="square"/>
          <a:lstStyle/>
          <a:p>
            <a:r>
              <a:rPr dirty="0">
                <a:solidFill>
                  <a:schemeClr val="accent1"/>
                </a:solidFill>
                <a:sym typeface="+mn-ea"/>
              </a:rPr>
              <a:t>基于表格的模板设计</a:t>
            </a:r>
          </a:p>
        </p:txBody>
      </p:sp>
      <p:sp>
        <p:nvSpPr>
          <p:cNvPr id="15" name="标题 4"/>
          <p:cNvSpPr>
            <a:spLocks noGrp="1"/>
          </p:cNvSpPr>
          <p:nvPr>
            <p:custDataLst>
              <p:tags r:id="rId1"/>
            </p:custDataLst>
          </p:nvPr>
        </p:nvSpPr>
        <p:spPr>
          <a:xfrm>
            <a:off x="660400" y="933133"/>
            <a:ext cx="10558369" cy="398780"/>
          </a:xfrm>
          <a:prstGeom prst="rect">
            <a:avLst/>
          </a:prstGeom>
        </p:spPr>
        <p:txBody>
          <a:bodyPr wrap="square">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r>
              <a:rPr lang="zh-CN" altLang="en-US" sz="2000" dirty="0"/>
              <a:t>表格模板列表子表配置</a:t>
            </a:r>
          </a:p>
        </p:txBody>
      </p:sp>
      <p:pic>
        <p:nvPicPr>
          <p:cNvPr id="6" name="图片 5"/>
          <p:cNvPicPr>
            <a:picLocks noChangeAspect="1"/>
          </p:cNvPicPr>
          <p:nvPr>
            <p:custDataLst>
              <p:tags r:id="rId2"/>
            </p:custDataLst>
          </p:nvPr>
        </p:nvPicPr>
        <p:blipFill>
          <a:blip r:embed="rId12"/>
          <a:stretch>
            <a:fillRect/>
          </a:stretch>
        </p:blipFill>
        <p:spPr>
          <a:xfrm>
            <a:off x="454660" y="1431290"/>
            <a:ext cx="11106150" cy="4267200"/>
          </a:xfrm>
          <a:prstGeom prst="rect">
            <a:avLst/>
          </a:prstGeom>
        </p:spPr>
      </p:pic>
      <p:sp>
        <p:nvSpPr>
          <p:cNvPr id="8" name="矩形 7"/>
          <p:cNvSpPr/>
          <p:nvPr/>
        </p:nvSpPr>
        <p:spPr>
          <a:xfrm>
            <a:off x="4472305" y="2366010"/>
            <a:ext cx="3079750" cy="1343660"/>
          </a:xfrm>
          <a:prstGeom prst="rect">
            <a:avLst/>
          </a:prstGeom>
          <a:noFill/>
          <a:ln w="38100" cap="flat" cmpd="sng" algn="ctr">
            <a:solidFill>
              <a:srgbClr val="FF0000"/>
            </a:solidFill>
            <a:prstDash val="solid"/>
            <a:miter lim="800000"/>
          </a:ln>
          <a:extLst>
            <a:ext uri="{909E8E84-426E-40DD-AFC4-6F175D3DCCD1}">
              <a14:hiddenFill xmlns:a14="http://schemas.microsoft.com/office/drawing/2010/main">
                <a:solidFill>
                  <a:schemeClr val="accent1">
                    <a:lumMod val="20000"/>
                    <a:lumOff val="80000"/>
                  </a:schemeClr>
                </a:solidFill>
              </a14:hiddenFill>
            </a:ext>
          </a:extLst>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sp>
        <p:nvSpPr>
          <p:cNvPr id="22" name="文本框 21"/>
          <p:cNvSpPr txBox="1"/>
          <p:nvPr/>
        </p:nvSpPr>
        <p:spPr>
          <a:xfrm>
            <a:off x="5230495" y="2807970"/>
            <a:ext cx="1563370" cy="460375"/>
          </a:xfrm>
          <a:prstGeom prst="rect">
            <a:avLst/>
          </a:prstGeom>
          <a:noFill/>
        </p:spPr>
        <p:txBody>
          <a:bodyPr wrap="square" rtlCol="0">
            <a:spAutoFit/>
          </a:bodyPr>
          <a:lstStyle/>
          <a:p>
            <a:pPr algn="ctr"/>
            <a:r>
              <a:rPr lang="zh-CN" altLang="en-US" sz="2400">
                <a:solidFill>
                  <a:srgbClr val="FF0000"/>
                </a:solidFill>
              </a:rPr>
              <a:t>主表</a:t>
            </a:r>
          </a:p>
        </p:txBody>
      </p:sp>
      <p:sp>
        <p:nvSpPr>
          <p:cNvPr id="23" name="矩形 22"/>
          <p:cNvSpPr/>
          <p:nvPr>
            <p:custDataLst>
              <p:tags r:id="rId3"/>
            </p:custDataLst>
          </p:nvPr>
        </p:nvSpPr>
        <p:spPr>
          <a:xfrm>
            <a:off x="1392555" y="2366010"/>
            <a:ext cx="2128520" cy="1343660"/>
          </a:xfrm>
          <a:prstGeom prst="rect">
            <a:avLst/>
          </a:prstGeom>
          <a:noFill/>
          <a:ln w="38100" cap="flat" cmpd="sng" algn="ctr">
            <a:solidFill>
              <a:srgbClr val="FF0000"/>
            </a:solidFill>
            <a:prstDash val="solid"/>
            <a:miter lim="800000"/>
          </a:ln>
          <a:extLst>
            <a:ext uri="{909E8E84-426E-40DD-AFC4-6F175D3DCCD1}">
              <a14:hiddenFill xmlns:a14="http://schemas.microsoft.com/office/drawing/2010/main">
                <a:solidFill>
                  <a:schemeClr val="accent1">
                    <a:lumMod val="20000"/>
                    <a:lumOff val="80000"/>
                  </a:schemeClr>
                </a:solidFill>
              </a14:hiddenFill>
            </a:ext>
          </a:extLst>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sp>
        <p:nvSpPr>
          <p:cNvPr id="24" name="文本框 23"/>
          <p:cNvSpPr txBox="1"/>
          <p:nvPr>
            <p:custDataLst>
              <p:tags r:id="rId4"/>
            </p:custDataLst>
          </p:nvPr>
        </p:nvSpPr>
        <p:spPr>
          <a:xfrm>
            <a:off x="1333500" y="2866390"/>
            <a:ext cx="1358265" cy="460375"/>
          </a:xfrm>
          <a:prstGeom prst="rect">
            <a:avLst/>
          </a:prstGeom>
          <a:noFill/>
        </p:spPr>
        <p:txBody>
          <a:bodyPr wrap="square" rtlCol="0">
            <a:spAutoFit/>
          </a:bodyPr>
          <a:lstStyle/>
          <a:p>
            <a:pPr algn="ctr"/>
            <a:r>
              <a:rPr lang="zh-CN" altLang="en-US" sz="2400">
                <a:solidFill>
                  <a:srgbClr val="FF0000"/>
                </a:solidFill>
              </a:rPr>
              <a:t>左子表</a:t>
            </a:r>
          </a:p>
        </p:txBody>
      </p:sp>
      <p:sp>
        <p:nvSpPr>
          <p:cNvPr id="25" name="矩形 24"/>
          <p:cNvSpPr/>
          <p:nvPr>
            <p:custDataLst>
              <p:tags r:id="rId5"/>
            </p:custDataLst>
          </p:nvPr>
        </p:nvSpPr>
        <p:spPr>
          <a:xfrm>
            <a:off x="8503285" y="2366010"/>
            <a:ext cx="2432685" cy="1343660"/>
          </a:xfrm>
          <a:prstGeom prst="rect">
            <a:avLst/>
          </a:prstGeom>
          <a:noFill/>
          <a:ln w="38100" cap="flat" cmpd="sng" algn="ctr">
            <a:solidFill>
              <a:srgbClr val="FF0000"/>
            </a:solidFill>
            <a:prstDash val="solid"/>
            <a:miter lim="800000"/>
          </a:ln>
          <a:extLst>
            <a:ext uri="{909E8E84-426E-40DD-AFC4-6F175D3DCCD1}">
              <a14:hiddenFill xmlns:a14="http://schemas.microsoft.com/office/drawing/2010/main">
                <a:solidFill>
                  <a:schemeClr val="accent1">
                    <a:lumMod val="20000"/>
                    <a:lumOff val="80000"/>
                  </a:schemeClr>
                </a:solidFill>
              </a14:hiddenFill>
            </a:ext>
          </a:extLst>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sp>
        <p:nvSpPr>
          <p:cNvPr id="26" name="文本框 25"/>
          <p:cNvSpPr txBox="1"/>
          <p:nvPr>
            <p:custDataLst>
              <p:tags r:id="rId6"/>
            </p:custDataLst>
          </p:nvPr>
        </p:nvSpPr>
        <p:spPr>
          <a:xfrm>
            <a:off x="8444230" y="2866390"/>
            <a:ext cx="1358265" cy="460375"/>
          </a:xfrm>
          <a:prstGeom prst="rect">
            <a:avLst/>
          </a:prstGeom>
          <a:noFill/>
        </p:spPr>
        <p:txBody>
          <a:bodyPr wrap="square" rtlCol="0">
            <a:spAutoFit/>
          </a:bodyPr>
          <a:lstStyle/>
          <a:p>
            <a:pPr algn="ctr"/>
            <a:r>
              <a:rPr lang="zh-CN" altLang="en-US" sz="2400">
                <a:solidFill>
                  <a:srgbClr val="FF0000"/>
                </a:solidFill>
              </a:rPr>
              <a:t>右子表</a:t>
            </a:r>
          </a:p>
        </p:txBody>
      </p:sp>
      <p:sp>
        <p:nvSpPr>
          <p:cNvPr id="27" name="矩形 26"/>
          <p:cNvSpPr/>
          <p:nvPr>
            <p:custDataLst>
              <p:tags r:id="rId7"/>
            </p:custDataLst>
          </p:nvPr>
        </p:nvSpPr>
        <p:spPr>
          <a:xfrm>
            <a:off x="5422900" y="4003675"/>
            <a:ext cx="2128520" cy="1118870"/>
          </a:xfrm>
          <a:prstGeom prst="rect">
            <a:avLst/>
          </a:prstGeom>
          <a:noFill/>
          <a:ln w="38100" cap="flat" cmpd="sng" algn="ctr">
            <a:solidFill>
              <a:srgbClr val="FF0000"/>
            </a:solidFill>
            <a:prstDash val="solid"/>
            <a:miter lim="800000"/>
          </a:ln>
          <a:extLst>
            <a:ext uri="{909E8E84-426E-40DD-AFC4-6F175D3DCCD1}">
              <a14:hiddenFill xmlns:a14="http://schemas.microsoft.com/office/drawing/2010/main">
                <a:solidFill>
                  <a:schemeClr val="accent1">
                    <a:lumMod val="20000"/>
                    <a:lumOff val="80000"/>
                  </a:schemeClr>
                </a:solidFill>
              </a14:hiddenFill>
            </a:ext>
          </a:extLst>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sp>
        <p:nvSpPr>
          <p:cNvPr id="28" name="文本框 27"/>
          <p:cNvSpPr txBox="1"/>
          <p:nvPr>
            <p:custDataLst>
              <p:tags r:id="rId8"/>
            </p:custDataLst>
          </p:nvPr>
        </p:nvSpPr>
        <p:spPr>
          <a:xfrm>
            <a:off x="5422900" y="4504055"/>
            <a:ext cx="1652270" cy="460375"/>
          </a:xfrm>
          <a:prstGeom prst="rect">
            <a:avLst/>
          </a:prstGeom>
          <a:noFill/>
        </p:spPr>
        <p:txBody>
          <a:bodyPr wrap="square" rtlCol="0">
            <a:spAutoFit/>
          </a:bodyPr>
          <a:lstStyle/>
          <a:p>
            <a:pPr algn="ctr"/>
            <a:r>
              <a:rPr lang="zh-CN" altLang="en-US" sz="2400">
                <a:solidFill>
                  <a:srgbClr val="FF0000"/>
                </a:solidFill>
              </a:rPr>
              <a:t>内嵌子表</a:t>
            </a:r>
          </a:p>
        </p:txBody>
      </p:sp>
      <p:sp>
        <p:nvSpPr>
          <p:cNvPr id="29" name="文本框 28"/>
          <p:cNvSpPr txBox="1"/>
          <p:nvPr/>
        </p:nvSpPr>
        <p:spPr>
          <a:xfrm>
            <a:off x="454660" y="5758815"/>
            <a:ext cx="11436985" cy="1024890"/>
          </a:xfrm>
          <a:prstGeom prst="rect">
            <a:avLst/>
          </a:prstGeom>
          <a:noFill/>
        </p:spPr>
        <p:txBody>
          <a:bodyPr wrap="square" rtlCol="0">
            <a:noAutofit/>
          </a:bodyPr>
          <a:lstStyle/>
          <a:p>
            <a:pPr>
              <a:lnSpc>
                <a:spcPct val="120000"/>
              </a:lnSpc>
              <a:spcBef>
                <a:spcPts val="0"/>
              </a:spcBef>
              <a:spcAft>
                <a:spcPts val="0"/>
              </a:spcAft>
            </a:pPr>
            <a:r>
              <a:rPr lang="zh-CN" altLang="en-US" sz="1600"/>
              <a:t>一个表格配置多个子表，子表可以配置在主表的左侧、右侧和内部位置。子表位置是以表格中标题行的位置定义来确定的，主子表标题行在同行时（底部对齐），如果子表表格结束位置小于主表的开始位置，则在主表的左侧，否则在主表的右侧。通过配置“表格父级主表元数据”属性来定义子表属于哪个主表。</a:t>
            </a:r>
          </a:p>
        </p:txBody>
      </p:sp>
      <p:sp>
        <p:nvSpPr>
          <p:cNvPr id="940" name="灯片编号占位符 939"/>
          <p:cNvSpPr>
            <a:spLocks noGrp="1"/>
          </p:cNvSpPr>
          <p:nvPr>
            <p:ph type="sldNum" sz="quarter" idx="12"/>
            <p:custDataLst>
              <p:tags r:id="rId9"/>
            </p:custDataLst>
          </p:nvPr>
        </p:nvSpPr>
        <p:spPr>
          <a:xfrm>
            <a:off x="8857452" y="6438900"/>
            <a:ext cx="2661448" cy="246221"/>
          </a:xfrm>
        </p:spPr>
        <p:txBody>
          <a:bodyPr/>
          <a:lstStyle/>
          <a:p>
            <a:fld id="{7F65B630-C7FF-41C0-9923-C5E5E29EED81}" type="slidenum">
              <a:rPr lang="en-US" altLang="zh-CN" smtClean="0"/>
              <a:t>10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3" presetClass="entr" presetSubtype="10" fill="hold" grpId="0" nodeType="withEffect">
                                  <p:stCondLst>
                                    <p:cond delay="0"/>
                                  </p:stCondLst>
                                  <p:childTnLst>
                                    <p:set>
                                      <p:cBhvr>
                                        <p:cTn id="8" dur="1000" fill="hold">
                                          <p:stCondLst>
                                            <p:cond delay="0"/>
                                          </p:stCondLst>
                                        </p:cTn>
                                        <p:tgtEl>
                                          <p:spTgt spid="22"/>
                                        </p:tgtEl>
                                        <p:attrNameLst>
                                          <p:attrName>style.visibility</p:attrName>
                                        </p:attrNameLst>
                                      </p:cBhvr>
                                      <p:to>
                                        <p:strVal val="visible"/>
                                      </p:to>
                                    </p:set>
                                    <p:animEffect transition="in" filter="blinds(horizontal)">
                                      <p:cBhvr>
                                        <p:cTn id="9" dur="1000"/>
                                        <p:tgtEl>
                                          <p:spTgt spid="2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3" presetClass="entr" presetSubtype="10" fill="hold" grpId="0" nodeType="withEffect">
                                  <p:stCondLst>
                                    <p:cond delay="0"/>
                                  </p:stCondLst>
                                  <p:childTnLst>
                                    <p:set>
                                      <p:cBhvr>
                                        <p:cTn id="18" dur="1000" fill="hold">
                                          <p:stCondLst>
                                            <p:cond delay="0"/>
                                          </p:stCondLst>
                                        </p:cTn>
                                        <p:tgtEl>
                                          <p:spTgt spid="24"/>
                                        </p:tgtEl>
                                        <p:attrNameLst>
                                          <p:attrName>style.visibility</p:attrName>
                                        </p:attrNameLst>
                                      </p:cBhvr>
                                      <p:to>
                                        <p:strVal val="visible"/>
                                      </p:to>
                                    </p:set>
                                    <p:animEffect transition="in" filter="blinds(horizontal)">
                                      <p:cBhvr>
                                        <p:cTn id="19" dur="10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1" nodeType="click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3" presetClass="entr" presetSubtype="10" fill="hold" grpId="0" nodeType="withEffect">
                                  <p:stCondLst>
                                    <p:cond delay="0"/>
                                  </p:stCondLst>
                                  <p:childTnLst>
                                    <p:set>
                                      <p:cBhvr>
                                        <p:cTn id="28" dur="1000" fill="hold">
                                          <p:stCondLst>
                                            <p:cond delay="0"/>
                                          </p:stCondLst>
                                        </p:cTn>
                                        <p:tgtEl>
                                          <p:spTgt spid="26"/>
                                        </p:tgtEl>
                                        <p:attrNameLst>
                                          <p:attrName>style.visibility</p:attrName>
                                        </p:attrNameLst>
                                      </p:cBhvr>
                                      <p:to>
                                        <p:strVal val="visible"/>
                                      </p:to>
                                    </p:set>
                                    <p:animEffect transition="in" filter="blinds(horizontal)">
                                      <p:cBhvr>
                                        <p:cTn id="29" dur="10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1" nodeType="click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3" presetClass="entr" presetSubtype="10" fill="hold" grpId="0" nodeType="withEffect">
                                  <p:stCondLst>
                                    <p:cond delay="0"/>
                                  </p:stCondLst>
                                  <p:childTnLst>
                                    <p:set>
                                      <p:cBhvr>
                                        <p:cTn id="38" dur="1000" fill="hold">
                                          <p:stCondLst>
                                            <p:cond delay="0"/>
                                          </p:stCondLst>
                                        </p:cTn>
                                        <p:tgtEl>
                                          <p:spTgt spid="28"/>
                                        </p:tgtEl>
                                        <p:attrNameLst>
                                          <p:attrName>style.visibility</p:attrName>
                                        </p:attrNameLst>
                                      </p:cBhvr>
                                      <p:to>
                                        <p:strVal val="visible"/>
                                      </p:to>
                                    </p:set>
                                    <p:animEffect transition="in" filter="blinds(horizontal)">
                                      <p:cBhvr>
                                        <p:cTn id="39"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bldLvl="0" animBg="1"/>
      <p:bldP spid="22" grpId="0"/>
      <p:bldP spid="23" grpId="0" bldLvl="0" animBg="1"/>
      <p:bldP spid="23" grpId="1" bldLvl="0" animBg="1"/>
      <p:bldP spid="24" grpId="0"/>
      <p:bldP spid="25" grpId="0" bldLvl="0" animBg="1"/>
      <p:bldP spid="25" grpId="1" bldLvl="0" animBg="1"/>
      <p:bldP spid="26" grpId="0"/>
      <p:bldP spid="27" grpId="0" bldLvl="0" animBg="1"/>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32"/>
          <p:cNvSpPr>
            <a:spLocks noGrp="1"/>
          </p:cNvSpPr>
          <p:nvPr>
            <p:ph type="title"/>
          </p:nvPr>
        </p:nvSpPr>
        <p:spPr>
          <a:xfrm>
            <a:off x="660400" y="232674"/>
            <a:ext cx="8997315" cy="521970"/>
          </a:xfrm>
        </p:spPr>
        <p:txBody>
          <a:bodyPr wrap="square"/>
          <a:lstStyle/>
          <a:p>
            <a:r>
              <a:rPr dirty="0">
                <a:solidFill>
                  <a:schemeClr val="accent1"/>
                </a:solidFill>
                <a:sym typeface="+mn-ea"/>
              </a:rPr>
              <a:t>基于标签的模板设计</a:t>
            </a:r>
          </a:p>
        </p:txBody>
      </p:sp>
      <p:sp>
        <p:nvSpPr>
          <p:cNvPr id="15" name="标题 4"/>
          <p:cNvSpPr>
            <a:spLocks noGrp="1"/>
          </p:cNvSpPr>
          <p:nvPr>
            <p:custDataLst>
              <p:tags r:id="rId1"/>
            </p:custDataLst>
          </p:nvPr>
        </p:nvSpPr>
        <p:spPr>
          <a:xfrm>
            <a:off x="660400" y="933133"/>
            <a:ext cx="10558369" cy="398780"/>
          </a:xfrm>
          <a:prstGeom prst="rect">
            <a:avLst/>
          </a:prstGeom>
        </p:spPr>
        <p:txBody>
          <a:bodyPr wrap="square">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r>
              <a:rPr lang="zh-CN" altLang="en-US" sz="2000" dirty="0"/>
              <a:t>标签模板设计页面布局说明</a:t>
            </a:r>
          </a:p>
        </p:txBody>
      </p:sp>
      <p:sp>
        <p:nvSpPr>
          <p:cNvPr id="940" name="灯片编号占位符 939"/>
          <p:cNvSpPr>
            <a:spLocks noGrp="1"/>
          </p:cNvSpPr>
          <p:nvPr>
            <p:ph type="sldNum" sz="quarter" idx="12"/>
            <p:custDataLst>
              <p:tags r:id="rId2"/>
            </p:custDataLst>
          </p:nvPr>
        </p:nvSpPr>
        <p:spPr>
          <a:xfrm>
            <a:off x="8857452" y="6438900"/>
            <a:ext cx="2661448" cy="246221"/>
          </a:xfrm>
        </p:spPr>
        <p:txBody>
          <a:bodyPr/>
          <a:lstStyle/>
          <a:p>
            <a:fld id="{7F65B630-C7FF-41C0-9923-C5E5E29EED81}" type="slidenum">
              <a:rPr lang="en-US" altLang="zh-CN" smtClean="0"/>
              <a:t>11</a:t>
            </a:fld>
            <a:endParaRPr lang="en-US" altLang="zh-CN"/>
          </a:p>
        </p:txBody>
      </p:sp>
      <p:pic>
        <p:nvPicPr>
          <p:cNvPr id="4" name="图片 3"/>
          <p:cNvPicPr>
            <a:picLocks noChangeAspect="1"/>
          </p:cNvPicPr>
          <p:nvPr>
            <p:custDataLst>
              <p:tags r:id="rId3"/>
            </p:custDataLst>
          </p:nvPr>
        </p:nvPicPr>
        <p:blipFill>
          <a:blip r:embed="rId6"/>
          <a:stretch>
            <a:fillRect/>
          </a:stretch>
        </p:blipFill>
        <p:spPr>
          <a:xfrm>
            <a:off x="2283460" y="1450340"/>
            <a:ext cx="7790815" cy="49885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灯片编号占位符 939"/>
          <p:cNvSpPr>
            <a:spLocks noGrp="1"/>
          </p:cNvSpPr>
          <p:nvPr>
            <p:ph type="sldNum" sz="quarter" idx="12"/>
            <p:custDataLst>
              <p:tags r:id="rId1"/>
            </p:custDataLst>
          </p:nvPr>
        </p:nvSpPr>
        <p:spPr>
          <a:xfrm>
            <a:off x="8857452" y="6438900"/>
            <a:ext cx="2661448" cy="246221"/>
          </a:xfrm>
        </p:spPr>
        <p:txBody>
          <a:bodyPr/>
          <a:lstStyle/>
          <a:p>
            <a:fld id="{7F65B630-C7FF-41C0-9923-C5E5E29EED81}" type="slidenum">
              <a:rPr lang="en-US" altLang="zh-CN" smtClean="0"/>
              <a:t>12</a:t>
            </a:fld>
            <a:endParaRPr lang="en-US" altLang="zh-CN"/>
          </a:p>
        </p:txBody>
      </p:sp>
      <p:sp>
        <p:nvSpPr>
          <p:cNvPr id="2" name="文本框 1"/>
          <p:cNvSpPr txBox="1"/>
          <p:nvPr/>
        </p:nvSpPr>
        <p:spPr>
          <a:xfrm>
            <a:off x="7154052" y="1826943"/>
            <a:ext cx="4064000" cy="400110"/>
          </a:xfrm>
          <a:prstGeom prst="rect">
            <a:avLst/>
          </a:prstGeom>
          <a:noFill/>
        </p:spPr>
        <p:txBody>
          <a:bodyPr wrap="square" rtlCol="0">
            <a:spAutoFit/>
          </a:bodyPr>
          <a:lstStyle/>
          <a:p>
            <a:r>
              <a:rPr lang="zh-CN" altLang="en-US" sz="2000" dirty="0"/>
              <a:t>标签组件层级问题</a:t>
            </a:r>
          </a:p>
        </p:txBody>
      </p:sp>
      <p:sp>
        <p:nvSpPr>
          <p:cNvPr id="3" name="文本框 2">
            <a:extLst>
              <a:ext uri="{FF2B5EF4-FFF2-40B4-BE49-F238E27FC236}">
                <a16:creationId xmlns:a16="http://schemas.microsoft.com/office/drawing/2014/main" id="{F46C13F0-C863-C0A5-5137-995F817C89FF}"/>
              </a:ext>
            </a:extLst>
          </p:cNvPr>
          <p:cNvSpPr txBox="1"/>
          <p:nvPr/>
        </p:nvSpPr>
        <p:spPr>
          <a:xfrm>
            <a:off x="1704657" y="3263371"/>
            <a:ext cx="4064000" cy="400110"/>
          </a:xfrm>
          <a:prstGeom prst="rect">
            <a:avLst/>
          </a:prstGeom>
          <a:noFill/>
        </p:spPr>
        <p:txBody>
          <a:bodyPr wrap="square" rtlCol="0">
            <a:spAutoFit/>
          </a:bodyPr>
          <a:lstStyle/>
          <a:p>
            <a:r>
              <a:rPr lang="zh-CN" altLang="en-US" sz="2000" dirty="0"/>
              <a:t>标签组件超出画布范围问题</a:t>
            </a:r>
          </a:p>
        </p:txBody>
      </p:sp>
      <p:sp>
        <p:nvSpPr>
          <p:cNvPr id="4" name="文本框 3">
            <a:extLst>
              <a:ext uri="{FF2B5EF4-FFF2-40B4-BE49-F238E27FC236}">
                <a16:creationId xmlns:a16="http://schemas.microsoft.com/office/drawing/2014/main" id="{638709F7-EC12-EED2-2AA1-2D8BE3904A4D}"/>
              </a:ext>
            </a:extLst>
          </p:cNvPr>
          <p:cNvSpPr txBox="1"/>
          <p:nvPr/>
        </p:nvSpPr>
        <p:spPr>
          <a:xfrm>
            <a:off x="1704657" y="4003316"/>
            <a:ext cx="4064000" cy="400110"/>
          </a:xfrm>
          <a:prstGeom prst="rect">
            <a:avLst/>
          </a:prstGeom>
          <a:noFill/>
        </p:spPr>
        <p:txBody>
          <a:bodyPr wrap="square" rtlCol="0">
            <a:spAutoFit/>
          </a:bodyPr>
          <a:lstStyle/>
          <a:p>
            <a:r>
              <a:rPr lang="zh-CN" altLang="en-US" sz="2000" dirty="0"/>
              <a:t>标签文字内容垂直居中问题</a:t>
            </a:r>
          </a:p>
        </p:txBody>
      </p:sp>
      <p:sp>
        <p:nvSpPr>
          <p:cNvPr id="5" name="文本框 4">
            <a:extLst>
              <a:ext uri="{FF2B5EF4-FFF2-40B4-BE49-F238E27FC236}">
                <a16:creationId xmlns:a16="http://schemas.microsoft.com/office/drawing/2014/main" id="{32AABF75-E180-10AA-F04F-F5AA0642A7D2}"/>
              </a:ext>
            </a:extLst>
          </p:cNvPr>
          <p:cNvSpPr txBox="1"/>
          <p:nvPr/>
        </p:nvSpPr>
        <p:spPr>
          <a:xfrm>
            <a:off x="7154052" y="2523426"/>
            <a:ext cx="4064000" cy="400110"/>
          </a:xfrm>
          <a:prstGeom prst="rect">
            <a:avLst/>
          </a:prstGeom>
          <a:noFill/>
        </p:spPr>
        <p:txBody>
          <a:bodyPr wrap="square" rtlCol="0">
            <a:spAutoFit/>
          </a:bodyPr>
          <a:lstStyle/>
          <a:p>
            <a:r>
              <a:rPr lang="zh-CN" altLang="en-US" sz="2000" dirty="0"/>
              <a:t>文字内容宽度自适应问题</a:t>
            </a:r>
          </a:p>
        </p:txBody>
      </p:sp>
      <p:sp>
        <p:nvSpPr>
          <p:cNvPr id="6" name="文本框 5">
            <a:extLst>
              <a:ext uri="{FF2B5EF4-FFF2-40B4-BE49-F238E27FC236}">
                <a16:creationId xmlns:a16="http://schemas.microsoft.com/office/drawing/2014/main" id="{97EE897C-D644-0D37-918A-4098CFCFA66E}"/>
              </a:ext>
            </a:extLst>
          </p:cNvPr>
          <p:cNvSpPr txBox="1"/>
          <p:nvPr/>
        </p:nvSpPr>
        <p:spPr>
          <a:xfrm>
            <a:off x="7154052" y="3263371"/>
            <a:ext cx="4064000" cy="400110"/>
          </a:xfrm>
          <a:prstGeom prst="rect">
            <a:avLst/>
          </a:prstGeom>
          <a:noFill/>
        </p:spPr>
        <p:txBody>
          <a:bodyPr wrap="square" rtlCol="0">
            <a:spAutoFit/>
          </a:bodyPr>
          <a:lstStyle/>
          <a:p>
            <a:r>
              <a:rPr lang="zh-CN" altLang="en-US" sz="2000" dirty="0"/>
              <a:t>文字字体及样式问题</a:t>
            </a:r>
          </a:p>
        </p:txBody>
      </p:sp>
      <p:sp>
        <p:nvSpPr>
          <p:cNvPr id="9" name="标题 32">
            <a:extLst>
              <a:ext uri="{FF2B5EF4-FFF2-40B4-BE49-F238E27FC236}">
                <a16:creationId xmlns:a16="http://schemas.microsoft.com/office/drawing/2014/main" id="{9AD8ABD4-3691-E215-67AD-E1011BD8DCA1}"/>
              </a:ext>
            </a:extLst>
          </p:cNvPr>
          <p:cNvSpPr>
            <a:spLocks noGrp="1"/>
          </p:cNvSpPr>
          <p:nvPr>
            <p:ph type="title"/>
          </p:nvPr>
        </p:nvSpPr>
        <p:spPr>
          <a:xfrm>
            <a:off x="660400" y="328930"/>
            <a:ext cx="8997315" cy="521970"/>
          </a:xfrm>
        </p:spPr>
        <p:txBody>
          <a:bodyPr wrap="square"/>
          <a:lstStyle/>
          <a:p>
            <a:r>
              <a:rPr dirty="0">
                <a:solidFill>
                  <a:schemeClr val="accent1"/>
                </a:solidFill>
                <a:sym typeface="+mn-ea"/>
              </a:rPr>
              <a:t>模板设计</a:t>
            </a:r>
            <a:r>
              <a:rPr lang="zh-CN" altLang="en-US" dirty="0">
                <a:solidFill>
                  <a:schemeClr val="accent1"/>
                </a:solidFill>
                <a:sym typeface="+mn-ea"/>
              </a:rPr>
              <a:t>的一些待优化的事项</a:t>
            </a:r>
            <a:endParaRPr dirty="0">
              <a:solidFill>
                <a:schemeClr val="accent1"/>
              </a:solidFill>
              <a:sym typeface="+mn-ea"/>
            </a:endParaRPr>
          </a:p>
        </p:txBody>
      </p:sp>
      <p:sp>
        <p:nvSpPr>
          <p:cNvPr id="7" name="文本框 6">
            <a:extLst>
              <a:ext uri="{FF2B5EF4-FFF2-40B4-BE49-F238E27FC236}">
                <a16:creationId xmlns:a16="http://schemas.microsoft.com/office/drawing/2014/main" id="{7F309747-C317-22FE-F1EC-2DD2E849B97A}"/>
              </a:ext>
            </a:extLst>
          </p:cNvPr>
          <p:cNvSpPr txBox="1"/>
          <p:nvPr/>
        </p:nvSpPr>
        <p:spPr>
          <a:xfrm>
            <a:off x="1704657" y="2523426"/>
            <a:ext cx="4064000" cy="400110"/>
          </a:xfrm>
          <a:prstGeom prst="rect">
            <a:avLst/>
          </a:prstGeom>
          <a:noFill/>
        </p:spPr>
        <p:txBody>
          <a:bodyPr wrap="square" rtlCol="0">
            <a:spAutoFit/>
          </a:bodyPr>
          <a:lstStyle/>
          <a:p>
            <a:r>
              <a:rPr lang="zh-CN" altLang="en-US" sz="2000" dirty="0"/>
              <a:t>表格模板存储量大的问题</a:t>
            </a:r>
          </a:p>
        </p:txBody>
      </p:sp>
      <p:sp>
        <p:nvSpPr>
          <p:cNvPr id="8" name="文本框 7">
            <a:extLst>
              <a:ext uri="{FF2B5EF4-FFF2-40B4-BE49-F238E27FC236}">
                <a16:creationId xmlns:a16="http://schemas.microsoft.com/office/drawing/2014/main" id="{78CC9690-157F-71DF-F838-9D996EB4E027}"/>
              </a:ext>
            </a:extLst>
          </p:cNvPr>
          <p:cNvSpPr txBox="1"/>
          <p:nvPr/>
        </p:nvSpPr>
        <p:spPr>
          <a:xfrm>
            <a:off x="1704657" y="1783481"/>
            <a:ext cx="4064000" cy="400110"/>
          </a:xfrm>
          <a:prstGeom prst="rect">
            <a:avLst/>
          </a:prstGeom>
          <a:noFill/>
        </p:spPr>
        <p:txBody>
          <a:bodyPr wrap="square" rtlCol="0">
            <a:spAutoFit/>
          </a:bodyPr>
          <a:lstStyle/>
          <a:p>
            <a:r>
              <a:rPr lang="zh-CN" altLang="en-US" sz="2000" dirty="0"/>
              <a:t>数据行行高自适应问题</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形状 19"/>
          <p:cNvSpPr/>
          <p:nvPr/>
        </p:nvSpPr>
        <p:spPr>
          <a:xfrm>
            <a:off x="0" y="-11155"/>
            <a:ext cx="6096000" cy="1699728"/>
          </a:xfrm>
          <a:custGeom>
            <a:avLst/>
            <a:gdLst>
              <a:gd name="connsiteX0" fmla="*/ 3831879 w 3831878"/>
              <a:gd name="connsiteY0" fmla="*/ 0 h 1068430"/>
              <a:gd name="connsiteX1" fmla="*/ 3477331 w 3831878"/>
              <a:gd name="connsiteY1" fmla="*/ 652056 h 1068430"/>
              <a:gd name="connsiteX2" fmla="*/ 2834565 w 3831878"/>
              <a:gd name="connsiteY2" fmla="*/ 1068431 h 1068430"/>
              <a:gd name="connsiteX3" fmla="*/ 0 w 3831878"/>
              <a:gd name="connsiteY3" fmla="*/ 1068431 h 1068430"/>
              <a:gd name="connsiteX4" fmla="*/ 0 w 3831878"/>
              <a:gd name="connsiteY4" fmla="*/ 0 h 1068430"/>
              <a:gd name="connsiteX5" fmla="*/ 3831879 w 3831878"/>
              <a:gd name="connsiteY5" fmla="*/ 0 h 1068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1878" h="1068430">
                <a:moveTo>
                  <a:pt x="3831879" y="0"/>
                </a:moveTo>
                <a:lnTo>
                  <a:pt x="3477331" y="652056"/>
                </a:lnTo>
                <a:cubicBezTo>
                  <a:pt x="3352800" y="881105"/>
                  <a:pt x="3063620" y="1068431"/>
                  <a:pt x="2834565" y="1068431"/>
                </a:cubicBezTo>
                <a:lnTo>
                  <a:pt x="0" y="1068431"/>
                </a:lnTo>
                <a:lnTo>
                  <a:pt x="0" y="0"/>
                </a:lnTo>
                <a:lnTo>
                  <a:pt x="3831879" y="0"/>
                </a:lnTo>
                <a:close/>
              </a:path>
            </a:pathLst>
          </a:custGeom>
          <a:gradFill flip="none" rotWithShape="1">
            <a:gsLst>
              <a:gs pos="0">
                <a:schemeClr val="accent2">
                  <a:lumMod val="20000"/>
                  <a:lumOff val="80000"/>
                  <a:alpha val="20000"/>
                </a:schemeClr>
              </a:gs>
              <a:gs pos="100000">
                <a:schemeClr val="accent1">
                  <a:alpha val="10000"/>
                </a:schemeClr>
              </a:gs>
            </a:gsLst>
            <a:lin ang="2700000" scaled="1"/>
            <a:tileRect/>
          </a:gradFill>
          <a:ln>
            <a:noFill/>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a:solidFill>
                <a:prstClr val="white"/>
              </a:solidFill>
              <a:latin typeface="Roboto Regular"/>
              <a:ea typeface="思源黑体 CN Regular"/>
            </a:endParaRPr>
          </a:p>
        </p:txBody>
      </p:sp>
      <p:sp>
        <p:nvSpPr>
          <p:cNvPr id="13" name="标题 12"/>
          <p:cNvSpPr>
            <a:spLocks noGrp="1"/>
          </p:cNvSpPr>
          <p:nvPr>
            <p:ph type="title" idx="4294967295"/>
          </p:nvPr>
        </p:nvSpPr>
        <p:spPr>
          <a:xfrm>
            <a:off x="324485" y="253365"/>
            <a:ext cx="3709670" cy="585470"/>
          </a:xfrm>
          <a:prstGeom prst="rect">
            <a:avLst/>
          </a:prstGeom>
        </p:spPr>
        <p:txBody>
          <a:bodyPr/>
          <a:lstStyle/>
          <a:p>
            <a:r>
              <a:rPr sz="3600" dirty="0">
                <a:solidFill>
                  <a:schemeClr val="accent1"/>
                </a:solidFill>
                <a:sym typeface="+mn-ea"/>
              </a:rPr>
              <a:t>数据配置</a:t>
            </a:r>
          </a:p>
        </p:txBody>
      </p:sp>
      <p:sp>
        <p:nvSpPr>
          <p:cNvPr id="15" name="标题 4"/>
          <p:cNvSpPr>
            <a:spLocks noGrp="1"/>
          </p:cNvSpPr>
          <p:nvPr>
            <p:custDataLst>
              <p:tags r:id="rId1"/>
            </p:custDataLst>
          </p:nvPr>
        </p:nvSpPr>
        <p:spPr>
          <a:xfrm>
            <a:off x="324485" y="898525"/>
            <a:ext cx="3869055" cy="521970"/>
          </a:xfrm>
          <a:prstGeom prst="rect">
            <a:avLst/>
          </a:prstGeom>
        </p:spPr>
        <p:txBody>
          <a:bodyPr wrap="square">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r>
              <a:rPr lang="en-US" altLang="zh-CN" dirty="0">
                <a:solidFill>
                  <a:schemeClr val="accent1">
                    <a:lumMod val="60000"/>
                    <a:lumOff val="40000"/>
                  </a:schemeClr>
                </a:solidFill>
                <a:sym typeface="+mn-ea"/>
              </a:rPr>
              <a:t>—— </a:t>
            </a:r>
            <a:r>
              <a:rPr dirty="0">
                <a:solidFill>
                  <a:schemeClr val="accent1">
                    <a:lumMod val="60000"/>
                    <a:lumOff val="40000"/>
                  </a:schemeClr>
                </a:solidFill>
                <a:sym typeface="+mn-ea"/>
              </a:rPr>
              <a:t>数据获取来源</a:t>
            </a:r>
          </a:p>
        </p:txBody>
      </p:sp>
      <p:sp>
        <p:nvSpPr>
          <p:cNvPr id="32" name="文本框 31"/>
          <p:cNvSpPr txBox="1"/>
          <p:nvPr>
            <p:custDataLst>
              <p:tags r:id="rId2"/>
            </p:custDataLst>
          </p:nvPr>
        </p:nvSpPr>
        <p:spPr>
          <a:xfrm>
            <a:off x="1248410" y="5918200"/>
            <a:ext cx="4064000" cy="398780"/>
          </a:xfrm>
          <a:prstGeom prst="rect">
            <a:avLst/>
          </a:prstGeom>
          <a:noFill/>
        </p:spPr>
        <p:txBody>
          <a:bodyPr wrap="square" rtlCol="0">
            <a:spAutoFit/>
          </a:bodyPr>
          <a:lstStyle/>
          <a:p>
            <a:pPr algn="ctr"/>
            <a:r>
              <a:rPr lang="zh-CN" altLang="en-US" sz="2000">
                <a:solidFill>
                  <a:schemeClr val="bg1"/>
                </a:solidFill>
                <a:latin typeface="微软雅黑 Light" panose="020B0502040204020203" charset="-122"/>
                <a:ea typeface="微软雅黑 Light" panose="020B0502040204020203" charset="-122"/>
                <a:cs typeface="微软雅黑 Light" panose="020B0502040204020203" charset="-122"/>
              </a:rPr>
              <a:t>基于</a:t>
            </a:r>
            <a:r>
              <a:rPr lang="en-US" altLang="zh-CN" sz="2000">
                <a:solidFill>
                  <a:schemeClr val="bg1"/>
                </a:solidFill>
                <a:latin typeface="微软雅黑 Light" panose="020B0502040204020203" charset="-122"/>
                <a:ea typeface="微软雅黑 Light" panose="020B0502040204020203" charset="-122"/>
                <a:cs typeface="微软雅黑 Light" panose="020B0502040204020203" charset="-122"/>
              </a:rPr>
              <a:t>Excel</a:t>
            </a:r>
            <a:r>
              <a:rPr lang="zh-CN" altLang="en-US" sz="2000">
                <a:solidFill>
                  <a:schemeClr val="bg1"/>
                </a:solidFill>
                <a:latin typeface="微软雅黑 Light" panose="020B0502040204020203" charset="-122"/>
                <a:ea typeface="微软雅黑 Light" panose="020B0502040204020203" charset="-122"/>
                <a:cs typeface="微软雅黑 Light" panose="020B0502040204020203" charset="-122"/>
              </a:rPr>
              <a:t>表格进行模板设计</a:t>
            </a:r>
          </a:p>
        </p:txBody>
      </p:sp>
      <p:sp>
        <p:nvSpPr>
          <p:cNvPr id="33" name="文本框 32"/>
          <p:cNvSpPr txBox="1"/>
          <p:nvPr>
            <p:custDataLst>
              <p:tags r:id="rId3"/>
            </p:custDataLst>
          </p:nvPr>
        </p:nvSpPr>
        <p:spPr>
          <a:xfrm>
            <a:off x="7084060" y="5918200"/>
            <a:ext cx="4064000" cy="398780"/>
          </a:xfrm>
          <a:prstGeom prst="rect">
            <a:avLst/>
          </a:prstGeom>
          <a:noFill/>
        </p:spPr>
        <p:txBody>
          <a:bodyPr wrap="square" rtlCol="0">
            <a:spAutoFit/>
          </a:bodyPr>
          <a:lstStyle/>
          <a:p>
            <a:pPr algn="ctr"/>
            <a:r>
              <a:rPr lang="zh-CN" altLang="en-US" sz="2000">
                <a:solidFill>
                  <a:schemeClr val="bg1"/>
                </a:solidFill>
                <a:latin typeface="微软雅黑 Light" panose="020B0502040204020203" charset="-122"/>
                <a:ea typeface="微软雅黑 Light" panose="020B0502040204020203" charset="-122"/>
                <a:cs typeface="微软雅黑 Light" panose="020B0502040204020203" charset="-122"/>
              </a:rPr>
              <a:t>基于</a:t>
            </a:r>
            <a:r>
              <a:rPr lang="en-US" altLang="zh-CN" sz="2000">
                <a:solidFill>
                  <a:schemeClr val="bg1"/>
                </a:solidFill>
                <a:latin typeface="微软雅黑 Light" panose="020B0502040204020203" charset="-122"/>
                <a:ea typeface="微软雅黑 Light" panose="020B0502040204020203" charset="-122"/>
                <a:cs typeface="微软雅黑 Light" panose="020B0502040204020203" charset="-122"/>
              </a:rPr>
              <a:t>Canvas</a:t>
            </a:r>
            <a:r>
              <a:rPr lang="zh-CN" altLang="en-US" sz="2000">
                <a:solidFill>
                  <a:schemeClr val="bg1"/>
                </a:solidFill>
                <a:latin typeface="微软雅黑 Light" panose="020B0502040204020203" charset="-122"/>
                <a:ea typeface="微软雅黑 Light" panose="020B0502040204020203" charset="-122"/>
                <a:cs typeface="微软雅黑 Light" panose="020B0502040204020203" charset="-122"/>
              </a:rPr>
              <a:t>画布进行模板设计</a:t>
            </a:r>
          </a:p>
        </p:txBody>
      </p:sp>
      <p:grpSp>
        <p:nvGrpSpPr>
          <p:cNvPr id="941" name="组合 940"/>
          <p:cNvGrpSpPr/>
          <p:nvPr/>
        </p:nvGrpSpPr>
        <p:grpSpPr>
          <a:xfrm>
            <a:off x="673101" y="3326487"/>
            <a:ext cx="10845798" cy="3262677"/>
            <a:chOff x="673101" y="3336012"/>
            <a:chExt cx="10845798" cy="3262677"/>
          </a:xfrm>
        </p:grpSpPr>
        <p:sp>
          <p:nvSpPr>
            <p:cNvPr id="160" name="椭圆 159"/>
            <p:cNvSpPr/>
            <p:nvPr>
              <p:custDataLst>
                <p:tags r:id="rId11"/>
              </p:custDataLst>
            </p:nvPr>
          </p:nvSpPr>
          <p:spPr>
            <a:xfrm>
              <a:off x="673101" y="4601543"/>
              <a:ext cx="10845798" cy="1997146"/>
            </a:xfrm>
            <a:prstGeom prst="ellipse">
              <a:avLst/>
            </a:prstGeom>
            <a:gradFill flip="none" rotWithShape="1">
              <a:gsLst>
                <a:gs pos="0">
                  <a:schemeClr val="accent1">
                    <a:lumMod val="60000"/>
                    <a:lumOff val="40000"/>
                    <a:alpha val="1000"/>
                  </a:schemeClr>
                </a:gs>
                <a:gs pos="90000">
                  <a:schemeClr val="accent1">
                    <a:lumMod val="60000"/>
                    <a:lumOff val="40000"/>
                    <a:alpha val="11000"/>
                  </a:schemeClr>
                </a:gs>
              </a:gsLst>
              <a:lin ang="5400000" scaled="1"/>
              <a:tileRect/>
            </a:gradFill>
            <a:ln w="6350" cap="flat" cmpd="sng" algn="ctr">
              <a:gradFill>
                <a:gsLst>
                  <a:gs pos="0">
                    <a:schemeClr val="accent1">
                      <a:alpha val="0"/>
                    </a:schemeClr>
                  </a:gs>
                  <a:gs pos="100000">
                    <a:schemeClr val="accent1">
                      <a:alpha val="51000"/>
                    </a:schemeClr>
                  </a:gs>
                </a:gsLst>
                <a:lin ang="5400000" scaled="1"/>
              </a:gradFill>
              <a:prstDash val="solid"/>
              <a:miter lim="800000"/>
            </a:ln>
            <a:effectLst/>
          </p:spPr>
          <p:txBody>
            <a:bodyPr rot="0" spcFirstLastPara="0" vertOverflow="overflow" horzOverflow="overflow" vert="horz" wrap="square" lIns="22006" tIns="11003" rIns="22006" bIns="11003" numCol="1" spcCol="0" rtlCol="0" fromWordArt="0" anchor="ctr" anchorCtr="0" forceAA="0" compatLnSpc="1">
              <a:noAutofit/>
            </a:bodyPr>
            <a:lstStyle/>
            <a:p>
              <a:pPr marL="0" marR="0" lvl="0" indent="0" algn="ctr" defTabSz="109855" eaLnBrk="1" fontAlgn="auto" latinLnBrk="0" hangingPunct="1">
                <a:lnSpc>
                  <a:spcPct val="100000"/>
                </a:lnSpc>
                <a:spcBef>
                  <a:spcPts val="0"/>
                </a:spcBef>
                <a:spcAft>
                  <a:spcPts val="0"/>
                </a:spcAft>
                <a:buClrTx/>
                <a:buSzTx/>
                <a:buFontTx/>
                <a:buNone/>
                <a:defRPr/>
              </a:pPr>
              <a:endParaRPr kumimoji="0" lang="zh-CN" altLang="en-US" sz="435" b="0" i="0" u="none" strike="noStrike" kern="0" cap="none" spc="0" normalizeH="0" baseline="0" noProof="0" dirty="0">
                <a:ln>
                  <a:noFill/>
                </a:ln>
                <a:solidFill>
                  <a:prstClr val="white"/>
                </a:solidFill>
                <a:effectLst/>
                <a:uLnTx/>
                <a:uFillTx/>
                <a:latin typeface="Roboto Bold"/>
                <a:ea typeface="思源黑体 CN Bold"/>
                <a:cs typeface="+mn-cs"/>
              </a:endParaRPr>
            </a:p>
          </p:txBody>
        </p:sp>
        <p:sp>
          <p:nvSpPr>
            <p:cNvPr id="161" name="椭圆 160"/>
            <p:cNvSpPr/>
            <p:nvPr>
              <p:custDataLst>
                <p:tags r:id="rId12"/>
              </p:custDataLst>
            </p:nvPr>
          </p:nvSpPr>
          <p:spPr>
            <a:xfrm>
              <a:off x="5171559" y="3336012"/>
              <a:ext cx="1850932" cy="325015"/>
            </a:xfrm>
            <a:prstGeom prst="ellipse">
              <a:avLst/>
            </a:prstGeom>
            <a:gradFill flip="none" rotWithShape="1">
              <a:gsLst>
                <a:gs pos="0">
                  <a:schemeClr val="accent1">
                    <a:lumMod val="60000"/>
                    <a:lumOff val="40000"/>
                    <a:alpha val="0"/>
                  </a:schemeClr>
                </a:gs>
                <a:gs pos="100000">
                  <a:schemeClr val="accent1">
                    <a:lumMod val="60000"/>
                    <a:lumOff val="40000"/>
                    <a:alpha val="52000"/>
                  </a:schemeClr>
                </a:gs>
              </a:gsLst>
              <a:lin ang="5400000" scaled="1"/>
              <a:tileRect/>
            </a:gradFill>
            <a:ln w="6350" cap="flat" cmpd="sng" algn="ctr">
              <a:gradFill>
                <a:gsLst>
                  <a:gs pos="0">
                    <a:schemeClr val="accent1">
                      <a:alpha val="0"/>
                    </a:schemeClr>
                  </a:gs>
                  <a:gs pos="100000">
                    <a:schemeClr val="accent1">
                      <a:alpha val="40000"/>
                    </a:schemeClr>
                  </a:gs>
                </a:gsLst>
                <a:lin ang="5400000" scaled="1"/>
              </a:gradFill>
              <a:prstDash val="solid"/>
              <a:miter lim="800000"/>
            </a:ln>
            <a:effectLst/>
          </p:spPr>
          <p:txBody>
            <a:bodyPr rot="0" spcFirstLastPara="0" vertOverflow="overflow" horzOverflow="overflow" vert="horz" wrap="square" lIns="22006" tIns="11003" rIns="22006" bIns="11003" numCol="1" spcCol="0" rtlCol="0" fromWordArt="0" anchor="ctr" anchorCtr="0" forceAA="0" compatLnSpc="1">
              <a:noAutofit/>
            </a:bodyPr>
            <a:lstStyle/>
            <a:p>
              <a:pPr algn="ctr" defTabSz="109855"/>
              <a:endParaRPr lang="zh-CN" altLang="en-US" sz="435" kern="0">
                <a:solidFill>
                  <a:prstClr val="white"/>
                </a:solidFill>
                <a:latin typeface="Roboto Bold"/>
                <a:ea typeface="思源黑体 CN Bold"/>
              </a:endParaRPr>
            </a:p>
          </p:txBody>
        </p:sp>
        <p:cxnSp>
          <p:nvCxnSpPr>
            <p:cNvPr id="162" name="直接连接符 161"/>
            <p:cNvCxnSpPr/>
            <p:nvPr>
              <p:custDataLst>
                <p:tags r:id="rId13"/>
              </p:custDataLst>
            </p:nvPr>
          </p:nvCxnSpPr>
          <p:spPr>
            <a:xfrm>
              <a:off x="6090674" y="4014999"/>
              <a:ext cx="6350" cy="1115695"/>
            </a:xfrm>
            <a:prstGeom prst="line">
              <a:avLst/>
            </a:prstGeom>
            <a:noFill/>
            <a:ln w="12700" cap="rnd" cmpd="sng" algn="ctr">
              <a:gradFill>
                <a:gsLst>
                  <a:gs pos="0">
                    <a:schemeClr val="accent1"/>
                  </a:gs>
                  <a:gs pos="99000">
                    <a:schemeClr val="accent1">
                      <a:alpha val="0"/>
                    </a:schemeClr>
                  </a:gs>
                </a:gsLst>
                <a:lin ang="5400000" scaled="1"/>
              </a:gradFill>
              <a:prstDash val="solid"/>
              <a:miter lim="800000"/>
            </a:ln>
            <a:effectLst/>
          </p:spPr>
        </p:cxnSp>
        <p:sp>
          <p:nvSpPr>
            <p:cNvPr id="163" name="椭圆 162"/>
            <p:cNvSpPr/>
            <p:nvPr>
              <p:custDataLst>
                <p:tags r:id="rId14"/>
              </p:custDataLst>
            </p:nvPr>
          </p:nvSpPr>
          <p:spPr>
            <a:xfrm>
              <a:off x="8253979" y="3913842"/>
              <a:ext cx="1850932" cy="325015"/>
            </a:xfrm>
            <a:prstGeom prst="ellipse">
              <a:avLst/>
            </a:prstGeom>
            <a:gradFill flip="none" rotWithShape="1">
              <a:gsLst>
                <a:gs pos="0">
                  <a:schemeClr val="accent1">
                    <a:lumMod val="60000"/>
                    <a:lumOff val="40000"/>
                    <a:alpha val="0"/>
                  </a:schemeClr>
                </a:gs>
                <a:gs pos="100000">
                  <a:schemeClr val="accent1">
                    <a:lumMod val="60000"/>
                    <a:lumOff val="40000"/>
                    <a:alpha val="52000"/>
                  </a:schemeClr>
                </a:gs>
              </a:gsLst>
              <a:lin ang="5400000" scaled="1"/>
              <a:tileRect/>
            </a:gradFill>
            <a:ln w="6350" cap="flat" cmpd="sng" algn="ctr">
              <a:gradFill>
                <a:gsLst>
                  <a:gs pos="0">
                    <a:schemeClr val="accent1">
                      <a:alpha val="0"/>
                    </a:schemeClr>
                  </a:gs>
                  <a:gs pos="100000">
                    <a:schemeClr val="accent1">
                      <a:alpha val="40000"/>
                    </a:schemeClr>
                  </a:gs>
                </a:gsLst>
                <a:lin ang="5400000" scaled="1"/>
              </a:gradFill>
              <a:prstDash val="solid"/>
              <a:miter lim="800000"/>
            </a:ln>
            <a:effectLst/>
          </p:spPr>
          <p:txBody>
            <a:bodyPr rot="0" spcFirstLastPara="0" vertOverflow="overflow" horzOverflow="overflow" vert="horz" wrap="square" lIns="22006" tIns="11003" rIns="22006" bIns="11003" numCol="1" spcCol="0" rtlCol="0" fromWordArt="0" anchor="ctr" anchorCtr="0" forceAA="0" compatLnSpc="1">
              <a:noAutofit/>
            </a:bodyPr>
            <a:lstStyle/>
            <a:p>
              <a:pPr algn="ctr" defTabSz="109855"/>
              <a:endParaRPr lang="zh-CN" altLang="en-US" sz="435" kern="0">
                <a:solidFill>
                  <a:prstClr val="white"/>
                </a:solidFill>
                <a:latin typeface="Roboto Bold"/>
                <a:ea typeface="思源黑体 CN Bold"/>
              </a:endParaRPr>
            </a:p>
          </p:txBody>
        </p:sp>
        <p:sp>
          <p:nvSpPr>
            <p:cNvPr id="164" name="椭圆 163"/>
            <p:cNvSpPr/>
            <p:nvPr>
              <p:custDataLst>
                <p:tags r:id="rId15"/>
              </p:custDataLst>
            </p:nvPr>
          </p:nvSpPr>
          <p:spPr>
            <a:xfrm flipH="1">
              <a:off x="1791532" y="3913207"/>
              <a:ext cx="1850932" cy="325015"/>
            </a:xfrm>
            <a:prstGeom prst="ellipse">
              <a:avLst/>
            </a:prstGeom>
            <a:gradFill flip="none" rotWithShape="1">
              <a:gsLst>
                <a:gs pos="0">
                  <a:schemeClr val="accent1">
                    <a:lumMod val="60000"/>
                    <a:lumOff val="40000"/>
                    <a:alpha val="0"/>
                  </a:schemeClr>
                </a:gs>
                <a:gs pos="100000">
                  <a:schemeClr val="accent1">
                    <a:lumMod val="60000"/>
                    <a:lumOff val="40000"/>
                    <a:alpha val="52000"/>
                  </a:schemeClr>
                </a:gs>
              </a:gsLst>
              <a:lin ang="5400000" scaled="1"/>
              <a:tileRect/>
            </a:gradFill>
            <a:ln w="6350" cap="flat" cmpd="sng" algn="ctr">
              <a:gradFill>
                <a:gsLst>
                  <a:gs pos="0">
                    <a:schemeClr val="accent1">
                      <a:alpha val="0"/>
                    </a:schemeClr>
                  </a:gs>
                  <a:gs pos="100000">
                    <a:schemeClr val="accent1">
                      <a:alpha val="40000"/>
                    </a:schemeClr>
                  </a:gs>
                </a:gsLst>
                <a:lin ang="5400000" scaled="1"/>
              </a:gradFill>
              <a:prstDash val="solid"/>
              <a:miter lim="800000"/>
            </a:ln>
            <a:effectLst/>
          </p:spPr>
          <p:txBody>
            <a:bodyPr rot="0" spcFirstLastPara="0" vertOverflow="overflow" horzOverflow="overflow" vert="horz" wrap="square" lIns="22006" tIns="11003" rIns="22006" bIns="11003" numCol="1" spcCol="0" rtlCol="0" fromWordArt="0" anchor="ctr" anchorCtr="0" forceAA="0" compatLnSpc="1">
              <a:noAutofit/>
            </a:bodyPr>
            <a:lstStyle/>
            <a:p>
              <a:pPr algn="ctr" defTabSz="109855"/>
              <a:endParaRPr lang="zh-CN" altLang="en-US" sz="435" kern="0">
                <a:solidFill>
                  <a:prstClr val="white"/>
                </a:solidFill>
                <a:latin typeface="Roboto Bold"/>
                <a:ea typeface="思源黑体 CN Bold"/>
              </a:endParaRPr>
            </a:p>
          </p:txBody>
        </p:sp>
        <p:grpSp>
          <p:nvGrpSpPr>
            <p:cNvPr id="165" name="组合 164"/>
            <p:cNvGrpSpPr/>
            <p:nvPr/>
          </p:nvGrpSpPr>
          <p:grpSpPr>
            <a:xfrm>
              <a:off x="3120794" y="4754417"/>
              <a:ext cx="5998351" cy="1255138"/>
              <a:chOff x="4217988" y="2424113"/>
              <a:chExt cx="3743325" cy="1673225"/>
            </a:xfrm>
            <a:gradFill>
              <a:gsLst>
                <a:gs pos="16000">
                  <a:schemeClr val="accent1">
                    <a:alpha val="6000"/>
                  </a:schemeClr>
                </a:gs>
                <a:gs pos="100000">
                  <a:schemeClr val="accent1">
                    <a:alpha val="59000"/>
                  </a:schemeClr>
                </a:gs>
              </a:gsLst>
              <a:lin ang="5400000" scaled="1"/>
            </a:gradFill>
          </p:grpSpPr>
          <p:sp>
            <p:nvSpPr>
              <p:cNvPr id="166" name="任意多边形: 形状 165"/>
              <p:cNvSpPr/>
              <p:nvPr>
                <p:custDataLst>
                  <p:tags r:id="rId19"/>
                </p:custDataLst>
              </p:nvPr>
            </p:nvSpPr>
            <p:spPr bwMode="auto">
              <a:xfrm>
                <a:off x="5181600" y="2527300"/>
                <a:ext cx="96838" cy="65088"/>
              </a:xfrm>
              <a:custGeom>
                <a:avLst/>
                <a:gdLst>
                  <a:gd name="T0" fmla="*/ 46 w 61"/>
                  <a:gd name="T1" fmla="*/ 41 h 41"/>
                  <a:gd name="T2" fmla="*/ 61 w 61"/>
                  <a:gd name="T3" fmla="*/ 38 h 41"/>
                  <a:gd name="T4" fmla="*/ 14 w 61"/>
                  <a:gd name="T5" fmla="*/ 0 h 41"/>
                  <a:gd name="T6" fmla="*/ 0 w 61"/>
                  <a:gd name="T7" fmla="*/ 3 h 41"/>
                  <a:gd name="T8" fmla="*/ 46 w 61"/>
                  <a:gd name="T9" fmla="*/ 41 h 41"/>
                </a:gdLst>
                <a:ahLst/>
                <a:cxnLst>
                  <a:cxn ang="0">
                    <a:pos x="T0" y="T1"/>
                  </a:cxn>
                  <a:cxn ang="0">
                    <a:pos x="T2" y="T3"/>
                  </a:cxn>
                  <a:cxn ang="0">
                    <a:pos x="T4" y="T5"/>
                  </a:cxn>
                  <a:cxn ang="0">
                    <a:pos x="T6" y="T7"/>
                  </a:cxn>
                  <a:cxn ang="0">
                    <a:pos x="T8" y="T9"/>
                  </a:cxn>
                </a:cxnLst>
                <a:rect l="0" t="0" r="r" b="b"/>
                <a:pathLst>
                  <a:path w="61" h="41">
                    <a:moveTo>
                      <a:pt x="46" y="41"/>
                    </a:moveTo>
                    <a:lnTo>
                      <a:pt x="61" y="38"/>
                    </a:lnTo>
                    <a:lnTo>
                      <a:pt x="14" y="0"/>
                    </a:lnTo>
                    <a:lnTo>
                      <a:pt x="0" y="3"/>
                    </a:lnTo>
                    <a:lnTo>
                      <a:pt x="46"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67" name="任意多边形: 形状 166"/>
              <p:cNvSpPr/>
              <p:nvPr>
                <p:custDataLst>
                  <p:tags r:id="rId20"/>
                </p:custDataLst>
              </p:nvPr>
            </p:nvSpPr>
            <p:spPr bwMode="auto">
              <a:xfrm>
                <a:off x="5268913" y="2506663"/>
                <a:ext cx="90488" cy="66675"/>
              </a:xfrm>
              <a:custGeom>
                <a:avLst/>
                <a:gdLst>
                  <a:gd name="T0" fmla="*/ 42 w 57"/>
                  <a:gd name="T1" fmla="*/ 42 h 42"/>
                  <a:gd name="T2" fmla="*/ 57 w 57"/>
                  <a:gd name="T3" fmla="*/ 39 h 42"/>
                  <a:gd name="T4" fmla="*/ 14 w 57"/>
                  <a:gd name="T5" fmla="*/ 0 h 42"/>
                  <a:gd name="T6" fmla="*/ 0 w 57"/>
                  <a:gd name="T7" fmla="*/ 3 h 42"/>
                  <a:gd name="T8" fmla="*/ 42 w 57"/>
                  <a:gd name="T9" fmla="*/ 42 h 42"/>
                </a:gdLst>
                <a:ahLst/>
                <a:cxnLst>
                  <a:cxn ang="0">
                    <a:pos x="T0" y="T1"/>
                  </a:cxn>
                  <a:cxn ang="0">
                    <a:pos x="T2" y="T3"/>
                  </a:cxn>
                  <a:cxn ang="0">
                    <a:pos x="T4" y="T5"/>
                  </a:cxn>
                  <a:cxn ang="0">
                    <a:pos x="T6" y="T7"/>
                  </a:cxn>
                  <a:cxn ang="0">
                    <a:pos x="T8" y="T9"/>
                  </a:cxn>
                </a:cxnLst>
                <a:rect l="0" t="0" r="r" b="b"/>
                <a:pathLst>
                  <a:path w="57" h="42">
                    <a:moveTo>
                      <a:pt x="42" y="42"/>
                    </a:moveTo>
                    <a:lnTo>
                      <a:pt x="57" y="39"/>
                    </a:lnTo>
                    <a:lnTo>
                      <a:pt x="14" y="0"/>
                    </a:lnTo>
                    <a:lnTo>
                      <a:pt x="0" y="3"/>
                    </a:lnTo>
                    <a:lnTo>
                      <a:pt x="42"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68" name="任意多边形: 形状 167"/>
              <p:cNvSpPr/>
              <p:nvPr>
                <p:custDataLst>
                  <p:tags r:id="rId21"/>
                </p:custDataLst>
              </p:nvPr>
            </p:nvSpPr>
            <p:spPr bwMode="auto">
              <a:xfrm>
                <a:off x="5357813" y="2489200"/>
                <a:ext cx="82550" cy="66675"/>
              </a:xfrm>
              <a:custGeom>
                <a:avLst/>
                <a:gdLst>
                  <a:gd name="T0" fmla="*/ 37 w 52"/>
                  <a:gd name="T1" fmla="*/ 42 h 42"/>
                  <a:gd name="T2" fmla="*/ 52 w 52"/>
                  <a:gd name="T3" fmla="*/ 39 h 42"/>
                  <a:gd name="T4" fmla="*/ 15 w 52"/>
                  <a:gd name="T5" fmla="*/ 0 h 42"/>
                  <a:gd name="T6" fmla="*/ 0 w 52"/>
                  <a:gd name="T7" fmla="*/ 3 h 42"/>
                  <a:gd name="T8" fmla="*/ 37 w 52"/>
                  <a:gd name="T9" fmla="*/ 42 h 42"/>
                </a:gdLst>
                <a:ahLst/>
                <a:cxnLst>
                  <a:cxn ang="0">
                    <a:pos x="T0" y="T1"/>
                  </a:cxn>
                  <a:cxn ang="0">
                    <a:pos x="T2" y="T3"/>
                  </a:cxn>
                  <a:cxn ang="0">
                    <a:pos x="T4" y="T5"/>
                  </a:cxn>
                  <a:cxn ang="0">
                    <a:pos x="T6" y="T7"/>
                  </a:cxn>
                  <a:cxn ang="0">
                    <a:pos x="T8" y="T9"/>
                  </a:cxn>
                </a:cxnLst>
                <a:rect l="0" t="0" r="r" b="b"/>
                <a:pathLst>
                  <a:path w="52" h="42">
                    <a:moveTo>
                      <a:pt x="37" y="42"/>
                    </a:moveTo>
                    <a:lnTo>
                      <a:pt x="52" y="39"/>
                    </a:lnTo>
                    <a:lnTo>
                      <a:pt x="15" y="0"/>
                    </a:lnTo>
                    <a:lnTo>
                      <a:pt x="0" y="3"/>
                    </a:lnTo>
                    <a:lnTo>
                      <a:pt x="37"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69" name="任意多边形: 形状 168"/>
              <p:cNvSpPr/>
              <p:nvPr>
                <p:custDataLst>
                  <p:tags r:id="rId22"/>
                </p:custDataLst>
              </p:nvPr>
            </p:nvSpPr>
            <p:spPr bwMode="auto">
              <a:xfrm>
                <a:off x="5448300" y="2473325"/>
                <a:ext cx="77788" cy="68263"/>
              </a:xfrm>
              <a:custGeom>
                <a:avLst/>
                <a:gdLst>
                  <a:gd name="T0" fmla="*/ 33 w 49"/>
                  <a:gd name="T1" fmla="*/ 43 h 43"/>
                  <a:gd name="T2" fmla="*/ 49 w 49"/>
                  <a:gd name="T3" fmla="*/ 40 h 43"/>
                  <a:gd name="T4" fmla="*/ 16 w 49"/>
                  <a:gd name="T5" fmla="*/ 0 h 43"/>
                  <a:gd name="T6" fmla="*/ 0 w 49"/>
                  <a:gd name="T7" fmla="*/ 3 h 43"/>
                  <a:gd name="T8" fmla="*/ 33 w 49"/>
                  <a:gd name="T9" fmla="*/ 43 h 43"/>
                </a:gdLst>
                <a:ahLst/>
                <a:cxnLst>
                  <a:cxn ang="0">
                    <a:pos x="T0" y="T1"/>
                  </a:cxn>
                  <a:cxn ang="0">
                    <a:pos x="T2" y="T3"/>
                  </a:cxn>
                  <a:cxn ang="0">
                    <a:pos x="T4" y="T5"/>
                  </a:cxn>
                  <a:cxn ang="0">
                    <a:pos x="T6" y="T7"/>
                  </a:cxn>
                  <a:cxn ang="0">
                    <a:pos x="T8" y="T9"/>
                  </a:cxn>
                </a:cxnLst>
                <a:rect l="0" t="0" r="r" b="b"/>
                <a:pathLst>
                  <a:path w="49" h="43">
                    <a:moveTo>
                      <a:pt x="33" y="43"/>
                    </a:moveTo>
                    <a:lnTo>
                      <a:pt x="49" y="40"/>
                    </a:lnTo>
                    <a:lnTo>
                      <a:pt x="16" y="0"/>
                    </a:lnTo>
                    <a:lnTo>
                      <a:pt x="0" y="3"/>
                    </a:lnTo>
                    <a:lnTo>
                      <a:pt x="33"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70" name="任意多边形: 形状 169"/>
              <p:cNvSpPr/>
              <p:nvPr>
                <p:custDataLst>
                  <p:tags r:id="rId23"/>
                </p:custDataLst>
              </p:nvPr>
            </p:nvSpPr>
            <p:spPr bwMode="auto">
              <a:xfrm>
                <a:off x="5541963" y="2459038"/>
                <a:ext cx="69850" cy="68263"/>
              </a:xfrm>
              <a:custGeom>
                <a:avLst/>
                <a:gdLst>
                  <a:gd name="T0" fmla="*/ 27 w 44"/>
                  <a:gd name="T1" fmla="*/ 43 h 43"/>
                  <a:gd name="T2" fmla="*/ 44 w 44"/>
                  <a:gd name="T3" fmla="*/ 41 h 43"/>
                  <a:gd name="T4" fmla="*/ 15 w 44"/>
                  <a:gd name="T5" fmla="*/ 0 h 43"/>
                  <a:gd name="T6" fmla="*/ 0 w 44"/>
                  <a:gd name="T7" fmla="*/ 2 h 43"/>
                  <a:gd name="T8" fmla="*/ 27 w 44"/>
                  <a:gd name="T9" fmla="*/ 43 h 43"/>
                </a:gdLst>
                <a:ahLst/>
                <a:cxnLst>
                  <a:cxn ang="0">
                    <a:pos x="T0" y="T1"/>
                  </a:cxn>
                  <a:cxn ang="0">
                    <a:pos x="T2" y="T3"/>
                  </a:cxn>
                  <a:cxn ang="0">
                    <a:pos x="T4" y="T5"/>
                  </a:cxn>
                  <a:cxn ang="0">
                    <a:pos x="T6" y="T7"/>
                  </a:cxn>
                  <a:cxn ang="0">
                    <a:pos x="T8" y="T9"/>
                  </a:cxn>
                </a:cxnLst>
                <a:rect l="0" t="0" r="r" b="b"/>
                <a:pathLst>
                  <a:path w="44" h="43">
                    <a:moveTo>
                      <a:pt x="27" y="43"/>
                    </a:moveTo>
                    <a:lnTo>
                      <a:pt x="44" y="41"/>
                    </a:lnTo>
                    <a:lnTo>
                      <a:pt x="15" y="0"/>
                    </a:lnTo>
                    <a:lnTo>
                      <a:pt x="0" y="2"/>
                    </a:lnTo>
                    <a:lnTo>
                      <a:pt x="27"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71" name="任意多边形: 形状 170"/>
              <p:cNvSpPr/>
              <p:nvPr>
                <p:custDataLst>
                  <p:tags r:id="rId24"/>
                </p:custDataLst>
              </p:nvPr>
            </p:nvSpPr>
            <p:spPr bwMode="auto">
              <a:xfrm>
                <a:off x="5635625" y="2447925"/>
                <a:ext cx="61913" cy="69850"/>
              </a:xfrm>
              <a:custGeom>
                <a:avLst/>
                <a:gdLst>
                  <a:gd name="T0" fmla="*/ 23 w 39"/>
                  <a:gd name="T1" fmla="*/ 44 h 44"/>
                  <a:gd name="T2" fmla="*/ 39 w 39"/>
                  <a:gd name="T3" fmla="*/ 42 h 44"/>
                  <a:gd name="T4" fmla="*/ 16 w 39"/>
                  <a:gd name="T5" fmla="*/ 0 h 44"/>
                  <a:gd name="T6" fmla="*/ 0 w 39"/>
                  <a:gd name="T7" fmla="*/ 2 h 44"/>
                  <a:gd name="T8" fmla="*/ 23 w 39"/>
                  <a:gd name="T9" fmla="*/ 44 h 44"/>
                </a:gdLst>
                <a:ahLst/>
                <a:cxnLst>
                  <a:cxn ang="0">
                    <a:pos x="T0" y="T1"/>
                  </a:cxn>
                  <a:cxn ang="0">
                    <a:pos x="T2" y="T3"/>
                  </a:cxn>
                  <a:cxn ang="0">
                    <a:pos x="T4" y="T5"/>
                  </a:cxn>
                  <a:cxn ang="0">
                    <a:pos x="T6" y="T7"/>
                  </a:cxn>
                  <a:cxn ang="0">
                    <a:pos x="T8" y="T9"/>
                  </a:cxn>
                </a:cxnLst>
                <a:rect l="0" t="0" r="r" b="b"/>
                <a:pathLst>
                  <a:path w="39" h="44">
                    <a:moveTo>
                      <a:pt x="23" y="44"/>
                    </a:moveTo>
                    <a:lnTo>
                      <a:pt x="39" y="42"/>
                    </a:lnTo>
                    <a:lnTo>
                      <a:pt x="16" y="0"/>
                    </a:lnTo>
                    <a:lnTo>
                      <a:pt x="0" y="2"/>
                    </a:lnTo>
                    <a:lnTo>
                      <a:pt x="23"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72" name="任意多边形: 形状 171"/>
              <p:cNvSpPr/>
              <p:nvPr>
                <p:custDataLst>
                  <p:tags r:id="rId25"/>
                </p:custDataLst>
              </p:nvPr>
            </p:nvSpPr>
            <p:spPr bwMode="auto">
              <a:xfrm>
                <a:off x="5732463" y="2438400"/>
                <a:ext cx="53975" cy="69850"/>
              </a:xfrm>
              <a:custGeom>
                <a:avLst/>
                <a:gdLst>
                  <a:gd name="T0" fmla="*/ 18 w 34"/>
                  <a:gd name="T1" fmla="*/ 44 h 44"/>
                  <a:gd name="T2" fmla="*/ 34 w 34"/>
                  <a:gd name="T3" fmla="*/ 42 h 44"/>
                  <a:gd name="T4" fmla="*/ 16 w 34"/>
                  <a:gd name="T5" fmla="*/ 0 h 44"/>
                  <a:gd name="T6" fmla="*/ 0 w 34"/>
                  <a:gd name="T7" fmla="*/ 2 h 44"/>
                  <a:gd name="T8" fmla="*/ 18 w 34"/>
                  <a:gd name="T9" fmla="*/ 44 h 44"/>
                </a:gdLst>
                <a:ahLst/>
                <a:cxnLst>
                  <a:cxn ang="0">
                    <a:pos x="T0" y="T1"/>
                  </a:cxn>
                  <a:cxn ang="0">
                    <a:pos x="T2" y="T3"/>
                  </a:cxn>
                  <a:cxn ang="0">
                    <a:pos x="T4" y="T5"/>
                  </a:cxn>
                  <a:cxn ang="0">
                    <a:pos x="T6" y="T7"/>
                  </a:cxn>
                  <a:cxn ang="0">
                    <a:pos x="T8" y="T9"/>
                  </a:cxn>
                </a:cxnLst>
                <a:rect l="0" t="0" r="r" b="b"/>
                <a:pathLst>
                  <a:path w="34" h="44">
                    <a:moveTo>
                      <a:pt x="18" y="44"/>
                    </a:moveTo>
                    <a:lnTo>
                      <a:pt x="34" y="42"/>
                    </a:lnTo>
                    <a:lnTo>
                      <a:pt x="16" y="0"/>
                    </a:lnTo>
                    <a:lnTo>
                      <a:pt x="0" y="2"/>
                    </a:lnTo>
                    <a:lnTo>
                      <a:pt x="18"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73" name="任意多边形: 形状 172"/>
              <p:cNvSpPr/>
              <p:nvPr>
                <p:custDataLst>
                  <p:tags r:id="rId26"/>
                </p:custDataLst>
              </p:nvPr>
            </p:nvSpPr>
            <p:spPr bwMode="auto">
              <a:xfrm>
                <a:off x="5827713" y="2432050"/>
                <a:ext cx="47625" cy="68263"/>
              </a:xfrm>
              <a:custGeom>
                <a:avLst/>
                <a:gdLst>
                  <a:gd name="T0" fmla="*/ 14 w 30"/>
                  <a:gd name="T1" fmla="*/ 43 h 43"/>
                  <a:gd name="T2" fmla="*/ 30 w 30"/>
                  <a:gd name="T3" fmla="*/ 42 h 43"/>
                  <a:gd name="T4" fmla="*/ 17 w 30"/>
                  <a:gd name="T5" fmla="*/ 0 h 43"/>
                  <a:gd name="T6" fmla="*/ 0 w 30"/>
                  <a:gd name="T7" fmla="*/ 1 h 43"/>
                  <a:gd name="T8" fmla="*/ 14 w 30"/>
                  <a:gd name="T9" fmla="*/ 43 h 43"/>
                </a:gdLst>
                <a:ahLst/>
                <a:cxnLst>
                  <a:cxn ang="0">
                    <a:pos x="T0" y="T1"/>
                  </a:cxn>
                  <a:cxn ang="0">
                    <a:pos x="T2" y="T3"/>
                  </a:cxn>
                  <a:cxn ang="0">
                    <a:pos x="T4" y="T5"/>
                  </a:cxn>
                  <a:cxn ang="0">
                    <a:pos x="T6" y="T7"/>
                  </a:cxn>
                  <a:cxn ang="0">
                    <a:pos x="T8" y="T9"/>
                  </a:cxn>
                </a:cxnLst>
                <a:rect l="0" t="0" r="r" b="b"/>
                <a:pathLst>
                  <a:path w="30" h="43">
                    <a:moveTo>
                      <a:pt x="14" y="43"/>
                    </a:moveTo>
                    <a:lnTo>
                      <a:pt x="30" y="42"/>
                    </a:lnTo>
                    <a:lnTo>
                      <a:pt x="17" y="0"/>
                    </a:lnTo>
                    <a:lnTo>
                      <a:pt x="0" y="1"/>
                    </a:lnTo>
                    <a:lnTo>
                      <a:pt x="14"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74" name="任意多边形: 形状 173"/>
              <p:cNvSpPr/>
              <p:nvPr>
                <p:custDataLst>
                  <p:tags r:id="rId27"/>
                </p:custDataLst>
              </p:nvPr>
            </p:nvSpPr>
            <p:spPr bwMode="auto">
              <a:xfrm>
                <a:off x="5926138" y="2427288"/>
                <a:ext cx="39688" cy="68263"/>
              </a:xfrm>
              <a:custGeom>
                <a:avLst/>
                <a:gdLst>
                  <a:gd name="T0" fmla="*/ 8 w 25"/>
                  <a:gd name="T1" fmla="*/ 43 h 43"/>
                  <a:gd name="T2" fmla="*/ 25 w 25"/>
                  <a:gd name="T3" fmla="*/ 42 h 43"/>
                  <a:gd name="T4" fmla="*/ 16 w 25"/>
                  <a:gd name="T5" fmla="*/ 0 h 43"/>
                  <a:gd name="T6" fmla="*/ 0 w 25"/>
                  <a:gd name="T7" fmla="*/ 0 h 43"/>
                  <a:gd name="T8" fmla="*/ 8 w 25"/>
                  <a:gd name="T9" fmla="*/ 43 h 43"/>
                </a:gdLst>
                <a:ahLst/>
                <a:cxnLst>
                  <a:cxn ang="0">
                    <a:pos x="T0" y="T1"/>
                  </a:cxn>
                  <a:cxn ang="0">
                    <a:pos x="T2" y="T3"/>
                  </a:cxn>
                  <a:cxn ang="0">
                    <a:pos x="T4" y="T5"/>
                  </a:cxn>
                  <a:cxn ang="0">
                    <a:pos x="T6" y="T7"/>
                  </a:cxn>
                  <a:cxn ang="0">
                    <a:pos x="T8" y="T9"/>
                  </a:cxn>
                </a:cxnLst>
                <a:rect l="0" t="0" r="r" b="b"/>
                <a:pathLst>
                  <a:path w="25" h="43">
                    <a:moveTo>
                      <a:pt x="8" y="43"/>
                    </a:moveTo>
                    <a:lnTo>
                      <a:pt x="25" y="42"/>
                    </a:lnTo>
                    <a:lnTo>
                      <a:pt x="16" y="0"/>
                    </a:lnTo>
                    <a:lnTo>
                      <a:pt x="0" y="0"/>
                    </a:lnTo>
                    <a:lnTo>
                      <a:pt x="8"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75" name="任意多边形: 形状 174"/>
              <p:cNvSpPr/>
              <p:nvPr>
                <p:custDataLst>
                  <p:tags r:id="rId28"/>
                </p:custDataLst>
              </p:nvPr>
            </p:nvSpPr>
            <p:spPr bwMode="auto">
              <a:xfrm>
                <a:off x="6022975" y="2424113"/>
                <a:ext cx="31750" cy="68263"/>
              </a:xfrm>
              <a:custGeom>
                <a:avLst/>
                <a:gdLst>
                  <a:gd name="T0" fmla="*/ 3 w 20"/>
                  <a:gd name="T1" fmla="*/ 43 h 43"/>
                  <a:gd name="T2" fmla="*/ 20 w 20"/>
                  <a:gd name="T3" fmla="*/ 43 h 43"/>
                  <a:gd name="T4" fmla="*/ 17 w 20"/>
                  <a:gd name="T5" fmla="*/ 0 h 43"/>
                  <a:gd name="T6" fmla="*/ 0 w 20"/>
                  <a:gd name="T7" fmla="*/ 0 h 43"/>
                  <a:gd name="T8" fmla="*/ 3 w 20"/>
                  <a:gd name="T9" fmla="*/ 43 h 43"/>
                </a:gdLst>
                <a:ahLst/>
                <a:cxnLst>
                  <a:cxn ang="0">
                    <a:pos x="T0" y="T1"/>
                  </a:cxn>
                  <a:cxn ang="0">
                    <a:pos x="T2" y="T3"/>
                  </a:cxn>
                  <a:cxn ang="0">
                    <a:pos x="T4" y="T5"/>
                  </a:cxn>
                  <a:cxn ang="0">
                    <a:pos x="T6" y="T7"/>
                  </a:cxn>
                  <a:cxn ang="0">
                    <a:pos x="T8" y="T9"/>
                  </a:cxn>
                </a:cxnLst>
                <a:rect l="0" t="0" r="r" b="b"/>
                <a:pathLst>
                  <a:path w="20" h="43">
                    <a:moveTo>
                      <a:pt x="3" y="43"/>
                    </a:moveTo>
                    <a:lnTo>
                      <a:pt x="20" y="43"/>
                    </a:lnTo>
                    <a:lnTo>
                      <a:pt x="17" y="0"/>
                    </a:lnTo>
                    <a:lnTo>
                      <a:pt x="0" y="0"/>
                    </a:lnTo>
                    <a:lnTo>
                      <a:pt x="3"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76" name="任意多边形: 形状 175"/>
              <p:cNvSpPr/>
              <p:nvPr>
                <p:custDataLst>
                  <p:tags r:id="rId29"/>
                </p:custDataLst>
              </p:nvPr>
            </p:nvSpPr>
            <p:spPr bwMode="auto">
              <a:xfrm>
                <a:off x="6118225" y="2424113"/>
                <a:ext cx="30163" cy="68263"/>
              </a:xfrm>
              <a:custGeom>
                <a:avLst/>
                <a:gdLst>
                  <a:gd name="T0" fmla="*/ 0 w 19"/>
                  <a:gd name="T1" fmla="*/ 43 h 43"/>
                  <a:gd name="T2" fmla="*/ 17 w 19"/>
                  <a:gd name="T3" fmla="*/ 43 h 43"/>
                  <a:gd name="T4" fmla="*/ 19 w 19"/>
                  <a:gd name="T5" fmla="*/ 0 h 43"/>
                  <a:gd name="T6" fmla="*/ 2 w 19"/>
                  <a:gd name="T7" fmla="*/ 0 h 43"/>
                  <a:gd name="T8" fmla="*/ 0 w 19"/>
                  <a:gd name="T9" fmla="*/ 43 h 43"/>
                </a:gdLst>
                <a:ahLst/>
                <a:cxnLst>
                  <a:cxn ang="0">
                    <a:pos x="T0" y="T1"/>
                  </a:cxn>
                  <a:cxn ang="0">
                    <a:pos x="T2" y="T3"/>
                  </a:cxn>
                  <a:cxn ang="0">
                    <a:pos x="T4" y="T5"/>
                  </a:cxn>
                  <a:cxn ang="0">
                    <a:pos x="T6" y="T7"/>
                  </a:cxn>
                  <a:cxn ang="0">
                    <a:pos x="T8" y="T9"/>
                  </a:cxn>
                </a:cxnLst>
                <a:rect l="0" t="0" r="r" b="b"/>
                <a:pathLst>
                  <a:path w="19" h="43">
                    <a:moveTo>
                      <a:pt x="0" y="43"/>
                    </a:moveTo>
                    <a:lnTo>
                      <a:pt x="17" y="43"/>
                    </a:lnTo>
                    <a:lnTo>
                      <a:pt x="19" y="0"/>
                    </a:lnTo>
                    <a:lnTo>
                      <a:pt x="2" y="0"/>
                    </a:ln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77" name="任意多边形: 形状 176"/>
              <p:cNvSpPr/>
              <p:nvPr>
                <p:custDataLst>
                  <p:tags r:id="rId30"/>
                </p:custDataLst>
              </p:nvPr>
            </p:nvSpPr>
            <p:spPr bwMode="auto">
              <a:xfrm>
                <a:off x="6208713" y="2425700"/>
                <a:ext cx="36513" cy="68263"/>
              </a:xfrm>
              <a:custGeom>
                <a:avLst/>
                <a:gdLst>
                  <a:gd name="T0" fmla="*/ 0 w 23"/>
                  <a:gd name="T1" fmla="*/ 43 h 43"/>
                  <a:gd name="T2" fmla="*/ 16 w 23"/>
                  <a:gd name="T3" fmla="*/ 43 h 43"/>
                  <a:gd name="T4" fmla="*/ 23 w 23"/>
                  <a:gd name="T5" fmla="*/ 0 h 43"/>
                  <a:gd name="T6" fmla="*/ 7 w 23"/>
                  <a:gd name="T7" fmla="*/ 0 h 43"/>
                  <a:gd name="T8" fmla="*/ 0 w 23"/>
                  <a:gd name="T9" fmla="*/ 43 h 43"/>
                </a:gdLst>
                <a:ahLst/>
                <a:cxnLst>
                  <a:cxn ang="0">
                    <a:pos x="T0" y="T1"/>
                  </a:cxn>
                  <a:cxn ang="0">
                    <a:pos x="T2" y="T3"/>
                  </a:cxn>
                  <a:cxn ang="0">
                    <a:pos x="T4" y="T5"/>
                  </a:cxn>
                  <a:cxn ang="0">
                    <a:pos x="T6" y="T7"/>
                  </a:cxn>
                  <a:cxn ang="0">
                    <a:pos x="T8" y="T9"/>
                  </a:cxn>
                </a:cxnLst>
                <a:rect l="0" t="0" r="r" b="b"/>
                <a:pathLst>
                  <a:path w="23" h="43">
                    <a:moveTo>
                      <a:pt x="0" y="43"/>
                    </a:moveTo>
                    <a:lnTo>
                      <a:pt x="16" y="43"/>
                    </a:lnTo>
                    <a:lnTo>
                      <a:pt x="23" y="0"/>
                    </a:lnTo>
                    <a:lnTo>
                      <a:pt x="7" y="0"/>
                    </a:ln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78" name="任意多边形: 形状 177"/>
              <p:cNvSpPr/>
              <p:nvPr>
                <p:custDataLst>
                  <p:tags r:id="rId31"/>
                </p:custDataLst>
              </p:nvPr>
            </p:nvSpPr>
            <p:spPr bwMode="auto">
              <a:xfrm>
                <a:off x="6297613" y="2428875"/>
                <a:ext cx="44450" cy="69850"/>
              </a:xfrm>
              <a:custGeom>
                <a:avLst/>
                <a:gdLst>
                  <a:gd name="T0" fmla="*/ 0 w 28"/>
                  <a:gd name="T1" fmla="*/ 43 h 44"/>
                  <a:gd name="T2" fmla="*/ 17 w 28"/>
                  <a:gd name="T3" fmla="*/ 44 h 44"/>
                  <a:gd name="T4" fmla="*/ 28 w 28"/>
                  <a:gd name="T5" fmla="*/ 1 h 44"/>
                  <a:gd name="T6" fmla="*/ 12 w 28"/>
                  <a:gd name="T7" fmla="*/ 0 h 44"/>
                  <a:gd name="T8" fmla="*/ 0 w 28"/>
                  <a:gd name="T9" fmla="*/ 43 h 44"/>
                </a:gdLst>
                <a:ahLst/>
                <a:cxnLst>
                  <a:cxn ang="0">
                    <a:pos x="T0" y="T1"/>
                  </a:cxn>
                  <a:cxn ang="0">
                    <a:pos x="T2" y="T3"/>
                  </a:cxn>
                  <a:cxn ang="0">
                    <a:pos x="T4" y="T5"/>
                  </a:cxn>
                  <a:cxn ang="0">
                    <a:pos x="T6" y="T7"/>
                  </a:cxn>
                  <a:cxn ang="0">
                    <a:pos x="T8" y="T9"/>
                  </a:cxn>
                </a:cxnLst>
                <a:rect l="0" t="0" r="r" b="b"/>
                <a:pathLst>
                  <a:path w="28" h="44">
                    <a:moveTo>
                      <a:pt x="0" y="43"/>
                    </a:moveTo>
                    <a:lnTo>
                      <a:pt x="17" y="44"/>
                    </a:lnTo>
                    <a:lnTo>
                      <a:pt x="28" y="1"/>
                    </a:lnTo>
                    <a:lnTo>
                      <a:pt x="12" y="0"/>
                    </a:lnTo>
                    <a:lnTo>
                      <a:pt x="0"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79" name="任意多边形: 形状 178"/>
              <p:cNvSpPr/>
              <p:nvPr>
                <p:custDataLst>
                  <p:tags r:id="rId32"/>
                </p:custDataLst>
              </p:nvPr>
            </p:nvSpPr>
            <p:spPr bwMode="auto">
              <a:xfrm>
                <a:off x="6386513" y="2435225"/>
                <a:ext cx="53975" cy="68263"/>
              </a:xfrm>
              <a:custGeom>
                <a:avLst/>
                <a:gdLst>
                  <a:gd name="T0" fmla="*/ 0 w 34"/>
                  <a:gd name="T1" fmla="*/ 42 h 43"/>
                  <a:gd name="T2" fmla="*/ 17 w 34"/>
                  <a:gd name="T3" fmla="*/ 43 h 43"/>
                  <a:gd name="T4" fmla="*/ 34 w 34"/>
                  <a:gd name="T5" fmla="*/ 1 h 43"/>
                  <a:gd name="T6" fmla="*/ 17 w 34"/>
                  <a:gd name="T7" fmla="*/ 0 h 43"/>
                  <a:gd name="T8" fmla="*/ 0 w 34"/>
                  <a:gd name="T9" fmla="*/ 42 h 43"/>
                </a:gdLst>
                <a:ahLst/>
                <a:cxnLst>
                  <a:cxn ang="0">
                    <a:pos x="T0" y="T1"/>
                  </a:cxn>
                  <a:cxn ang="0">
                    <a:pos x="T2" y="T3"/>
                  </a:cxn>
                  <a:cxn ang="0">
                    <a:pos x="T4" y="T5"/>
                  </a:cxn>
                  <a:cxn ang="0">
                    <a:pos x="T6" y="T7"/>
                  </a:cxn>
                  <a:cxn ang="0">
                    <a:pos x="T8" y="T9"/>
                  </a:cxn>
                </a:cxnLst>
                <a:rect l="0" t="0" r="r" b="b"/>
                <a:pathLst>
                  <a:path w="34" h="43">
                    <a:moveTo>
                      <a:pt x="0" y="42"/>
                    </a:moveTo>
                    <a:lnTo>
                      <a:pt x="17" y="43"/>
                    </a:lnTo>
                    <a:lnTo>
                      <a:pt x="34" y="1"/>
                    </a:lnTo>
                    <a:lnTo>
                      <a:pt x="17" y="0"/>
                    </a:lnTo>
                    <a:lnTo>
                      <a:pt x="0"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80" name="任意多边形: 形状 179"/>
              <p:cNvSpPr/>
              <p:nvPr>
                <p:custDataLst>
                  <p:tags r:id="rId33"/>
                </p:custDataLst>
              </p:nvPr>
            </p:nvSpPr>
            <p:spPr bwMode="auto">
              <a:xfrm>
                <a:off x="6475413" y="2443163"/>
                <a:ext cx="60325" cy="68263"/>
              </a:xfrm>
              <a:custGeom>
                <a:avLst/>
                <a:gdLst>
                  <a:gd name="T0" fmla="*/ 0 w 38"/>
                  <a:gd name="T1" fmla="*/ 42 h 43"/>
                  <a:gd name="T2" fmla="*/ 16 w 38"/>
                  <a:gd name="T3" fmla="*/ 43 h 43"/>
                  <a:gd name="T4" fmla="*/ 38 w 38"/>
                  <a:gd name="T5" fmla="*/ 2 h 43"/>
                  <a:gd name="T6" fmla="*/ 21 w 38"/>
                  <a:gd name="T7" fmla="*/ 0 h 43"/>
                  <a:gd name="T8" fmla="*/ 0 w 38"/>
                  <a:gd name="T9" fmla="*/ 42 h 43"/>
                </a:gdLst>
                <a:ahLst/>
                <a:cxnLst>
                  <a:cxn ang="0">
                    <a:pos x="T0" y="T1"/>
                  </a:cxn>
                  <a:cxn ang="0">
                    <a:pos x="T2" y="T3"/>
                  </a:cxn>
                  <a:cxn ang="0">
                    <a:pos x="T4" y="T5"/>
                  </a:cxn>
                  <a:cxn ang="0">
                    <a:pos x="T6" y="T7"/>
                  </a:cxn>
                  <a:cxn ang="0">
                    <a:pos x="T8" y="T9"/>
                  </a:cxn>
                </a:cxnLst>
                <a:rect l="0" t="0" r="r" b="b"/>
                <a:pathLst>
                  <a:path w="38" h="43">
                    <a:moveTo>
                      <a:pt x="0" y="42"/>
                    </a:moveTo>
                    <a:lnTo>
                      <a:pt x="16" y="43"/>
                    </a:lnTo>
                    <a:lnTo>
                      <a:pt x="38" y="2"/>
                    </a:lnTo>
                    <a:lnTo>
                      <a:pt x="21" y="0"/>
                    </a:lnTo>
                    <a:lnTo>
                      <a:pt x="0"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81" name="任意多边形: 形状 180"/>
              <p:cNvSpPr/>
              <p:nvPr>
                <p:custDataLst>
                  <p:tags r:id="rId34"/>
                </p:custDataLst>
              </p:nvPr>
            </p:nvSpPr>
            <p:spPr bwMode="auto">
              <a:xfrm>
                <a:off x="6562725" y="2454275"/>
                <a:ext cx="66675" cy="68263"/>
              </a:xfrm>
              <a:custGeom>
                <a:avLst/>
                <a:gdLst>
                  <a:gd name="T0" fmla="*/ 0 w 42"/>
                  <a:gd name="T1" fmla="*/ 41 h 43"/>
                  <a:gd name="T2" fmla="*/ 16 w 42"/>
                  <a:gd name="T3" fmla="*/ 43 h 43"/>
                  <a:gd name="T4" fmla="*/ 42 w 42"/>
                  <a:gd name="T5" fmla="*/ 2 h 43"/>
                  <a:gd name="T6" fmla="*/ 27 w 42"/>
                  <a:gd name="T7" fmla="*/ 0 h 43"/>
                  <a:gd name="T8" fmla="*/ 0 w 42"/>
                  <a:gd name="T9" fmla="*/ 41 h 43"/>
                </a:gdLst>
                <a:ahLst/>
                <a:cxnLst>
                  <a:cxn ang="0">
                    <a:pos x="T0" y="T1"/>
                  </a:cxn>
                  <a:cxn ang="0">
                    <a:pos x="T2" y="T3"/>
                  </a:cxn>
                  <a:cxn ang="0">
                    <a:pos x="T4" y="T5"/>
                  </a:cxn>
                  <a:cxn ang="0">
                    <a:pos x="T6" y="T7"/>
                  </a:cxn>
                  <a:cxn ang="0">
                    <a:pos x="T8" y="T9"/>
                  </a:cxn>
                </a:cxnLst>
                <a:rect l="0" t="0" r="r" b="b"/>
                <a:pathLst>
                  <a:path w="42" h="43">
                    <a:moveTo>
                      <a:pt x="0" y="41"/>
                    </a:moveTo>
                    <a:lnTo>
                      <a:pt x="16" y="43"/>
                    </a:lnTo>
                    <a:lnTo>
                      <a:pt x="42" y="2"/>
                    </a:lnTo>
                    <a:lnTo>
                      <a:pt x="27" y="0"/>
                    </a:lnTo>
                    <a:lnTo>
                      <a:pt x="0"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82" name="任意多边形: 形状 181"/>
              <p:cNvSpPr/>
              <p:nvPr>
                <p:custDataLst>
                  <p:tags r:id="rId35"/>
                </p:custDataLst>
              </p:nvPr>
            </p:nvSpPr>
            <p:spPr bwMode="auto">
              <a:xfrm>
                <a:off x="6648450" y="2466975"/>
                <a:ext cx="74613" cy="68263"/>
              </a:xfrm>
              <a:custGeom>
                <a:avLst/>
                <a:gdLst>
                  <a:gd name="T0" fmla="*/ 0 w 47"/>
                  <a:gd name="T1" fmla="*/ 40 h 43"/>
                  <a:gd name="T2" fmla="*/ 16 w 47"/>
                  <a:gd name="T3" fmla="*/ 43 h 43"/>
                  <a:gd name="T4" fmla="*/ 47 w 47"/>
                  <a:gd name="T5" fmla="*/ 2 h 43"/>
                  <a:gd name="T6" fmla="*/ 31 w 47"/>
                  <a:gd name="T7" fmla="*/ 0 h 43"/>
                  <a:gd name="T8" fmla="*/ 0 w 47"/>
                  <a:gd name="T9" fmla="*/ 40 h 43"/>
                </a:gdLst>
                <a:ahLst/>
                <a:cxnLst>
                  <a:cxn ang="0">
                    <a:pos x="T0" y="T1"/>
                  </a:cxn>
                  <a:cxn ang="0">
                    <a:pos x="T2" y="T3"/>
                  </a:cxn>
                  <a:cxn ang="0">
                    <a:pos x="T4" y="T5"/>
                  </a:cxn>
                  <a:cxn ang="0">
                    <a:pos x="T6" y="T7"/>
                  </a:cxn>
                  <a:cxn ang="0">
                    <a:pos x="T8" y="T9"/>
                  </a:cxn>
                </a:cxnLst>
                <a:rect l="0" t="0" r="r" b="b"/>
                <a:pathLst>
                  <a:path w="47" h="43">
                    <a:moveTo>
                      <a:pt x="0" y="40"/>
                    </a:moveTo>
                    <a:lnTo>
                      <a:pt x="16" y="43"/>
                    </a:lnTo>
                    <a:lnTo>
                      <a:pt x="47" y="2"/>
                    </a:lnTo>
                    <a:lnTo>
                      <a:pt x="31" y="0"/>
                    </a:lnTo>
                    <a:lnTo>
                      <a:pt x="0"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83" name="任意多边形: 形状 182"/>
              <p:cNvSpPr/>
              <p:nvPr>
                <p:custDataLst>
                  <p:tags r:id="rId36"/>
                </p:custDataLst>
              </p:nvPr>
            </p:nvSpPr>
            <p:spPr bwMode="auto">
              <a:xfrm>
                <a:off x="6732588" y="2481263"/>
                <a:ext cx="82550" cy="68263"/>
              </a:xfrm>
              <a:custGeom>
                <a:avLst/>
                <a:gdLst>
                  <a:gd name="T0" fmla="*/ 0 w 52"/>
                  <a:gd name="T1" fmla="*/ 40 h 43"/>
                  <a:gd name="T2" fmla="*/ 15 w 52"/>
                  <a:gd name="T3" fmla="*/ 43 h 43"/>
                  <a:gd name="T4" fmla="*/ 52 w 52"/>
                  <a:gd name="T5" fmla="*/ 3 h 43"/>
                  <a:gd name="T6" fmla="*/ 36 w 52"/>
                  <a:gd name="T7" fmla="*/ 0 h 43"/>
                  <a:gd name="T8" fmla="*/ 0 w 52"/>
                  <a:gd name="T9" fmla="*/ 40 h 43"/>
                </a:gdLst>
                <a:ahLst/>
                <a:cxnLst>
                  <a:cxn ang="0">
                    <a:pos x="T0" y="T1"/>
                  </a:cxn>
                  <a:cxn ang="0">
                    <a:pos x="T2" y="T3"/>
                  </a:cxn>
                  <a:cxn ang="0">
                    <a:pos x="T4" y="T5"/>
                  </a:cxn>
                  <a:cxn ang="0">
                    <a:pos x="T6" y="T7"/>
                  </a:cxn>
                  <a:cxn ang="0">
                    <a:pos x="T8" y="T9"/>
                  </a:cxn>
                </a:cxnLst>
                <a:rect l="0" t="0" r="r" b="b"/>
                <a:pathLst>
                  <a:path w="52" h="43">
                    <a:moveTo>
                      <a:pt x="0" y="40"/>
                    </a:moveTo>
                    <a:lnTo>
                      <a:pt x="15" y="43"/>
                    </a:lnTo>
                    <a:lnTo>
                      <a:pt x="52" y="3"/>
                    </a:lnTo>
                    <a:lnTo>
                      <a:pt x="36" y="0"/>
                    </a:lnTo>
                    <a:lnTo>
                      <a:pt x="0"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84" name="任意多边形: 形状 183"/>
              <p:cNvSpPr/>
              <p:nvPr>
                <p:custDataLst>
                  <p:tags r:id="rId37"/>
                </p:custDataLst>
              </p:nvPr>
            </p:nvSpPr>
            <p:spPr bwMode="auto">
              <a:xfrm>
                <a:off x="6815138" y="2498725"/>
                <a:ext cx="88900" cy="66675"/>
              </a:xfrm>
              <a:custGeom>
                <a:avLst/>
                <a:gdLst>
                  <a:gd name="T0" fmla="*/ 0 w 56"/>
                  <a:gd name="T1" fmla="*/ 39 h 42"/>
                  <a:gd name="T2" fmla="*/ 15 w 56"/>
                  <a:gd name="T3" fmla="*/ 42 h 42"/>
                  <a:gd name="T4" fmla="*/ 56 w 56"/>
                  <a:gd name="T5" fmla="*/ 3 h 42"/>
                  <a:gd name="T6" fmla="*/ 41 w 56"/>
                  <a:gd name="T7" fmla="*/ 0 h 42"/>
                  <a:gd name="T8" fmla="*/ 0 w 56"/>
                  <a:gd name="T9" fmla="*/ 39 h 42"/>
                </a:gdLst>
                <a:ahLst/>
                <a:cxnLst>
                  <a:cxn ang="0">
                    <a:pos x="T0" y="T1"/>
                  </a:cxn>
                  <a:cxn ang="0">
                    <a:pos x="T2" y="T3"/>
                  </a:cxn>
                  <a:cxn ang="0">
                    <a:pos x="T4" y="T5"/>
                  </a:cxn>
                  <a:cxn ang="0">
                    <a:pos x="T6" y="T7"/>
                  </a:cxn>
                  <a:cxn ang="0">
                    <a:pos x="T8" y="T9"/>
                  </a:cxn>
                </a:cxnLst>
                <a:rect l="0" t="0" r="r" b="b"/>
                <a:pathLst>
                  <a:path w="56" h="42">
                    <a:moveTo>
                      <a:pt x="0" y="39"/>
                    </a:moveTo>
                    <a:lnTo>
                      <a:pt x="15" y="42"/>
                    </a:lnTo>
                    <a:lnTo>
                      <a:pt x="56" y="3"/>
                    </a:lnTo>
                    <a:lnTo>
                      <a:pt x="41" y="0"/>
                    </a:lnTo>
                    <a:lnTo>
                      <a:pt x="0"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85" name="任意多边形: 形状 184"/>
              <p:cNvSpPr/>
              <p:nvPr>
                <p:custDataLst>
                  <p:tags r:id="rId38"/>
                </p:custDataLst>
              </p:nvPr>
            </p:nvSpPr>
            <p:spPr bwMode="auto">
              <a:xfrm>
                <a:off x="6896100" y="2517775"/>
                <a:ext cx="95250" cy="66675"/>
              </a:xfrm>
              <a:custGeom>
                <a:avLst/>
                <a:gdLst>
                  <a:gd name="T0" fmla="*/ 0 w 60"/>
                  <a:gd name="T1" fmla="*/ 38 h 42"/>
                  <a:gd name="T2" fmla="*/ 15 w 60"/>
                  <a:gd name="T3" fmla="*/ 42 h 42"/>
                  <a:gd name="T4" fmla="*/ 60 w 60"/>
                  <a:gd name="T5" fmla="*/ 3 h 42"/>
                  <a:gd name="T6" fmla="*/ 45 w 60"/>
                  <a:gd name="T7" fmla="*/ 0 h 42"/>
                  <a:gd name="T8" fmla="*/ 0 w 60"/>
                  <a:gd name="T9" fmla="*/ 38 h 42"/>
                </a:gdLst>
                <a:ahLst/>
                <a:cxnLst>
                  <a:cxn ang="0">
                    <a:pos x="T0" y="T1"/>
                  </a:cxn>
                  <a:cxn ang="0">
                    <a:pos x="T2" y="T3"/>
                  </a:cxn>
                  <a:cxn ang="0">
                    <a:pos x="T4" y="T5"/>
                  </a:cxn>
                  <a:cxn ang="0">
                    <a:pos x="T6" y="T7"/>
                  </a:cxn>
                  <a:cxn ang="0">
                    <a:pos x="T8" y="T9"/>
                  </a:cxn>
                </a:cxnLst>
                <a:rect l="0" t="0" r="r" b="b"/>
                <a:pathLst>
                  <a:path w="60" h="42">
                    <a:moveTo>
                      <a:pt x="0" y="38"/>
                    </a:moveTo>
                    <a:lnTo>
                      <a:pt x="15" y="42"/>
                    </a:lnTo>
                    <a:lnTo>
                      <a:pt x="60" y="3"/>
                    </a:lnTo>
                    <a:lnTo>
                      <a:pt x="45" y="0"/>
                    </a:lnTo>
                    <a:lnTo>
                      <a:pt x="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86" name="任意多边形: 形状 185"/>
              <p:cNvSpPr/>
              <p:nvPr>
                <p:custDataLst>
                  <p:tags r:id="rId39"/>
                </p:custDataLst>
              </p:nvPr>
            </p:nvSpPr>
            <p:spPr bwMode="auto">
              <a:xfrm>
                <a:off x="6973888" y="2538413"/>
                <a:ext cx="101600" cy="65088"/>
              </a:xfrm>
              <a:custGeom>
                <a:avLst/>
                <a:gdLst>
                  <a:gd name="T0" fmla="*/ 0 w 64"/>
                  <a:gd name="T1" fmla="*/ 37 h 41"/>
                  <a:gd name="T2" fmla="*/ 15 w 64"/>
                  <a:gd name="T3" fmla="*/ 41 h 41"/>
                  <a:gd name="T4" fmla="*/ 64 w 64"/>
                  <a:gd name="T5" fmla="*/ 4 h 41"/>
                  <a:gd name="T6" fmla="*/ 50 w 64"/>
                  <a:gd name="T7" fmla="*/ 0 h 41"/>
                  <a:gd name="T8" fmla="*/ 0 w 64"/>
                  <a:gd name="T9" fmla="*/ 37 h 41"/>
                </a:gdLst>
                <a:ahLst/>
                <a:cxnLst>
                  <a:cxn ang="0">
                    <a:pos x="T0" y="T1"/>
                  </a:cxn>
                  <a:cxn ang="0">
                    <a:pos x="T2" y="T3"/>
                  </a:cxn>
                  <a:cxn ang="0">
                    <a:pos x="T4" y="T5"/>
                  </a:cxn>
                  <a:cxn ang="0">
                    <a:pos x="T6" y="T7"/>
                  </a:cxn>
                  <a:cxn ang="0">
                    <a:pos x="T8" y="T9"/>
                  </a:cxn>
                </a:cxnLst>
                <a:rect l="0" t="0" r="r" b="b"/>
                <a:pathLst>
                  <a:path w="64" h="41">
                    <a:moveTo>
                      <a:pt x="0" y="37"/>
                    </a:moveTo>
                    <a:lnTo>
                      <a:pt x="15" y="41"/>
                    </a:lnTo>
                    <a:lnTo>
                      <a:pt x="64" y="4"/>
                    </a:lnTo>
                    <a:lnTo>
                      <a:pt x="50" y="0"/>
                    </a:lnTo>
                    <a:lnTo>
                      <a:pt x="0"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87" name="任意多边形: 形状 186"/>
              <p:cNvSpPr/>
              <p:nvPr>
                <p:custDataLst>
                  <p:tags r:id="rId40"/>
                </p:custDataLst>
              </p:nvPr>
            </p:nvSpPr>
            <p:spPr bwMode="auto">
              <a:xfrm>
                <a:off x="7050088" y="2562225"/>
                <a:ext cx="107950" cy="63500"/>
              </a:xfrm>
              <a:custGeom>
                <a:avLst/>
                <a:gdLst>
                  <a:gd name="T0" fmla="*/ 0 w 68"/>
                  <a:gd name="T1" fmla="*/ 36 h 40"/>
                  <a:gd name="T2" fmla="*/ 14 w 68"/>
                  <a:gd name="T3" fmla="*/ 40 h 40"/>
                  <a:gd name="T4" fmla="*/ 68 w 68"/>
                  <a:gd name="T5" fmla="*/ 4 h 40"/>
                  <a:gd name="T6" fmla="*/ 54 w 68"/>
                  <a:gd name="T7" fmla="*/ 0 h 40"/>
                  <a:gd name="T8" fmla="*/ 0 w 68"/>
                  <a:gd name="T9" fmla="*/ 36 h 40"/>
                </a:gdLst>
                <a:ahLst/>
                <a:cxnLst>
                  <a:cxn ang="0">
                    <a:pos x="T0" y="T1"/>
                  </a:cxn>
                  <a:cxn ang="0">
                    <a:pos x="T2" y="T3"/>
                  </a:cxn>
                  <a:cxn ang="0">
                    <a:pos x="T4" y="T5"/>
                  </a:cxn>
                  <a:cxn ang="0">
                    <a:pos x="T6" y="T7"/>
                  </a:cxn>
                  <a:cxn ang="0">
                    <a:pos x="T8" y="T9"/>
                  </a:cxn>
                </a:cxnLst>
                <a:rect l="0" t="0" r="r" b="b"/>
                <a:pathLst>
                  <a:path w="68" h="40">
                    <a:moveTo>
                      <a:pt x="0" y="36"/>
                    </a:moveTo>
                    <a:lnTo>
                      <a:pt x="14" y="40"/>
                    </a:lnTo>
                    <a:lnTo>
                      <a:pt x="68" y="4"/>
                    </a:lnTo>
                    <a:lnTo>
                      <a:pt x="54" y="0"/>
                    </a:lnTo>
                    <a:lnTo>
                      <a:pt x="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88" name="任意多边形: 形状 187"/>
              <p:cNvSpPr/>
              <p:nvPr>
                <p:custDataLst>
                  <p:tags r:id="rId41"/>
                </p:custDataLst>
              </p:nvPr>
            </p:nvSpPr>
            <p:spPr bwMode="auto">
              <a:xfrm>
                <a:off x="7123113" y="2587625"/>
                <a:ext cx="114300" cy="61913"/>
              </a:xfrm>
              <a:custGeom>
                <a:avLst/>
                <a:gdLst>
                  <a:gd name="T0" fmla="*/ 0 w 72"/>
                  <a:gd name="T1" fmla="*/ 34 h 39"/>
                  <a:gd name="T2" fmla="*/ 14 w 72"/>
                  <a:gd name="T3" fmla="*/ 39 h 39"/>
                  <a:gd name="T4" fmla="*/ 72 w 72"/>
                  <a:gd name="T5" fmla="*/ 4 h 39"/>
                  <a:gd name="T6" fmla="*/ 58 w 72"/>
                  <a:gd name="T7" fmla="*/ 0 h 39"/>
                  <a:gd name="T8" fmla="*/ 0 w 72"/>
                  <a:gd name="T9" fmla="*/ 34 h 39"/>
                </a:gdLst>
                <a:ahLst/>
                <a:cxnLst>
                  <a:cxn ang="0">
                    <a:pos x="T0" y="T1"/>
                  </a:cxn>
                  <a:cxn ang="0">
                    <a:pos x="T2" y="T3"/>
                  </a:cxn>
                  <a:cxn ang="0">
                    <a:pos x="T4" y="T5"/>
                  </a:cxn>
                  <a:cxn ang="0">
                    <a:pos x="T6" y="T7"/>
                  </a:cxn>
                  <a:cxn ang="0">
                    <a:pos x="T8" y="T9"/>
                  </a:cxn>
                </a:cxnLst>
                <a:rect l="0" t="0" r="r" b="b"/>
                <a:pathLst>
                  <a:path w="72" h="39">
                    <a:moveTo>
                      <a:pt x="0" y="34"/>
                    </a:moveTo>
                    <a:lnTo>
                      <a:pt x="14" y="39"/>
                    </a:lnTo>
                    <a:lnTo>
                      <a:pt x="72" y="4"/>
                    </a:lnTo>
                    <a:lnTo>
                      <a:pt x="58" y="0"/>
                    </a:lnTo>
                    <a:lnTo>
                      <a:pt x="0"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89" name="任意多边形: 形状 188"/>
              <p:cNvSpPr/>
              <p:nvPr>
                <p:custDataLst>
                  <p:tags r:id="rId42"/>
                </p:custDataLst>
              </p:nvPr>
            </p:nvSpPr>
            <p:spPr bwMode="auto">
              <a:xfrm>
                <a:off x="7194550" y="2614613"/>
                <a:ext cx="117475" cy="60325"/>
              </a:xfrm>
              <a:custGeom>
                <a:avLst/>
                <a:gdLst>
                  <a:gd name="T0" fmla="*/ 0 w 74"/>
                  <a:gd name="T1" fmla="*/ 33 h 38"/>
                  <a:gd name="T2" fmla="*/ 13 w 74"/>
                  <a:gd name="T3" fmla="*/ 38 h 38"/>
                  <a:gd name="T4" fmla="*/ 74 w 74"/>
                  <a:gd name="T5" fmla="*/ 4 h 38"/>
                  <a:gd name="T6" fmla="*/ 62 w 74"/>
                  <a:gd name="T7" fmla="*/ 0 h 38"/>
                  <a:gd name="T8" fmla="*/ 0 w 74"/>
                  <a:gd name="T9" fmla="*/ 33 h 38"/>
                </a:gdLst>
                <a:ahLst/>
                <a:cxnLst>
                  <a:cxn ang="0">
                    <a:pos x="T0" y="T1"/>
                  </a:cxn>
                  <a:cxn ang="0">
                    <a:pos x="T2" y="T3"/>
                  </a:cxn>
                  <a:cxn ang="0">
                    <a:pos x="T4" y="T5"/>
                  </a:cxn>
                  <a:cxn ang="0">
                    <a:pos x="T6" y="T7"/>
                  </a:cxn>
                  <a:cxn ang="0">
                    <a:pos x="T8" y="T9"/>
                  </a:cxn>
                </a:cxnLst>
                <a:rect l="0" t="0" r="r" b="b"/>
                <a:pathLst>
                  <a:path w="74" h="38">
                    <a:moveTo>
                      <a:pt x="0" y="33"/>
                    </a:moveTo>
                    <a:lnTo>
                      <a:pt x="13" y="38"/>
                    </a:lnTo>
                    <a:lnTo>
                      <a:pt x="74" y="4"/>
                    </a:lnTo>
                    <a:lnTo>
                      <a:pt x="62" y="0"/>
                    </a:lnTo>
                    <a:lnTo>
                      <a:pt x="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90" name="任意多边形: 形状 189"/>
              <p:cNvSpPr/>
              <p:nvPr>
                <p:custDataLst>
                  <p:tags r:id="rId43"/>
                </p:custDataLst>
              </p:nvPr>
            </p:nvSpPr>
            <p:spPr bwMode="auto">
              <a:xfrm>
                <a:off x="7261225" y="2643188"/>
                <a:ext cx="123825" cy="57150"/>
              </a:xfrm>
              <a:custGeom>
                <a:avLst/>
                <a:gdLst>
                  <a:gd name="T0" fmla="*/ 0 w 78"/>
                  <a:gd name="T1" fmla="*/ 31 h 36"/>
                  <a:gd name="T2" fmla="*/ 12 w 78"/>
                  <a:gd name="T3" fmla="*/ 36 h 36"/>
                  <a:gd name="T4" fmla="*/ 78 w 78"/>
                  <a:gd name="T5" fmla="*/ 5 h 36"/>
                  <a:gd name="T6" fmla="*/ 66 w 78"/>
                  <a:gd name="T7" fmla="*/ 0 h 36"/>
                  <a:gd name="T8" fmla="*/ 0 w 78"/>
                  <a:gd name="T9" fmla="*/ 31 h 36"/>
                </a:gdLst>
                <a:ahLst/>
                <a:cxnLst>
                  <a:cxn ang="0">
                    <a:pos x="T0" y="T1"/>
                  </a:cxn>
                  <a:cxn ang="0">
                    <a:pos x="T2" y="T3"/>
                  </a:cxn>
                  <a:cxn ang="0">
                    <a:pos x="T4" y="T5"/>
                  </a:cxn>
                  <a:cxn ang="0">
                    <a:pos x="T6" y="T7"/>
                  </a:cxn>
                  <a:cxn ang="0">
                    <a:pos x="T8" y="T9"/>
                  </a:cxn>
                </a:cxnLst>
                <a:rect l="0" t="0" r="r" b="b"/>
                <a:pathLst>
                  <a:path w="78" h="36">
                    <a:moveTo>
                      <a:pt x="0" y="31"/>
                    </a:moveTo>
                    <a:lnTo>
                      <a:pt x="12" y="36"/>
                    </a:lnTo>
                    <a:lnTo>
                      <a:pt x="78" y="5"/>
                    </a:lnTo>
                    <a:lnTo>
                      <a:pt x="66" y="0"/>
                    </a:lnTo>
                    <a:lnTo>
                      <a:pt x="0"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91" name="任意多边形: 形状 190"/>
              <p:cNvSpPr/>
              <p:nvPr>
                <p:custDataLst>
                  <p:tags r:id="rId44"/>
                </p:custDataLst>
              </p:nvPr>
            </p:nvSpPr>
            <p:spPr bwMode="auto">
              <a:xfrm>
                <a:off x="7326313" y="2673350"/>
                <a:ext cx="127000" cy="55563"/>
              </a:xfrm>
              <a:custGeom>
                <a:avLst/>
                <a:gdLst>
                  <a:gd name="T0" fmla="*/ 0 w 80"/>
                  <a:gd name="T1" fmla="*/ 30 h 35"/>
                  <a:gd name="T2" fmla="*/ 11 w 80"/>
                  <a:gd name="T3" fmla="*/ 35 h 35"/>
                  <a:gd name="T4" fmla="*/ 80 w 80"/>
                  <a:gd name="T5" fmla="*/ 5 h 35"/>
                  <a:gd name="T6" fmla="*/ 69 w 80"/>
                  <a:gd name="T7" fmla="*/ 0 h 35"/>
                  <a:gd name="T8" fmla="*/ 0 w 80"/>
                  <a:gd name="T9" fmla="*/ 30 h 35"/>
                </a:gdLst>
                <a:ahLst/>
                <a:cxnLst>
                  <a:cxn ang="0">
                    <a:pos x="T0" y="T1"/>
                  </a:cxn>
                  <a:cxn ang="0">
                    <a:pos x="T2" y="T3"/>
                  </a:cxn>
                  <a:cxn ang="0">
                    <a:pos x="T4" y="T5"/>
                  </a:cxn>
                  <a:cxn ang="0">
                    <a:pos x="T6" y="T7"/>
                  </a:cxn>
                  <a:cxn ang="0">
                    <a:pos x="T8" y="T9"/>
                  </a:cxn>
                </a:cxnLst>
                <a:rect l="0" t="0" r="r" b="b"/>
                <a:pathLst>
                  <a:path w="80" h="35">
                    <a:moveTo>
                      <a:pt x="0" y="30"/>
                    </a:moveTo>
                    <a:lnTo>
                      <a:pt x="11" y="35"/>
                    </a:lnTo>
                    <a:lnTo>
                      <a:pt x="80" y="5"/>
                    </a:lnTo>
                    <a:lnTo>
                      <a:pt x="69" y="0"/>
                    </a:lnTo>
                    <a:lnTo>
                      <a:pt x="0"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92" name="任意多边形: 形状 191"/>
              <p:cNvSpPr/>
              <p:nvPr>
                <p:custDataLst>
                  <p:tags r:id="rId45"/>
                </p:custDataLst>
              </p:nvPr>
            </p:nvSpPr>
            <p:spPr bwMode="auto">
              <a:xfrm>
                <a:off x="7386638" y="2705100"/>
                <a:ext cx="133350" cy="53975"/>
              </a:xfrm>
              <a:custGeom>
                <a:avLst/>
                <a:gdLst>
                  <a:gd name="T0" fmla="*/ 0 w 84"/>
                  <a:gd name="T1" fmla="*/ 28 h 34"/>
                  <a:gd name="T2" fmla="*/ 11 w 84"/>
                  <a:gd name="T3" fmla="*/ 34 h 34"/>
                  <a:gd name="T4" fmla="*/ 84 w 84"/>
                  <a:gd name="T5" fmla="*/ 5 h 34"/>
                  <a:gd name="T6" fmla="*/ 73 w 84"/>
                  <a:gd name="T7" fmla="*/ 0 h 34"/>
                  <a:gd name="T8" fmla="*/ 0 w 84"/>
                  <a:gd name="T9" fmla="*/ 28 h 34"/>
                </a:gdLst>
                <a:ahLst/>
                <a:cxnLst>
                  <a:cxn ang="0">
                    <a:pos x="T0" y="T1"/>
                  </a:cxn>
                  <a:cxn ang="0">
                    <a:pos x="T2" y="T3"/>
                  </a:cxn>
                  <a:cxn ang="0">
                    <a:pos x="T4" y="T5"/>
                  </a:cxn>
                  <a:cxn ang="0">
                    <a:pos x="T6" y="T7"/>
                  </a:cxn>
                  <a:cxn ang="0">
                    <a:pos x="T8" y="T9"/>
                  </a:cxn>
                </a:cxnLst>
                <a:rect l="0" t="0" r="r" b="b"/>
                <a:pathLst>
                  <a:path w="84" h="34">
                    <a:moveTo>
                      <a:pt x="0" y="28"/>
                    </a:moveTo>
                    <a:lnTo>
                      <a:pt x="11" y="34"/>
                    </a:lnTo>
                    <a:lnTo>
                      <a:pt x="84" y="5"/>
                    </a:lnTo>
                    <a:lnTo>
                      <a:pt x="73" y="0"/>
                    </a:lnTo>
                    <a:lnTo>
                      <a:pt x="0"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93" name="任意多边形: 形状 192"/>
              <p:cNvSpPr/>
              <p:nvPr>
                <p:custDataLst>
                  <p:tags r:id="rId46"/>
                </p:custDataLst>
              </p:nvPr>
            </p:nvSpPr>
            <p:spPr bwMode="auto">
              <a:xfrm>
                <a:off x="7443788" y="2738438"/>
                <a:ext cx="136525" cy="52388"/>
              </a:xfrm>
              <a:custGeom>
                <a:avLst/>
                <a:gdLst>
                  <a:gd name="T0" fmla="*/ 0 w 86"/>
                  <a:gd name="T1" fmla="*/ 27 h 33"/>
                  <a:gd name="T2" fmla="*/ 10 w 86"/>
                  <a:gd name="T3" fmla="*/ 33 h 33"/>
                  <a:gd name="T4" fmla="*/ 86 w 86"/>
                  <a:gd name="T5" fmla="*/ 6 h 33"/>
                  <a:gd name="T6" fmla="*/ 76 w 86"/>
                  <a:gd name="T7" fmla="*/ 0 h 33"/>
                  <a:gd name="T8" fmla="*/ 0 w 86"/>
                  <a:gd name="T9" fmla="*/ 27 h 33"/>
                </a:gdLst>
                <a:ahLst/>
                <a:cxnLst>
                  <a:cxn ang="0">
                    <a:pos x="T0" y="T1"/>
                  </a:cxn>
                  <a:cxn ang="0">
                    <a:pos x="T2" y="T3"/>
                  </a:cxn>
                  <a:cxn ang="0">
                    <a:pos x="T4" y="T5"/>
                  </a:cxn>
                  <a:cxn ang="0">
                    <a:pos x="T6" y="T7"/>
                  </a:cxn>
                  <a:cxn ang="0">
                    <a:pos x="T8" y="T9"/>
                  </a:cxn>
                </a:cxnLst>
                <a:rect l="0" t="0" r="r" b="b"/>
                <a:pathLst>
                  <a:path w="86" h="33">
                    <a:moveTo>
                      <a:pt x="0" y="27"/>
                    </a:moveTo>
                    <a:lnTo>
                      <a:pt x="10" y="33"/>
                    </a:lnTo>
                    <a:lnTo>
                      <a:pt x="86" y="6"/>
                    </a:lnTo>
                    <a:lnTo>
                      <a:pt x="76" y="0"/>
                    </a:lnTo>
                    <a:lnTo>
                      <a:pt x="0"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94" name="任意多边形: 形状 193"/>
              <p:cNvSpPr/>
              <p:nvPr>
                <p:custDataLst>
                  <p:tags r:id="rId47"/>
                </p:custDataLst>
              </p:nvPr>
            </p:nvSpPr>
            <p:spPr bwMode="auto">
              <a:xfrm>
                <a:off x="7497763" y="2773363"/>
                <a:ext cx="139700" cy="49213"/>
              </a:xfrm>
              <a:custGeom>
                <a:avLst/>
                <a:gdLst>
                  <a:gd name="T0" fmla="*/ 0 w 88"/>
                  <a:gd name="T1" fmla="*/ 25 h 31"/>
                  <a:gd name="T2" fmla="*/ 9 w 88"/>
                  <a:gd name="T3" fmla="*/ 31 h 31"/>
                  <a:gd name="T4" fmla="*/ 88 w 88"/>
                  <a:gd name="T5" fmla="*/ 6 h 31"/>
                  <a:gd name="T6" fmla="*/ 78 w 88"/>
                  <a:gd name="T7" fmla="*/ 0 h 31"/>
                  <a:gd name="T8" fmla="*/ 0 w 88"/>
                  <a:gd name="T9" fmla="*/ 25 h 31"/>
                </a:gdLst>
                <a:ahLst/>
                <a:cxnLst>
                  <a:cxn ang="0">
                    <a:pos x="T0" y="T1"/>
                  </a:cxn>
                  <a:cxn ang="0">
                    <a:pos x="T2" y="T3"/>
                  </a:cxn>
                  <a:cxn ang="0">
                    <a:pos x="T4" y="T5"/>
                  </a:cxn>
                  <a:cxn ang="0">
                    <a:pos x="T6" y="T7"/>
                  </a:cxn>
                  <a:cxn ang="0">
                    <a:pos x="T8" y="T9"/>
                  </a:cxn>
                </a:cxnLst>
                <a:rect l="0" t="0" r="r" b="b"/>
                <a:pathLst>
                  <a:path w="88" h="31">
                    <a:moveTo>
                      <a:pt x="0" y="25"/>
                    </a:moveTo>
                    <a:lnTo>
                      <a:pt x="9" y="31"/>
                    </a:lnTo>
                    <a:lnTo>
                      <a:pt x="88" y="6"/>
                    </a:lnTo>
                    <a:lnTo>
                      <a:pt x="78" y="0"/>
                    </a:ln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95" name="任意多边形: 形状 194"/>
              <p:cNvSpPr/>
              <p:nvPr>
                <p:custDataLst>
                  <p:tags r:id="rId48"/>
                </p:custDataLst>
              </p:nvPr>
            </p:nvSpPr>
            <p:spPr bwMode="auto">
              <a:xfrm>
                <a:off x="7546975" y="2809875"/>
                <a:ext cx="142875" cy="46038"/>
              </a:xfrm>
              <a:custGeom>
                <a:avLst/>
                <a:gdLst>
                  <a:gd name="T0" fmla="*/ 0 w 90"/>
                  <a:gd name="T1" fmla="*/ 23 h 29"/>
                  <a:gd name="T2" fmla="*/ 9 w 90"/>
                  <a:gd name="T3" fmla="*/ 29 h 29"/>
                  <a:gd name="T4" fmla="*/ 90 w 90"/>
                  <a:gd name="T5" fmla="*/ 6 h 29"/>
                  <a:gd name="T6" fmla="*/ 82 w 90"/>
                  <a:gd name="T7" fmla="*/ 0 h 29"/>
                  <a:gd name="T8" fmla="*/ 0 w 90"/>
                  <a:gd name="T9" fmla="*/ 23 h 29"/>
                </a:gdLst>
                <a:ahLst/>
                <a:cxnLst>
                  <a:cxn ang="0">
                    <a:pos x="T0" y="T1"/>
                  </a:cxn>
                  <a:cxn ang="0">
                    <a:pos x="T2" y="T3"/>
                  </a:cxn>
                  <a:cxn ang="0">
                    <a:pos x="T4" y="T5"/>
                  </a:cxn>
                  <a:cxn ang="0">
                    <a:pos x="T6" y="T7"/>
                  </a:cxn>
                  <a:cxn ang="0">
                    <a:pos x="T8" y="T9"/>
                  </a:cxn>
                </a:cxnLst>
                <a:rect l="0" t="0" r="r" b="b"/>
                <a:pathLst>
                  <a:path w="90" h="29">
                    <a:moveTo>
                      <a:pt x="0" y="23"/>
                    </a:moveTo>
                    <a:lnTo>
                      <a:pt x="9" y="29"/>
                    </a:lnTo>
                    <a:lnTo>
                      <a:pt x="90" y="6"/>
                    </a:lnTo>
                    <a:lnTo>
                      <a:pt x="82" y="0"/>
                    </a:lnTo>
                    <a:lnTo>
                      <a:pt x="0"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96" name="任意多边形: 形状 195"/>
              <p:cNvSpPr/>
              <p:nvPr>
                <p:custDataLst>
                  <p:tags r:id="rId49"/>
                </p:custDataLst>
              </p:nvPr>
            </p:nvSpPr>
            <p:spPr bwMode="auto">
              <a:xfrm>
                <a:off x="7593013" y="2847975"/>
                <a:ext cx="146050" cy="42863"/>
              </a:xfrm>
              <a:custGeom>
                <a:avLst/>
                <a:gdLst>
                  <a:gd name="T0" fmla="*/ 0 w 92"/>
                  <a:gd name="T1" fmla="*/ 21 h 27"/>
                  <a:gd name="T2" fmla="*/ 8 w 92"/>
                  <a:gd name="T3" fmla="*/ 27 h 27"/>
                  <a:gd name="T4" fmla="*/ 92 w 92"/>
                  <a:gd name="T5" fmla="*/ 6 h 27"/>
                  <a:gd name="T6" fmla="*/ 84 w 92"/>
                  <a:gd name="T7" fmla="*/ 0 h 27"/>
                  <a:gd name="T8" fmla="*/ 0 w 92"/>
                  <a:gd name="T9" fmla="*/ 21 h 27"/>
                </a:gdLst>
                <a:ahLst/>
                <a:cxnLst>
                  <a:cxn ang="0">
                    <a:pos x="T0" y="T1"/>
                  </a:cxn>
                  <a:cxn ang="0">
                    <a:pos x="T2" y="T3"/>
                  </a:cxn>
                  <a:cxn ang="0">
                    <a:pos x="T4" y="T5"/>
                  </a:cxn>
                  <a:cxn ang="0">
                    <a:pos x="T6" y="T7"/>
                  </a:cxn>
                  <a:cxn ang="0">
                    <a:pos x="T8" y="T9"/>
                  </a:cxn>
                </a:cxnLst>
                <a:rect l="0" t="0" r="r" b="b"/>
                <a:pathLst>
                  <a:path w="92" h="27">
                    <a:moveTo>
                      <a:pt x="0" y="21"/>
                    </a:moveTo>
                    <a:lnTo>
                      <a:pt x="8" y="27"/>
                    </a:lnTo>
                    <a:lnTo>
                      <a:pt x="92" y="6"/>
                    </a:lnTo>
                    <a:lnTo>
                      <a:pt x="84" y="0"/>
                    </a:lnTo>
                    <a:lnTo>
                      <a:pt x="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97" name="任意多边形: 形状 196"/>
              <p:cNvSpPr/>
              <p:nvPr>
                <p:custDataLst>
                  <p:tags r:id="rId50"/>
                </p:custDataLst>
              </p:nvPr>
            </p:nvSpPr>
            <p:spPr bwMode="auto">
              <a:xfrm>
                <a:off x="7634288" y="2886075"/>
                <a:ext cx="149225" cy="41275"/>
              </a:xfrm>
              <a:custGeom>
                <a:avLst/>
                <a:gdLst>
                  <a:gd name="T0" fmla="*/ 0 w 94"/>
                  <a:gd name="T1" fmla="*/ 19 h 26"/>
                  <a:gd name="T2" fmla="*/ 7 w 94"/>
                  <a:gd name="T3" fmla="*/ 26 h 26"/>
                  <a:gd name="T4" fmla="*/ 94 w 94"/>
                  <a:gd name="T5" fmla="*/ 7 h 26"/>
                  <a:gd name="T6" fmla="*/ 87 w 94"/>
                  <a:gd name="T7" fmla="*/ 0 h 26"/>
                  <a:gd name="T8" fmla="*/ 0 w 94"/>
                  <a:gd name="T9" fmla="*/ 19 h 26"/>
                </a:gdLst>
                <a:ahLst/>
                <a:cxnLst>
                  <a:cxn ang="0">
                    <a:pos x="T0" y="T1"/>
                  </a:cxn>
                  <a:cxn ang="0">
                    <a:pos x="T2" y="T3"/>
                  </a:cxn>
                  <a:cxn ang="0">
                    <a:pos x="T4" y="T5"/>
                  </a:cxn>
                  <a:cxn ang="0">
                    <a:pos x="T6" y="T7"/>
                  </a:cxn>
                  <a:cxn ang="0">
                    <a:pos x="T8" y="T9"/>
                  </a:cxn>
                </a:cxnLst>
                <a:rect l="0" t="0" r="r" b="b"/>
                <a:pathLst>
                  <a:path w="94" h="26">
                    <a:moveTo>
                      <a:pt x="0" y="19"/>
                    </a:moveTo>
                    <a:lnTo>
                      <a:pt x="7" y="26"/>
                    </a:lnTo>
                    <a:lnTo>
                      <a:pt x="94" y="7"/>
                    </a:lnTo>
                    <a:lnTo>
                      <a:pt x="87" y="0"/>
                    </a:lnTo>
                    <a:lnTo>
                      <a:pt x="0"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98" name="任意多边形: 形状 197"/>
              <p:cNvSpPr/>
              <p:nvPr>
                <p:custDataLst>
                  <p:tags r:id="rId51"/>
                </p:custDataLst>
              </p:nvPr>
            </p:nvSpPr>
            <p:spPr bwMode="auto">
              <a:xfrm>
                <a:off x="7672388" y="2925763"/>
                <a:ext cx="150813" cy="38100"/>
              </a:xfrm>
              <a:custGeom>
                <a:avLst/>
                <a:gdLst>
                  <a:gd name="T0" fmla="*/ 0 w 95"/>
                  <a:gd name="T1" fmla="*/ 17 h 24"/>
                  <a:gd name="T2" fmla="*/ 6 w 95"/>
                  <a:gd name="T3" fmla="*/ 24 h 24"/>
                  <a:gd name="T4" fmla="*/ 95 w 95"/>
                  <a:gd name="T5" fmla="*/ 7 h 24"/>
                  <a:gd name="T6" fmla="*/ 88 w 95"/>
                  <a:gd name="T7" fmla="*/ 0 h 24"/>
                  <a:gd name="T8" fmla="*/ 0 w 95"/>
                  <a:gd name="T9" fmla="*/ 17 h 24"/>
                </a:gdLst>
                <a:ahLst/>
                <a:cxnLst>
                  <a:cxn ang="0">
                    <a:pos x="T0" y="T1"/>
                  </a:cxn>
                  <a:cxn ang="0">
                    <a:pos x="T2" y="T3"/>
                  </a:cxn>
                  <a:cxn ang="0">
                    <a:pos x="T4" y="T5"/>
                  </a:cxn>
                  <a:cxn ang="0">
                    <a:pos x="T6" y="T7"/>
                  </a:cxn>
                  <a:cxn ang="0">
                    <a:pos x="T8" y="T9"/>
                  </a:cxn>
                </a:cxnLst>
                <a:rect l="0" t="0" r="r" b="b"/>
                <a:pathLst>
                  <a:path w="95" h="24">
                    <a:moveTo>
                      <a:pt x="0" y="17"/>
                    </a:moveTo>
                    <a:lnTo>
                      <a:pt x="6" y="24"/>
                    </a:lnTo>
                    <a:lnTo>
                      <a:pt x="95" y="7"/>
                    </a:lnTo>
                    <a:lnTo>
                      <a:pt x="88" y="0"/>
                    </a:lnTo>
                    <a:lnTo>
                      <a:pt x="0"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199" name="任意多边形: 形状 198"/>
              <p:cNvSpPr/>
              <p:nvPr>
                <p:custDataLst>
                  <p:tags r:id="rId52"/>
                </p:custDataLst>
              </p:nvPr>
            </p:nvSpPr>
            <p:spPr bwMode="auto">
              <a:xfrm>
                <a:off x="7704138" y="2965450"/>
                <a:ext cx="152400" cy="34925"/>
              </a:xfrm>
              <a:custGeom>
                <a:avLst/>
                <a:gdLst>
                  <a:gd name="T0" fmla="*/ 0 w 96"/>
                  <a:gd name="T1" fmla="*/ 16 h 22"/>
                  <a:gd name="T2" fmla="*/ 6 w 96"/>
                  <a:gd name="T3" fmla="*/ 22 h 22"/>
                  <a:gd name="T4" fmla="*/ 96 w 96"/>
                  <a:gd name="T5" fmla="*/ 7 h 22"/>
                  <a:gd name="T6" fmla="*/ 91 w 96"/>
                  <a:gd name="T7" fmla="*/ 0 h 22"/>
                  <a:gd name="T8" fmla="*/ 0 w 96"/>
                  <a:gd name="T9" fmla="*/ 16 h 22"/>
                </a:gdLst>
                <a:ahLst/>
                <a:cxnLst>
                  <a:cxn ang="0">
                    <a:pos x="T0" y="T1"/>
                  </a:cxn>
                  <a:cxn ang="0">
                    <a:pos x="T2" y="T3"/>
                  </a:cxn>
                  <a:cxn ang="0">
                    <a:pos x="T4" y="T5"/>
                  </a:cxn>
                  <a:cxn ang="0">
                    <a:pos x="T6" y="T7"/>
                  </a:cxn>
                  <a:cxn ang="0">
                    <a:pos x="T8" y="T9"/>
                  </a:cxn>
                </a:cxnLst>
                <a:rect l="0" t="0" r="r" b="b"/>
                <a:pathLst>
                  <a:path w="96" h="22">
                    <a:moveTo>
                      <a:pt x="0" y="16"/>
                    </a:moveTo>
                    <a:lnTo>
                      <a:pt x="6" y="22"/>
                    </a:lnTo>
                    <a:lnTo>
                      <a:pt x="96" y="7"/>
                    </a:lnTo>
                    <a:lnTo>
                      <a:pt x="91" y="0"/>
                    </a:ln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00" name="任意多边形: 形状 199"/>
              <p:cNvSpPr/>
              <p:nvPr>
                <p:custDataLst>
                  <p:tags r:id="rId53"/>
                </p:custDataLst>
              </p:nvPr>
            </p:nvSpPr>
            <p:spPr bwMode="auto">
              <a:xfrm>
                <a:off x="7734300" y="3008313"/>
                <a:ext cx="152400" cy="31750"/>
              </a:xfrm>
              <a:custGeom>
                <a:avLst/>
                <a:gdLst>
                  <a:gd name="T0" fmla="*/ 0 w 96"/>
                  <a:gd name="T1" fmla="*/ 12 h 20"/>
                  <a:gd name="T2" fmla="*/ 4 w 96"/>
                  <a:gd name="T3" fmla="*/ 20 h 20"/>
                  <a:gd name="T4" fmla="*/ 96 w 96"/>
                  <a:gd name="T5" fmla="*/ 7 h 20"/>
                  <a:gd name="T6" fmla="*/ 91 w 96"/>
                  <a:gd name="T7" fmla="*/ 0 h 20"/>
                  <a:gd name="T8" fmla="*/ 0 w 96"/>
                  <a:gd name="T9" fmla="*/ 12 h 20"/>
                </a:gdLst>
                <a:ahLst/>
                <a:cxnLst>
                  <a:cxn ang="0">
                    <a:pos x="T0" y="T1"/>
                  </a:cxn>
                  <a:cxn ang="0">
                    <a:pos x="T2" y="T3"/>
                  </a:cxn>
                  <a:cxn ang="0">
                    <a:pos x="T4" y="T5"/>
                  </a:cxn>
                  <a:cxn ang="0">
                    <a:pos x="T6" y="T7"/>
                  </a:cxn>
                  <a:cxn ang="0">
                    <a:pos x="T8" y="T9"/>
                  </a:cxn>
                </a:cxnLst>
                <a:rect l="0" t="0" r="r" b="b"/>
                <a:pathLst>
                  <a:path w="96" h="20">
                    <a:moveTo>
                      <a:pt x="0" y="12"/>
                    </a:moveTo>
                    <a:lnTo>
                      <a:pt x="4" y="20"/>
                    </a:lnTo>
                    <a:lnTo>
                      <a:pt x="96" y="7"/>
                    </a:lnTo>
                    <a:lnTo>
                      <a:pt x="91" y="0"/>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01" name="任意多边形: 形状 200"/>
              <p:cNvSpPr/>
              <p:nvPr>
                <p:custDataLst>
                  <p:tags r:id="rId54"/>
                </p:custDataLst>
              </p:nvPr>
            </p:nvSpPr>
            <p:spPr bwMode="auto">
              <a:xfrm>
                <a:off x="7758113" y="3049588"/>
                <a:ext cx="153988" cy="28575"/>
              </a:xfrm>
              <a:custGeom>
                <a:avLst/>
                <a:gdLst>
                  <a:gd name="T0" fmla="*/ 0 w 97"/>
                  <a:gd name="T1" fmla="*/ 11 h 18"/>
                  <a:gd name="T2" fmla="*/ 4 w 97"/>
                  <a:gd name="T3" fmla="*/ 18 h 18"/>
                  <a:gd name="T4" fmla="*/ 97 w 97"/>
                  <a:gd name="T5" fmla="*/ 7 h 18"/>
                  <a:gd name="T6" fmla="*/ 93 w 97"/>
                  <a:gd name="T7" fmla="*/ 0 h 18"/>
                  <a:gd name="T8" fmla="*/ 0 w 97"/>
                  <a:gd name="T9" fmla="*/ 11 h 18"/>
                </a:gdLst>
                <a:ahLst/>
                <a:cxnLst>
                  <a:cxn ang="0">
                    <a:pos x="T0" y="T1"/>
                  </a:cxn>
                  <a:cxn ang="0">
                    <a:pos x="T2" y="T3"/>
                  </a:cxn>
                  <a:cxn ang="0">
                    <a:pos x="T4" y="T5"/>
                  </a:cxn>
                  <a:cxn ang="0">
                    <a:pos x="T6" y="T7"/>
                  </a:cxn>
                  <a:cxn ang="0">
                    <a:pos x="T8" y="T9"/>
                  </a:cxn>
                </a:cxnLst>
                <a:rect l="0" t="0" r="r" b="b"/>
                <a:pathLst>
                  <a:path w="97" h="18">
                    <a:moveTo>
                      <a:pt x="0" y="11"/>
                    </a:moveTo>
                    <a:lnTo>
                      <a:pt x="4" y="18"/>
                    </a:lnTo>
                    <a:lnTo>
                      <a:pt x="97" y="7"/>
                    </a:lnTo>
                    <a:lnTo>
                      <a:pt x="93" y="0"/>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02" name="任意多边形: 形状 201"/>
              <p:cNvSpPr/>
              <p:nvPr>
                <p:custDataLst>
                  <p:tags r:id="rId55"/>
                </p:custDataLst>
              </p:nvPr>
            </p:nvSpPr>
            <p:spPr bwMode="auto">
              <a:xfrm>
                <a:off x="7777163" y="3092450"/>
                <a:ext cx="155575" cy="25400"/>
              </a:xfrm>
              <a:custGeom>
                <a:avLst/>
                <a:gdLst>
                  <a:gd name="T0" fmla="*/ 0 w 98"/>
                  <a:gd name="T1" fmla="*/ 9 h 16"/>
                  <a:gd name="T2" fmla="*/ 3 w 98"/>
                  <a:gd name="T3" fmla="*/ 16 h 16"/>
                  <a:gd name="T4" fmla="*/ 98 w 98"/>
                  <a:gd name="T5" fmla="*/ 7 h 16"/>
                  <a:gd name="T6" fmla="*/ 94 w 98"/>
                  <a:gd name="T7" fmla="*/ 0 h 16"/>
                  <a:gd name="T8" fmla="*/ 0 w 98"/>
                  <a:gd name="T9" fmla="*/ 9 h 16"/>
                </a:gdLst>
                <a:ahLst/>
                <a:cxnLst>
                  <a:cxn ang="0">
                    <a:pos x="T0" y="T1"/>
                  </a:cxn>
                  <a:cxn ang="0">
                    <a:pos x="T2" y="T3"/>
                  </a:cxn>
                  <a:cxn ang="0">
                    <a:pos x="T4" y="T5"/>
                  </a:cxn>
                  <a:cxn ang="0">
                    <a:pos x="T6" y="T7"/>
                  </a:cxn>
                  <a:cxn ang="0">
                    <a:pos x="T8" y="T9"/>
                  </a:cxn>
                </a:cxnLst>
                <a:rect l="0" t="0" r="r" b="b"/>
                <a:pathLst>
                  <a:path w="98" h="16">
                    <a:moveTo>
                      <a:pt x="0" y="9"/>
                    </a:moveTo>
                    <a:lnTo>
                      <a:pt x="3" y="16"/>
                    </a:lnTo>
                    <a:lnTo>
                      <a:pt x="98" y="7"/>
                    </a:lnTo>
                    <a:lnTo>
                      <a:pt x="94"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03" name="任意多边形: 形状 202"/>
              <p:cNvSpPr/>
              <p:nvPr>
                <p:custDataLst>
                  <p:tags r:id="rId56"/>
                </p:custDataLst>
              </p:nvPr>
            </p:nvSpPr>
            <p:spPr bwMode="auto">
              <a:xfrm>
                <a:off x="7791450" y="3135313"/>
                <a:ext cx="155575" cy="22225"/>
              </a:xfrm>
              <a:custGeom>
                <a:avLst/>
                <a:gdLst>
                  <a:gd name="T0" fmla="*/ 0 w 98"/>
                  <a:gd name="T1" fmla="*/ 6 h 14"/>
                  <a:gd name="T2" fmla="*/ 3 w 98"/>
                  <a:gd name="T3" fmla="*/ 14 h 14"/>
                  <a:gd name="T4" fmla="*/ 98 w 98"/>
                  <a:gd name="T5" fmla="*/ 8 h 14"/>
                  <a:gd name="T6" fmla="*/ 96 w 98"/>
                  <a:gd name="T7" fmla="*/ 0 h 14"/>
                  <a:gd name="T8" fmla="*/ 0 w 98"/>
                  <a:gd name="T9" fmla="*/ 6 h 14"/>
                </a:gdLst>
                <a:ahLst/>
                <a:cxnLst>
                  <a:cxn ang="0">
                    <a:pos x="T0" y="T1"/>
                  </a:cxn>
                  <a:cxn ang="0">
                    <a:pos x="T2" y="T3"/>
                  </a:cxn>
                  <a:cxn ang="0">
                    <a:pos x="T4" y="T5"/>
                  </a:cxn>
                  <a:cxn ang="0">
                    <a:pos x="T6" y="T7"/>
                  </a:cxn>
                  <a:cxn ang="0">
                    <a:pos x="T8" y="T9"/>
                  </a:cxn>
                </a:cxnLst>
                <a:rect l="0" t="0" r="r" b="b"/>
                <a:pathLst>
                  <a:path w="98" h="14">
                    <a:moveTo>
                      <a:pt x="0" y="6"/>
                    </a:moveTo>
                    <a:lnTo>
                      <a:pt x="3" y="14"/>
                    </a:lnTo>
                    <a:lnTo>
                      <a:pt x="98" y="8"/>
                    </a:lnTo>
                    <a:lnTo>
                      <a:pt x="96" y="0"/>
                    </a:ln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04" name="任意多边形: 形状 203"/>
              <p:cNvSpPr/>
              <p:nvPr>
                <p:custDataLst>
                  <p:tags r:id="rId57"/>
                </p:custDataLst>
              </p:nvPr>
            </p:nvSpPr>
            <p:spPr bwMode="auto">
              <a:xfrm>
                <a:off x="7802563" y="3179763"/>
                <a:ext cx="153988" cy="17463"/>
              </a:xfrm>
              <a:custGeom>
                <a:avLst/>
                <a:gdLst>
                  <a:gd name="T0" fmla="*/ 0 w 97"/>
                  <a:gd name="T1" fmla="*/ 4 h 11"/>
                  <a:gd name="T2" fmla="*/ 1 w 97"/>
                  <a:gd name="T3" fmla="*/ 11 h 11"/>
                  <a:gd name="T4" fmla="*/ 97 w 97"/>
                  <a:gd name="T5" fmla="*/ 7 h 11"/>
                  <a:gd name="T6" fmla="*/ 95 w 97"/>
                  <a:gd name="T7" fmla="*/ 0 h 11"/>
                  <a:gd name="T8" fmla="*/ 0 w 97"/>
                  <a:gd name="T9" fmla="*/ 4 h 11"/>
                </a:gdLst>
                <a:ahLst/>
                <a:cxnLst>
                  <a:cxn ang="0">
                    <a:pos x="T0" y="T1"/>
                  </a:cxn>
                  <a:cxn ang="0">
                    <a:pos x="T2" y="T3"/>
                  </a:cxn>
                  <a:cxn ang="0">
                    <a:pos x="T4" y="T5"/>
                  </a:cxn>
                  <a:cxn ang="0">
                    <a:pos x="T6" y="T7"/>
                  </a:cxn>
                  <a:cxn ang="0">
                    <a:pos x="T8" y="T9"/>
                  </a:cxn>
                </a:cxnLst>
                <a:rect l="0" t="0" r="r" b="b"/>
                <a:pathLst>
                  <a:path w="97" h="11">
                    <a:moveTo>
                      <a:pt x="0" y="4"/>
                    </a:moveTo>
                    <a:lnTo>
                      <a:pt x="1" y="11"/>
                    </a:lnTo>
                    <a:lnTo>
                      <a:pt x="97" y="7"/>
                    </a:lnTo>
                    <a:lnTo>
                      <a:pt x="95" y="0"/>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05" name="任意多边形: 形状 204"/>
              <p:cNvSpPr/>
              <p:nvPr>
                <p:custDataLst>
                  <p:tags r:id="rId58"/>
                </p:custDataLst>
              </p:nvPr>
            </p:nvSpPr>
            <p:spPr bwMode="auto">
              <a:xfrm>
                <a:off x="7807325" y="3222625"/>
                <a:ext cx="153988" cy="14288"/>
              </a:xfrm>
              <a:custGeom>
                <a:avLst/>
                <a:gdLst>
                  <a:gd name="T0" fmla="*/ 0 w 97"/>
                  <a:gd name="T1" fmla="*/ 2 h 9"/>
                  <a:gd name="T2" fmla="*/ 1 w 97"/>
                  <a:gd name="T3" fmla="*/ 9 h 9"/>
                  <a:gd name="T4" fmla="*/ 97 w 97"/>
                  <a:gd name="T5" fmla="*/ 7 h 9"/>
                  <a:gd name="T6" fmla="*/ 96 w 97"/>
                  <a:gd name="T7" fmla="*/ 0 h 9"/>
                  <a:gd name="T8" fmla="*/ 0 w 97"/>
                  <a:gd name="T9" fmla="*/ 2 h 9"/>
                </a:gdLst>
                <a:ahLst/>
                <a:cxnLst>
                  <a:cxn ang="0">
                    <a:pos x="T0" y="T1"/>
                  </a:cxn>
                  <a:cxn ang="0">
                    <a:pos x="T2" y="T3"/>
                  </a:cxn>
                  <a:cxn ang="0">
                    <a:pos x="T4" y="T5"/>
                  </a:cxn>
                  <a:cxn ang="0">
                    <a:pos x="T6" y="T7"/>
                  </a:cxn>
                  <a:cxn ang="0">
                    <a:pos x="T8" y="T9"/>
                  </a:cxn>
                </a:cxnLst>
                <a:rect l="0" t="0" r="r" b="b"/>
                <a:pathLst>
                  <a:path w="97" h="9">
                    <a:moveTo>
                      <a:pt x="0" y="2"/>
                    </a:moveTo>
                    <a:lnTo>
                      <a:pt x="1" y="9"/>
                    </a:lnTo>
                    <a:lnTo>
                      <a:pt x="97" y="7"/>
                    </a:lnTo>
                    <a:lnTo>
                      <a:pt x="96"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06" name="任意多边形: 形状 205"/>
              <p:cNvSpPr/>
              <p:nvPr>
                <p:custDataLst>
                  <p:tags r:id="rId59"/>
                </p:custDataLst>
              </p:nvPr>
            </p:nvSpPr>
            <p:spPr bwMode="auto">
              <a:xfrm>
                <a:off x="7807325" y="3265488"/>
                <a:ext cx="153988" cy="12700"/>
              </a:xfrm>
              <a:custGeom>
                <a:avLst/>
                <a:gdLst>
                  <a:gd name="T0" fmla="*/ 1 w 97"/>
                  <a:gd name="T1" fmla="*/ 0 h 8"/>
                  <a:gd name="T2" fmla="*/ 0 w 97"/>
                  <a:gd name="T3" fmla="*/ 8 h 8"/>
                  <a:gd name="T4" fmla="*/ 97 w 97"/>
                  <a:gd name="T5" fmla="*/ 8 h 8"/>
                  <a:gd name="T6" fmla="*/ 97 w 97"/>
                  <a:gd name="T7" fmla="*/ 1 h 8"/>
                  <a:gd name="T8" fmla="*/ 1 w 97"/>
                  <a:gd name="T9" fmla="*/ 0 h 8"/>
                </a:gdLst>
                <a:ahLst/>
                <a:cxnLst>
                  <a:cxn ang="0">
                    <a:pos x="T0" y="T1"/>
                  </a:cxn>
                  <a:cxn ang="0">
                    <a:pos x="T2" y="T3"/>
                  </a:cxn>
                  <a:cxn ang="0">
                    <a:pos x="T4" y="T5"/>
                  </a:cxn>
                  <a:cxn ang="0">
                    <a:pos x="T6" y="T7"/>
                  </a:cxn>
                  <a:cxn ang="0">
                    <a:pos x="T8" y="T9"/>
                  </a:cxn>
                </a:cxnLst>
                <a:rect l="0" t="0" r="r" b="b"/>
                <a:pathLst>
                  <a:path w="97" h="8">
                    <a:moveTo>
                      <a:pt x="1" y="0"/>
                    </a:moveTo>
                    <a:lnTo>
                      <a:pt x="0" y="8"/>
                    </a:lnTo>
                    <a:lnTo>
                      <a:pt x="97" y="8"/>
                    </a:lnTo>
                    <a:lnTo>
                      <a:pt x="97" y="1"/>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07" name="任意多边形: 形状 206"/>
              <p:cNvSpPr/>
              <p:nvPr>
                <p:custDataLst>
                  <p:tags r:id="rId60"/>
                </p:custDataLst>
              </p:nvPr>
            </p:nvSpPr>
            <p:spPr bwMode="auto">
              <a:xfrm>
                <a:off x="7802563" y="3305175"/>
                <a:ext cx="153988" cy="17463"/>
              </a:xfrm>
              <a:custGeom>
                <a:avLst/>
                <a:gdLst>
                  <a:gd name="T0" fmla="*/ 2 w 97"/>
                  <a:gd name="T1" fmla="*/ 0 h 11"/>
                  <a:gd name="T2" fmla="*/ 0 w 97"/>
                  <a:gd name="T3" fmla="*/ 8 h 11"/>
                  <a:gd name="T4" fmla="*/ 96 w 97"/>
                  <a:gd name="T5" fmla="*/ 11 h 11"/>
                  <a:gd name="T6" fmla="*/ 97 w 97"/>
                  <a:gd name="T7" fmla="*/ 3 h 11"/>
                  <a:gd name="T8" fmla="*/ 2 w 97"/>
                  <a:gd name="T9" fmla="*/ 0 h 11"/>
                </a:gdLst>
                <a:ahLst/>
                <a:cxnLst>
                  <a:cxn ang="0">
                    <a:pos x="T0" y="T1"/>
                  </a:cxn>
                  <a:cxn ang="0">
                    <a:pos x="T2" y="T3"/>
                  </a:cxn>
                  <a:cxn ang="0">
                    <a:pos x="T4" y="T5"/>
                  </a:cxn>
                  <a:cxn ang="0">
                    <a:pos x="T6" y="T7"/>
                  </a:cxn>
                  <a:cxn ang="0">
                    <a:pos x="T8" y="T9"/>
                  </a:cxn>
                </a:cxnLst>
                <a:rect l="0" t="0" r="r" b="b"/>
                <a:pathLst>
                  <a:path w="97" h="11">
                    <a:moveTo>
                      <a:pt x="2" y="0"/>
                    </a:moveTo>
                    <a:lnTo>
                      <a:pt x="0" y="8"/>
                    </a:lnTo>
                    <a:lnTo>
                      <a:pt x="96" y="11"/>
                    </a:lnTo>
                    <a:lnTo>
                      <a:pt x="97" y="3"/>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08" name="任意多边形: 形状 207"/>
              <p:cNvSpPr/>
              <p:nvPr>
                <p:custDataLst>
                  <p:tags r:id="rId61"/>
                </p:custDataLst>
              </p:nvPr>
            </p:nvSpPr>
            <p:spPr bwMode="auto">
              <a:xfrm>
                <a:off x="7793038" y="3346450"/>
                <a:ext cx="153988" cy="19050"/>
              </a:xfrm>
              <a:custGeom>
                <a:avLst/>
                <a:gdLst>
                  <a:gd name="T0" fmla="*/ 2 w 97"/>
                  <a:gd name="T1" fmla="*/ 0 h 12"/>
                  <a:gd name="T2" fmla="*/ 0 w 97"/>
                  <a:gd name="T3" fmla="*/ 7 h 12"/>
                  <a:gd name="T4" fmla="*/ 95 w 97"/>
                  <a:gd name="T5" fmla="*/ 12 h 12"/>
                  <a:gd name="T6" fmla="*/ 97 w 97"/>
                  <a:gd name="T7" fmla="*/ 5 h 12"/>
                  <a:gd name="T8" fmla="*/ 2 w 97"/>
                  <a:gd name="T9" fmla="*/ 0 h 12"/>
                </a:gdLst>
                <a:ahLst/>
                <a:cxnLst>
                  <a:cxn ang="0">
                    <a:pos x="T0" y="T1"/>
                  </a:cxn>
                  <a:cxn ang="0">
                    <a:pos x="T2" y="T3"/>
                  </a:cxn>
                  <a:cxn ang="0">
                    <a:pos x="T4" y="T5"/>
                  </a:cxn>
                  <a:cxn ang="0">
                    <a:pos x="T6" y="T7"/>
                  </a:cxn>
                  <a:cxn ang="0">
                    <a:pos x="T8" y="T9"/>
                  </a:cxn>
                </a:cxnLst>
                <a:rect l="0" t="0" r="r" b="b"/>
                <a:pathLst>
                  <a:path w="97" h="12">
                    <a:moveTo>
                      <a:pt x="2" y="0"/>
                    </a:moveTo>
                    <a:lnTo>
                      <a:pt x="0" y="7"/>
                    </a:lnTo>
                    <a:lnTo>
                      <a:pt x="95" y="12"/>
                    </a:lnTo>
                    <a:lnTo>
                      <a:pt x="97" y="5"/>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09" name="任意多边形: 形状 208"/>
              <p:cNvSpPr/>
              <p:nvPr>
                <p:custDataLst>
                  <p:tags r:id="rId62"/>
                </p:custDataLst>
              </p:nvPr>
            </p:nvSpPr>
            <p:spPr bwMode="auto">
              <a:xfrm>
                <a:off x="7778750" y="3386138"/>
                <a:ext cx="153988" cy="22225"/>
              </a:xfrm>
              <a:custGeom>
                <a:avLst/>
                <a:gdLst>
                  <a:gd name="T0" fmla="*/ 3 w 97"/>
                  <a:gd name="T1" fmla="*/ 0 h 14"/>
                  <a:gd name="T2" fmla="*/ 0 w 97"/>
                  <a:gd name="T3" fmla="*/ 7 h 14"/>
                  <a:gd name="T4" fmla="*/ 94 w 97"/>
                  <a:gd name="T5" fmla="*/ 14 h 14"/>
                  <a:gd name="T6" fmla="*/ 97 w 97"/>
                  <a:gd name="T7" fmla="*/ 7 h 14"/>
                  <a:gd name="T8" fmla="*/ 3 w 97"/>
                  <a:gd name="T9" fmla="*/ 0 h 14"/>
                </a:gdLst>
                <a:ahLst/>
                <a:cxnLst>
                  <a:cxn ang="0">
                    <a:pos x="T0" y="T1"/>
                  </a:cxn>
                  <a:cxn ang="0">
                    <a:pos x="T2" y="T3"/>
                  </a:cxn>
                  <a:cxn ang="0">
                    <a:pos x="T4" y="T5"/>
                  </a:cxn>
                  <a:cxn ang="0">
                    <a:pos x="T6" y="T7"/>
                  </a:cxn>
                  <a:cxn ang="0">
                    <a:pos x="T8" y="T9"/>
                  </a:cxn>
                </a:cxnLst>
                <a:rect l="0" t="0" r="r" b="b"/>
                <a:pathLst>
                  <a:path w="97" h="14">
                    <a:moveTo>
                      <a:pt x="3" y="0"/>
                    </a:moveTo>
                    <a:lnTo>
                      <a:pt x="0" y="7"/>
                    </a:lnTo>
                    <a:lnTo>
                      <a:pt x="94" y="14"/>
                    </a:lnTo>
                    <a:lnTo>
                      <a:pt x="97" y="7"/>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10" name="任意多边形: 形状 209"/>
              <p:cNvSpPr/>
              <p:nvPr>
                <p:custDataLst>
                  <p:tags r:id="rId63"/>
                </p:custDataLst>
              </p:nvPr>
            </p:nvSpPr>
            <p:spPr bwMode="auto">
              <a:xfrm>
                <a:off x="7758113" y="3425825"/>
                <a:ext cx="155575" cy="25400"/>
              </a:xfrm>
              <a:custGeom>
                <a:avLst/>
                <a:gdLst>
                  <a:gd name="T0" fmla="*/ 4 w 98"/>
                  <a:gd name="T1" fmla="*/ 0 h 16"/>
                  <a:gd name="T2" fmla="*/ 0 w 98"/>
                  <a:gd name="T3" fmla="*/ 7 h 16"/>
                  <a:gd name="T4" fmla="*/ 94 w 98"/>
                  <a:gd name="T5" fmla="*/ 16 h 16"/>
                  <a:gd name="T6" fmla="*/ 98 w 98"/>
                  <a:gd name="T7" fmla="*/ 9 h 16"/>
                  <a:gd name="T8" fmla="*/ 4 w 98"/>
                  <a:gd name="T9" fmla="*/ 0 h 16"/>
                </a:gdLst>
                <a:ahLst/>
                <a:cxnLst>
                  <a:cxn ang="0">
                    <a:pos x="T0" y="T1"/>
                  </a:cxn>
                  <a:cxn ang="0">
                    <a:pos x="T2" y="T3"/>
                  </a:cxn>
                  <a:cxn ang="0">
                    <a:pos x="T4" y="T5"/>
                  </a:cxn>
                  <a:cxn ang="0">
                    <a:pos x="T6" y="T7"/>
                  </a:cxn>
                  <a:cxn ang="0">
                    <a:pos x="T8" y="T9"/>
                  </a:cxn>
                </a:cxnLst>
                <a:rect l="0" t="0" r="r" b="b"/>
                <a:pathLst>
                  <a:path w="98" h="16">
                    <a:moveTo>
                      <a:pt x="4" y="0"/>
                    </a:moveTo>
                    <a:lnTo>
                      <a:pt x="0" y="7"/>
                    </a:lnTo>
                    <a:lnTo>
                      <a:pt x="94" y="16"/>
                    </a:lnTo>
                    <a:lnTo>
                      <a:pt x="98" y="9"/>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11" name="任意多边形: 形状 210"/>
              <p:cNvSpPr/>
              <p:nvPr>
                <p:custDataLst>
                  <p:tags r:id="rId64"/>
                </p:custDataLst>
              </p:nvPr>
            </p:nvSpPr>
            <p:spPr bwMode="auto">
              <a:xfrm>
                <a:off x="7735888" y="3463925"/>
                <a:ext cx="152400" cy="30163"/>
              </a:xfrm>
              <a:custGeom>
                <a:avLst/>
                <a:gdLst>
                  <a:gd name="T0" fmla="*/ 4 w 96"/>
                  <a:gd name="T1" fmla="*/ 0 h 19"/>
                  <a:gd name="T2" fmla="*/ 0 w 96"/>
                  <a:gd name="T3" fmla="*/ 8 h 19"/>
                  <a:gd name="T4" fmla="*/ 92 w 96"/>
                  <a:gd name="T5" fmla="*/ 19 h 19"/>
                  <a:gd name="T6" fmla="*/ 96 w 96"/>
                  <a:gd name="T7" fmla="*/ 12 h 19"/>
                  <a:gd name="T8" fmla="*/ 4 w 96"/>
                  <a:gd name="T9" fmla="*/ 0 h 19"/>
                </a:gdLst>
                <a:ahLst/>
                <a:cxnLst>
                  <a:cxn ang="0">
                    <a:pos x="T0" y="T1"/>
                  </a:cxn>
                  <a:cxn ang="0">
                    <a:pos x="T2" y="T3"/>
                  </a:cxn>
                  <a:cxn ang="0">
                    <a:pos x="T4" y="T5"/>
                  </a:cxn>
                  <a:cxn ang="0">
                    <a:pos x="T6" y="T7"/>
                  </a:cxn>
                  <a:cxn ang="0">
                    <a:pos x="T8" y="T9"/>
                  </a:cxn>
                </a:cxnLst>
                <a:rect l="0" t="0" r="r" b="b"/>
                <a:pathLst>
                  <a:path w="96" h="19">
                    <a:moveTo>
                      <a:pt x="4" y="0"/>
                    </a:moveTo>
                    <a:lnTo>
                      <a:pt x="0" y="8"/>
                    </a:lnTo>
                    <a:lnTo>
                      <a:pt x="92" y="19"/>
                    </a:lnTo>
                    <a:lnTo>
                      <a:pt x="96" y="12"/>
                    </a:ln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12" name="任意多边形: 形状 211"/>
              <p:cNvSpPr/>
              <p:nvPr>
                <p:custDataLst>
                  <p:tags r:id="rId65"/>
                </p:custDataLst>
              </p:nvPr>
            </p:nvSpPr>
            <p:spPr bwMode="auto">
              <a:xfrm>
                <a:off x="7707313" y="3503613"/>
                <a:ext cx="152400" cy="31750"/>
              </a:xfrm>
              <a:custGeom>
                <a:avLst/>
                <a:gdLst>
                  <a:gd name="T0" fmla="*/ 5 w 96"/>
                  <a:gd name="T1" fmla="*/ 0 h 20"/>
                  <a:gd name="T2" fmla="*/ 0 w 96"/>
                  <a:gd name="T3" fmla="*/ 7 h 20"/>
                  <a:gd name="T4" fmla="*/ 91 w 96"/>
                  <a:gd name="T5" fmla="*/ 20 h 20"/>
                  <a:gd name="T6" fmla="*/ 96 w 96"/>
                  <a:gd name="T7" fmla="*/ 13 h 20"/>
                  <a:gd name="T8" fmla="*/ 5 w 96"/>
                  <a:gd name="T9" fmla="*/ 0 h 20"/>
                </a:gdLst>
                <a:ahLst/>
                <a:cxnLst>
                  <a:cxn ang="0">
                    <a:pos x="T0" y="T1"/>
                  </a:cxn>
                  <a:cxn ang="0">
                    <a:pos x="T2" y="T3"/>
                  </a:cxn>
                  <a:cxn ang="0">
                    <a:pos x="T4" y="T5"/>
                  </a:cxn>
                  <a:cxn ang="0">
                    <a:pos x="T6" y="T7"/>
                  </a:cxn>
                  <a:cxn ang="0">
                    <a:pos x="T8" y="T9"/>
                  </a:cxn>
                </a:cxnLst>
                <a:rect l="0" t="0" r="r" b="b"/>
                <a:pathLst>
                  <a:path w="96" h="20">
                    <a:moveTo>
                      <a:pt x="5" y="0"/>
                    </a:moveTo>
                    <a:lnTo>
                      <a:pt x="0" y="7"/>
                    </a:lnTo>
                    <a:lnTo>
                      <a:pt x="91" y="20"/>
                    </a:lnTo>
                    <a:lnTo>
                      <a:pt x="96" y="13"/>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13" name="任意多边形: 形状 212"/>
              <p:cNvSpPr/>
              <p:nvPr>
                <p:custDataLst>
                  <p:tags r:id="rId66"/>
                </p:custDataLst>
              </p:nvPr>
            </p:nvSpPr>
            <p:spPr bwMode="auto">
              <a:xfrm>
                <a:off x="7673975" y="3541713"/>
                <a:ext cx="152400" cy="34925"/>
              </a:xfrm>
              <a:custGeom>
                <a:avLst/>
                <a:gdLst>
                  <a:gd name="T0" fmla="*/ 6 w 96"/>
                  <a:gd name="T1" fmla="*/ 0 h 22"/>
                  <a:gd name="T2" fmla="*/ 0 w 96"/>
                  <a:gd name="T3" fmla="*/ 6 h 22"/>
                  <a:gd name="T4" fmla="*/ 89 w 96"/>
                  <a:gd name="T5" fmla="*/ 22 h 22"/>
                  <a:gd name="T6" fmla="*/ 96 w 96"/>
                  <a:gd name="T7" fmla="*/ 15 h 22"/>
                  <a:gd name="T8" fmla="*/ 6 w 96"/>
                  <a:gd name="T9" fmla="*/ 0 h 22"/>
                </a:gdLst>
                <a:ahLst/>
                <a:cxnLst>
                  <a:cxn ang="0">
                    <a:pos x="T0" y="T1"/>
                  </a:cxn>
                  <a:cxn ang="0">
                    <a:pos x="T2" y="T3"/>
                  </a:cxn>
                  <a:cxn ang="0">
                    <a:pos x="T4" y="T5"/>
                  </a:cxn>
                  <a:cxn ang="0">
                    <a:pos x="T6" y="T7"/>
                  </a:cxn>
                  <a:cxn ang="0">
                    <a:pos x="T8" y="T9"/>
                  </a:cxn>
                </a:cxnLst>
                <a:rect l="0" t="0" r="r" b="b"/>
                <a:pathLst>
                  <a:path w="96" h="22">
                    <a:moveTo>
                      <a:pt x="6" y="0"/>
                    </a:moveTo>
                    <a:lnTo>
                      <a:pt x="0" y="6"/>
                    </a:lnTo>
                    <a:lnTo>
                      <a:pt x="89" y="22"/>
                    </a:lnTo>
                    <a:lnTo>
                      <a:pt x="96" y="15"/>
                    </a:ln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14" name="任意多边形: 形状 213"/>
              <p:cNvSpPr/>
              <p:nvPr>
                <p:custDataLst>
                  <p:tags r:id="rId67"/>
                </p:custDataLst>
              </p:nvPr>
            </p:nvSpPr>
            <p:spPr bwMode="auto">
              <a:xfrm>
                <a:off x="7637463" y="3578225"/>
                <a:ext cx="149225" cy="38100"/>
              </a:xfrm>
              <a:custGeom>
                <a:avLst/>
                <a:gdLst>
                  <a:gd name="T0" fmla="*/ 7 w 94"/>
                  <a:gd name="T1" fmla="*/ 0 h 24"/>
                  <a:gd name="T2" fmla="*/ 0 w 94"/>
                  <a:gd name="T3" fmla="*/ 7 h 24"/>
                  <a:gd name="T4" fmla="*/ 87 w 94"/>
                  <a:gd name="T5" fmla="*/ 24 h 24"/>
                  <a:gd name="T6" fmla="*/ 94 w 94"/>
                  <a:gd name="T7" fmla="*/ 18 h 24"/>
                  <a:gd name="T8" fmla="*/ 7 w 94"/>
                  <a:gd name="T9" fmla="*/ 0 h 24"/>
                </a:gdLst>
                <a:ahLst/>
                <a:cxnLst>
                  <a:cxn ang="0">
                    <a:pos x="T0" y="T1"/>
                  </a:cxn>
                  <a:cxn ang="0">
                    <a:pos x="T2" y="T3"/>
                  </a:cxn>
                  <a:cxn ang="0">
                    <a:pos x="T4" y="T5"/>
                  </a:cxn>
                  <a:cxn ang="0">
                    <a:pos x="T6" y="T7"/>
                  </a:cxn>
                  <a:cxn ang="0">
                    <a:pos x="T8" y="T9"/>
                  </a:cxn>
                </a:cxnLst>
                <a:rect l="0" t="0" r="r" b="b"/>
                <a:pathLst>
                  <a:path w="94" h="24">
                    <a:moveTo>
                      <a:pt x="7" y="0"/>
                    </a:moveTo>
                    <a:lnTo>
                      <a:pt x="0" y="7"/>
                    </a:lnTo>
                    <a:lnTo>
                      <a:pt x="87" y="24"/>
                    </a:lnTo>
                    <a:lnTo>
                      <a:pt x="94" y="18"/>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15" name="任意多边形: 形状 214"/>
              <p:cNvSpPr/>
              <p:nvPr>
                <p:custDataLst>
                  <p:tags r:id="rId68"/>
                </p:custDataLst>
              </p:nvPr>
            </p:nvSpPr>
            <p:spPr bwMode="auto">
              <a:xfrm>
                <a:off x="7596188" y="3614738"/>
                <a:ext cx="146050" cy="41275"/>
              </a:xfrm>
              <a:custGeom>
                <a:avLst/>
                <a:gdLst>
                  <a:gd name="T0" fmla="*/ 8 w 92"/>
                  <a:gd name="T1" fmla="*/ 0 h 26"/>
                  <a:gd name="T2" fmla="*/ 0 w 92"/>
                  <a:gd name="T3" fmla="*/ 6 h 26"/>
                  <a:gd name="T4" fmla="*/ 84 w 92"/>
                  <a:gd name="T5" fmla="*/ 26 h 26"/>
                  <a:gd name="T6" fmla="*/ 92 w 92"/>
                  <a:gd name="T7" fmla="*/ 20 h 26"/>
                  <a:gd name="T8" fmla="*/ 8 w 92"/>
                  <a:gd name="T9" fmla="*/ 0 h 26"/>
                </a:gdLst>
                <a:ahLst/>
                <a:cxnLst>
                  <a:cxn ang="0">
                    <a:pos x="T0" y="T1"/>
                  </a:cxn>
                  <a:cxn ang="0">
                    <a:pos x="T2" y="T3"/>
                  </a:cxn>
                  <a:cxn ang="0">
                    <a:pos x="T4" y="T5"/>
                  </a:cxn>
                  <a:cxn ang="0">
                    <a:pos x="T6" y="T7"/>
                  </a:cxn>
                  <a:cxn ang="0">
                    <a:pos x="T8" y="T9"/>
                  </a:cxn>
                </a:cxnLst>
                <a:rect l="0" t="0" r="r" b="b"/>
                <a:pathLst>
                  <a:path w="92" h="26">
                    <a:moveTo>
                      <a:pt x="8" y="0"/>
                    </a:moveTo>
                    <a:lnTo>
                      <a:pt x="0" y="6"/>
                    </a:lnTo>
                    <a:lnTo>
                      <a:pt x="84" y="26"/>
                    </a:lnTo>
                    <a:lnTo>
                      <a:pt x="92" y="20"/>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16" name="任意多边形: 形状 215"/>
              <p:cNvSpPr/>
              <p:nvPr>
                <p:custDataLst>
                  <p:tags r:id="rId69"/>
                </p:custDataLst>
              </p:nvPr>
            </p:nvSpPr>
            <p:spPr bwMode="auto">
              <a:xfrm>
                <a:off x="7550150" y="3649663"/>
                <a:ext cx="144463" cy="44450"/>
              </a:xfrm>
              <a:custGeom>
                <a:avLst/>
                <a:gdLst>
                  <a:gd name="T0" fmla="*/ 8 w 91"/>
                  <a:gd name="T1" fmla="*/ 0 h 28"/>
                  <a:gd name="T2" fmla="*/ 0 w 91"/>
                  <a:gd name="T3" fmla="*/ 6 h 28"/>
                  <a:gd name="T4" fmla="*/ 82 w 91"/>
                  <a:gd name="T5" fmla="*/ 28 h 28"/>
                  <a:gd name="T6" fmla="*/ 91 w 91"/>
                  <a:gd name="T7" fmla="*/ 22 h 28"/>
                  <a:gd name="T8" fmla="*/ 8 w 91"/>
                  <a:gd name="T9" fmla="*/ 0 h 28"/>
                </a:gdLst>
                <a:ahLst/>
                <a:cxnLst>
                  <a:cxn ang="0">
                    <a:pos x="T0" y="T1"/>
                  </a:cxn>
                  <a:cxn ang="0">
                    <a:pos x="T2" y="T3"/>
                  </a:cxn>
                  <a:cxn ang="0">
                    <a:pos x="T4" y="T5"/>
                  </a:cxn>
                  <a:cxn ang="0">
                    <a:pos x="T6" y="T7"/>
                  </a:cxn>
                  <a:cxn ang="0">
                    <a:pos x="T8" y="T9"/>
                  </a:cxn>
                </a:cxnLst>
                <a:rect l="0" t="0" r="r" b="b"/>
                <a:pathLst>
                  <a:path w="91" h="28">
                    <a:moveTo>
                      <a:pt x="8" y="0"/>
                    </a:moveTo>
                    <a:lnTo>
                      <a:pt x="0" y="6"/>
                    </a:lnTo>
                    <a:lnTo>
                      <a:pt x="82" y="28"/>
                    </a:lnTo>
                    <a:lnTo>
                      <a:pt x="91" y="22"/>
                    </a:lnTo>
                    <a:lnTo>
                      <a:pt x="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17" name="任意多边形: 形状 216"/>
              <p:cNvSpPr/>
              <p:nvPr>
                <p:custDataLst>
                  <p:tags r:id="rId70"/>
                </p:custDataLst>
              </p:nvPr>
            </p:nvSpPr>
            <p:spPr bwMode="auto">
              <a:xfrm>
                <a:off x="7500938" y="3683000"/>
                <a:ext cx="141288" cy="47625"/>
              </a:xfrm>
              <a:custGeom>
                <a:avLst/>
                <a:gdLst>
                  <a:gd name="T0" fmla="*/ 9 w 89"/>
                  <a:gd name="T1" fmla="*/ 0 h 30"/>
                  <a:gd name="T2" fmla="*/ 0 w 89"/>
                  <a:gd name="T3" fmla="*/ 7 h 30"/>
                  <a:gd name="T4" fmla="*/ 79 w 89"/>
                  <a:gd name="T5" fmla="*/ 30 h 30"/>
                  <a:gd name="T6" fmla="*/ 89 w 89"/>
                  <a:gd name="T7" fmla="*/ 24 h 30"/>
                  <a:gd name="T8" fmla="*/ 9 w 89"/>
                  <a:gd name="T9" fmla="*/ 0 h 30"/>
                </a:gdLst>
                <a:ahLst/>
                <a:cxnLst>
                  <a:cxn ang="0">
                    <a:pos x="T0" y="T1"/>
                  </a:cxn>
                  <a:cxn ang="0">
                    <a:pos x="T2" y="T3"/>
                  </a:cxn>
                  <a:cxn ang="0">
                    <a:pos x="T4" y="T5"/>
                  </a:cxn>
                  <a:cxn ang="0">
                    <a:pos x="T6" y="T7"/>
                  </a:cxn>
                  <a:cxn ang="0">
                    <a:pos x="T8" y="T9"/>
                  </a:cxn>
                </a:cxnLst>
                <a:rect l="0" t="0" r="r" b="b"/>
                <a:pathLst>
                  <a:path w="89" h="30">
                    <a:moveTo>
                      <a:pt x="9" y="0"/>
                    </a:moveTo>
                    <a:lnTo>
                      <a:pt x="0" y="7"/>
                    </a:lnTo>
                    <a:lnTo>
                      <a:pt x="79" y="30"/>
                    </a:lnTo>
                    <a:lnTo>
                      <a:pt x="89" y="24"/>
                    </a:lnTo>
                    <a:lnTo>
                      <a:pt x="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18" name="任意多边形: 形状 217"/>
              <p:cNvSpPr/>
              <p:nvPr>
                <p:custDataLst>
                  <p:tags r:id="rId71"/>
                </p:custDataLst>
              </p:nvPr>
            </p:nvSpPr>
            <p:spPr bwMode="auto">
              <a:xfrm>
                <a:off x="7446963" y="3716338"/>
                <a:ext cx="138113" cy="50800"/>
              </a:xfrm>
              <a:custGeom>
                <a:avLst/>
                <a:gdLst>
                  <a:gd name="T0" fmla="*/ 10 w 87"/>
                  <a:gd name="T1" fmla="*/ 0 h 32"/>
                  <a:gd name="T2" fmla="*/ 0 w 87"/>
                  <a:gd name="T3" fmla="*/ 6 h 32"/>
                  <a:gd name="T4" fmla="*/ 77 w 87"/>
                  <a:gd name="T5" fmla="*/ 32 h 32"/>
                  <a:gd name="T6" fmla="*/ 87 w 87"/>
                  <a:gd name="T7" fmla="*/ 26 h 32"/>
                  <a:gd name="T8" fmla="*/ 10 w 87"/>
                  <a:gd name="T9" fmla="*/ 0 h 32"/>
                </a:gdLst>
                <a:ahLst/>
                <a:cxnLst>
                  <a:cxn ang="0">
                    <a:pos x="T0" y="T1"/>
                  </a:cxn>
                  <a:cxn ang="0">
                    <a:pos x="T2" y="T3"/>
                  </a:cxn>
                  <a:cxn ang="0">
                    <a:pos x="T4" y="T5"/>
                  </a:cxn>
                  <a:cxn ang="0">
                    <a:pos x="T6" y="T7"/>
                  </a:cxn>
                  <a:cxn ang="0">
                    <a:pos x="T8" y="T9"/>
                  </a:cxn>
                </a:cxnLst>
                <a:rect l="0" t="0" r="r" b="b"/>
                <a:pathLst>
                  <a:path w="87" h="32">
                    <a:moveTo>
                      <a:pt x="10" y="0"/>
                    </a:moveTo>
                    <a:lnTo>
                      <a:pt x="0" y="6"/>
                    </a:lnTo>
                    <a:lnTo>
                      <a:pt x="77" y="32"/>
                    </a:lnTo>
                    <a:lnTo>
                      <a:pt x="87" y="26"/>
                    </a:ln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19" name="任意多边形: 形状 218"/>
              <p:cNvSpPr/>
              <p:nvPr>
                <p:custDataLst>
                  <p:tags r:id="rId72"/>
                </p:custDataLst>
              </p:nvPr>
            </p:nvSpPr>
            <p:spPr bwMode="auto">
              <a:xfrm>
                <a:off x="7389813" y="3748088"/>
                <a:ext cx="133350" cy="52388"/>
              </a:xfrm>
              <a:custGeom>
                <a:avLst/>
                <a:gdLst>
                  <a:gd name="T0" fmla="*/ 11 w 84"/>
                  <a:gd name="T1" fmla="*/ 0 h 33"/>
                  <a:gd name="T2" fmla="*/ 0 w 84"/>
                  <a:gd name="T3" fmla="*/ 6 h 33"/>
                  <a:gd name="T4" fmla="*/ 74 w 84"/>
                  <a:gd name="T5" fmla="*/ 33 h 33"/>
                  <a:gd name="T6" fmla="*/ 84 w 84"/>
                  <a:gd name="T7" fmla="*/ 28 h 33"/>
                  <a:gd name="T8" fmla="*/ 11 w 84"/>
                  <a:gd name="T9" fmla="*/ 0 h 33"/>
                </a:gdLst>
                <a:ahLst/>
                <a:cxnLst>
                  <a:cxn ang="0">
                    <a:pos x="T0" y="T1"/>
                  </a:cxn>
                  <a:cxn ang="0">
                    <a:pos x="T2" y="T3"/>
                  </a:cxn>
                  <a:cxn ang="0">
                    <a:pos x="T4" y="T5"/>
                  </a:cxn>
                  <a:cxn ang="0">
                    <a:pos x="T6" y="T7"/>
                  </a:cxn>
                  <a:cxn ang="0">
                    <a:pos x="T8" y="T9"/>
                  </a:cxn>
                </a:cxnLst>
                <a:rect l="0" t="0" r="r" b="b"/>
                <a:pathLst>
                  <a:path w="84" h="33">
                    <a:moveTo>
                      <a:pt x="11" y="0"/>
                    </a:moveTo>
                    <a:lnTo>
                      <a:pt x="0" y="6"/>
                    </a:lnTo>
                    <a:lnTo>
                      <a:pt x="74" y="33"/>
                    </a:lnTo>
                    <a:lnTo>
                      <a:pt x="84" y="28"/>
                    </a:ln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20" name="任意多边形: 形状 219"/>
              <p:cNvSpPr/>
              <p:nvPr>
                <p:custDataLst>
                  <p:tags r:id="rId73"/>
                </p:custDataLst>
              </p:nvPr>
            </p:nvSpPr>
            <p:spPr bwMode="auto">
              <a:xfrm>
                <a:off x="7329488" y="3778250"/>
                <a:ext cx="130175" cy="55563"/>
              </a:xfrm>
              <a:custGeom>
                <a:avLst/>
                <a:gdLst>
                  <a:gd name="T0" fmla="*/ 11 w 82"/>
                  <a:gd name="T1" fmla="*/ 0 h 35"/>
                  <a:gd name="T2" fmla="*/ 0 w 82"/>
                  <a:gd name="T3" fmla="*/ 6 h 35"/>
                  <a:gd name="T4" fmla="*/ 70 w 82"/>
                  <a:gd name="T5" fmla="*/ 35 h 35"/>
                  <a:gd name="T6" fmla="*/ 82 w 82"/>
                  <a:gd name="T7" fmla="*/ 30 h 35"/>
                  <a:gd name="T8" fmla="*/ 11 w 82"/>
                  <a:gd name="T9" fmla="*/ 0 h 35"/>
                </a:gdLst>
                <a:ahLst/>
                <a:cxnLst>
                  <a:cxn ang="0">
                    <a:pos x="T0" y="T1"/>
                  </a:cxn>
                  <a:cxn ang="0">
                    <a:pos x="T2" y="T3"/>
                  </a:cxn>
                  <a:cxn ang="0">
                    <a:pos x="T4" y="T5"/>
                  </a:cxn>
                  <a:cxn ang="0">
                    <a:pos x="T6" y="T7"/>
                  </a:cxn>
                  <a:cxn ang="0">
                    <a:pos x="T8" y="T9"/>
                  </a:cxn>
                </a:cxnLst>
                <a:rect l="0" t="0" r="r" b="b"/>
                <a:pathLst>
                  <a:path w="82" h="35">
                    <a:moveTo>
                      <a:pt x="11" y="0"/>
                    </a:moveTo>
                    <a:lnTo>
                      <a:pt x="0" y="6"/>
                    </a:lnTo>
                    <a:lnTo>
                      <a:pt x="70" y="35"/>
                    </a:lnTo>
                    <a:lnTo>
                      <a:pt x="82" y="30"/>
                    </a:lnTo>
                    <a:lnTo>
                      <a:pt x="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21" name="任意多边形: 形状 220"/>
              <p:cNvSpPr/>
              <p:nvPr>
                <p:custDataLst>
                  <p:tags r:id="rId74"/>
                </p:custDataLst>
              </p:nvPr>
            </p:nvSpPr>
            <p:spPr bwMode="auto">
              <a:xfrm>
                <a:off x="7265988" y="3806825"/>
                <a:ext cx="123825" cy="57150"/>
              </a:xfrm>
              <a:custGeom>
                <a:avLst/>
                <a:gdLst>
                  <a:gd name="T0" fmla="*/ 12 w 78"/>
                  <a:gd name="T1" fmla="*/ 0 h 36"/>
                  <a:gd name="T2" fmla="*/ 0 w 78"/>
                  <a:gd name="T3" fmla="*/ 6 h 36"/>
                  <a:gd name="T4" fmla="*/ 66 w 78"/>
                  <a:gd name="T5" fmla="*/ 36 h 36"/>
                  <a:gd name="T6" fmla="*/ 78 w 78"/>
                  <a:gd name="T7" fmla="*/ 31 h 36"/>
                  <a:gd name="T8" fmla="*/ 12 w 78"/>
                  <a:gd name="T9" fmla="*/ 0 h 36"/>
                </a:gdLst>
                <a:ahLst/>
                <a:cxnLst>
                  <a:cxn ang="0">
                    <a:pos x="T0" y="T1"/>
                  </a:cxn>
                  <a:cxn ang="0">
                    <a:pos x="T2" y="T3"/>
                  </a:cxn>
                  <a:cxn ang="0">
                    <a:pos x="T4" y="T5"/>
                  </a:cxn>
                  <a:cxn ang="0">
                    <a:pos x="T6" y="T7"/>
                  </a:cxn>
                  <a:cxn ang="0">
                    <a:pos x="T8" y="T9"/>
                  </a:cxn>
                </a:cxnLst>
                <a:rect l="0" t="0" r="r" b="b"/>
                <a:pathLst>
                  <a:path w="78" h="36">
                    <a:moveTo>
                      <a:pt x="12" y="0"/>
                    </a:moveTo>
                    <a:lnTo>
                      <a:pt x="0" y="6"/>
                    </a:lnTo>
                    <a:lnTo>
                      <a:pt x="66" y="36"/>
                    </a:lnTo>
                    <a:lnTo>
                      <a:pt x="78" y="31"/>
                    </a:ln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22" name="任意多边形: 形状 221"/>
              <p:cNvSpPr/>
              <p:nvPr>
                <p:custDataLst>
                  <p:tags r:id="rId75"/>
                </p:custDataLst>
              </p:nvPr>
            </p:nvSpPr>
            <p:spPr bwMode="auto">
              <a:xfrm>
                <a:off x="7197725" y="3835400"/>
                <a:ext cx="120650" cy="58738"/>
              </a:xfrm>
              <a:custGeom>
                <a:avLst/>
                <a:gdLst>
                  <a:gd name="T0" fmla="*/ 13 w 76"/>
                  <a:gd name="T1" fmla="*/ 0 h 37"/>
                  <a:gd name="T2" fmla="*/ 0 w 76"/>
                  <a:gd name="T3" fmla="*/ 5 h 37"/>
                  <a:gd name="T4" fmla="*/ 63 w 76"/>
                  <a:gd name="T5" fmla="*/ 37 h 37"/>
                  <a:gd name="T6" fmla="*/ 76 w 76"/>
                  <a:gd name="T7" fmla="*/ 32 h 37"/>
                  <a:gd name="T8" fmla="*/ 13 w 76"/>
                  <a:gd name="T9" fmla="*/ 0 h 37"/>
                </a:gdLst>
                <a:ahLst/>
                <a:cxnLst>
                  <a:cxn ang="0">
                    <a:pos x="T0" y="T1"/>
                  </a:cxn>
                  <a:cxn ang="0">
                    <a:pos x="T2" y="T3"/>
                  </a:cxn>
                  <a:cxn ang="0">
                    <a:pos x="T4" y="T5"/>
                  </a:cxn>
                  <a:cxn ang="0">
                    <a:pos x="T6" y="T7"/>
                  </a:cxn>
                  <a:cxn ang="0">
                    <a:pos x="T8" y="T9"/>
                  </a:cxn>
                </a:cxnLst>
                <a:rect l="0" t="0" r="r" b="b"/>
                <a:pathLst>
                  <a:path w="76" h="37">
                    <a:moveTo>
                      <a:pt x="13" y="0"/>
                    </a:moveTo>
                    <a:lnTo>
                      <a:pt x="0" y="5"/>
                    </a:lnTo>
                    <a:lnTo>
                      <a:pt x="63" y="37"/>
                    </a:lnTo>
                    <a:lnTo>
                      <a:pt x="76" y="32"/>
                    </a:lnTo>
                    <a:lnTo>
                      <a:pt x="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23" name="任意多边形: 形状 222"/>
              <p:cNvSpPr/>
              <p:nvPr>
                <p:custDataLst>
                  <p:tags r:id="rId76"/>
                </p:custDataLst>
              </p:nvPr>
            </p:nvSpPr>
            <p:spPr bwMode="auto">
              <a:xfrm>
                <a:off x="7127875" y="3860800"/>
                <a:ext cx="114300" cy="61913"/>
              </a:xfrm>
              <a:custGeom>
                <a:avLst/>
                <a:gdLst>
                  <a:gd name="T0" fmla="*/ 13 w 72"/>
                  <a:gd name="T1" fmla="*/ 0 h 39"/>
                  <a:gd name="T2" fmla="*/ 0 w 72"/>
                  <a:gd name="T3" fmla="*/ 5 h 39"/>
                  <a:gd name="T4" fmla="*/ 59 w 72"/>
                  <a:gd name="T5" fmla="*/ 39 h 39"/>
                  <a:gd name="T6" fmla="*/ 72 w 72"/>
                  <a:gd name="T7" fmla="*/ 34 h 39"/>
                  <a:gd name="T8" fmla="*/ 13 w 72"/>
                  <a:gd name="T9" fmla="*/ 0 h 39"/>
                </a:gdLst>
                <a:ahLst/>
                <a:cxnLst>
                  <a:cxn ang="0">
                    <a:pos x="T0" y="T1"/>
                  </a:cxn>
                  <a:cxn ang="0">
                    <a:pos x="T2" y="T3"/>
                  </a:cxn>
                  <a:cxn ang="0">
                    <a:pos x="T4" y="T5"/>
                  </a:cxn>
                  <a:cxn ang="0">
                    <a:pos x="T6" y="T7"/>
                  </a:cxn>
                  <a:cxn ang="0">
                    <a:pos x="T8" y="T9"/>
                  </a:cxn>
                </a:cxnLst>
                <a:rect l="0" t="0" r="r" b="b"/>
                <a:pathLst>
                  <a:path w="72" h="39">
                    <a:moveTo>
                      <a:pt x="13" y="0"/>
                    </a:moveTo>
                    <a:lnTo>
                      <a:pt x="0" y="5"/>
                    </a:lnTo>
                    <a:lnTo>
                      <a:pt x="59" y="39"/>
                    </a:lnTo>
                    <a:lnTo>
                      <a:pt x="72" y="34"/>
                    </a:lnTo>
                    <a:lnTo>
                      <a:pt x="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24" name="任意多边形: 形状 223"/>
              <p:cNvSpPr/>
              <p:nvPr>
                <p:custDataLst>
                  <p:tags r:id="rId77"/>
                </p:custDataLst>
              </p:nvPr>
            </p:nvSpPr>
            <p:spPr bwMode="auto">
              <a:xfrm>
                <a:off x="7054850" y="3884613"/>
                <a:ext cx="109538" cy="63500"/>
              </a:xfrm>
              <a:custGeom>
                <a:avLst/>
                <a:gdLst>
                  <a:gd name="T0" fmla="*/ 14 w 69"/>
                  <a:gd name="T1" fmla="*/ 0 h 40"/>
                  <a:gd name="T2" fmla="*/ 0 w 69"/>
                  <a:gd name="T3" fmla="*/ 5 h 40"/>
                  <a:gd name="T4" fmla="*/ 55 w 69"/>
                  <a:gd name="T5" fmla="*/ 40 h 40"/>
                  <a:gd name="T6" fmla="*/ 69 w 69"/>
                  <a:gd name="T7" fmla="*/ 36 h 40"/>
                  <a:gd name="T8" fmla="*/ 14 w 69"/>
                  <a:gd name="T9" fmla="*/ 0 h 40"/>
                </a:gdLst>
                <a:ahLst/>
                <a:cxnLst>
                  <a:cxn ang="0">
                    <a:pos x="T0" y="T1"/>
                  </a:cxn>
                  <a:cxn ang="0">
                    <a:pos x="T2" y="T3"/>
                  </a:cxn>
                  <a:cxn ang="0">
                    <a:pos x="T4" y="T5"/>
                  </a:cxn>
                  <a:cxn ang="0">
                    <a:pos x="T6" y="T7"/>
                  </a:cxn>
                  <a:cxn ang="0">
                    <a:pos x="T8" y="T9"/>
                  </a:cxn>
                </a:cxnLst>
                <a:rect l="0" t="0" r="r" b="b"/>
                <a:pathLst>
                  <a:path w="69" h="40">
                    <a:moveTo>
                      <a:pt x="14" y="0"/>
                    </a:moveTo>
                    <a:lnTo>
                      <a:pt x="0" y="5"/>
                    </a:lnTo>
                    <a:lnTo>
                      <a:pt x="55" y="40"/>
                    </a:lnTo>
                    <a:lnTo>
                      <a:pt x="69" y="36"/>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25" name="任意多边形: 形状 224"/>
              <p:cNvSpPr/>
              <p:nvPr>
                <p:custDataLst>
                  <p:tags r:id="rId78"/>
                </p:custDataLst>
              </p:nvPr>
            </p:nvSpPr>
            <p:spPr bwMode="auto">
              <a:xfrm>
                <a:off x="6978650" y="3908425"/>
                <a:ext cx="103188" cy="63500"/>
              </a:xfrm>
              <a:custGeom>
                <a:avLst/>
                <a:gdLst>
                  <a:gd name="T0" fmla="*/ 14 w 65"/>
                  <a:gd name="T1" fmla="*/ 0 h 40"/>
                  <a:gd name="T2" fmla="*/ 0 w 65"/>
                  <a:gd name="T3" fmla="*/ 4 h 40"/>
                  <a:gd name="T4" fmla="*/ 51 w 65"/>
                  <a:gd name="T5" fmla="*/ 40 h 40"/>
                  <a:gd name="T6" fmla="*/ 65 w 65"/>
                  <a:gd name="T7" fmla="*/ 36 h 40"/>
                  <a:gd name="T8" fmla="*/ 14 w 65"/>
                  <a:gd name="T9" fmla="*/ 0 h 40"/>
                </a:gdLst>
                <a:ahLst/>
                <a:cxnLst>
                  <a:cxn ang="0">
                    <a:pos x="T0" y="T1"/>
                  </a:cxn>
                  <a:cxn ang="0">
                    <a:pos x="T2" y="T3"/>
                  </a:cxn>
                  <a:cxn ang="0">
                    <a:pos x="T4" y="T5"/>
                  </a:cxn>
                  <a:cxn ang="0">
                    <a:pos x="T6" y="T7"/>
                  </a:cxn>
                  <a:cxn ang="0">
                    <a:pos x="T8" y="T9"/>
                  </a:cxn>
                </a:cxnLst>
                <a:rect l="0" t="0" r="r" b="b"/>
                <a:pathLst>
                  <a:path w="65" h="40">
                    <a:moveTo>
                      <a:pt x="14" y="0"/>
                    </a:moveTo>
                    <a:lnTo>
                      <a:pt x="0" y="4"/>
                    </a:lnTo>
                    <a:lnTo>
                      <a:pt x="51" y="40"/>
                    </a:lnTo>
                    <a:lnTo>
                      <a:pt x="65" y="36"/>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26" name="任意多边形: 形状 225"/>
              <p:cNvSpPr/>
              <p:nvPr>
                <p:custDataLst>
                  <p:tags r:id="rId79"/>
                </p:custDataLst>
              </p:nvPr>
            </p:nvSpPr>
            <p:spPr bwMode="auto">
              <a:xfrm>
                <a:off x="6900863" y="3929063"/>
                <a:ext cx="96838" cy="65088"/>
              </a:xfrm>
              <a:custGeom>
                <a:avLst/>
                <a:gdLst>
                  <a:gd name="T0" fmla="*/ 14 w 61"/>
                  <a:gd name="T1" fmla="*/ 0 h 41"/>
                  <a:gd name="T2" fmla="*/ 0 w 61"/>
                  <a:gd name="T3" fmla="*/ 3 h 41"/>
                  <a:gd name="T4" fmla="*/ 46 w 61"/>
                  <a:gd name="T5" fmla="*/ 41 h 41"/>
                  <a:gd name="T6" fmla="*/ 61 w 61"/>
                  <a:gd name="T7" fmla="*/ 37 h 41"/>
                  <a:gd name="T8" fmla="*/ 14 w 61"/>
                  <a:gd name="T9" fmla="*/ 0 h 41"/>
                </a:gdLst>
                <a:ahLst/>
                <a:cxnLst>
                  <a:cxn ang="0">
                    <a:pos x="T0" y="T1"/>
                  </a:cxn>
                  <a:cxn ang="0">
                    <a:pos x="T2" y="T3"/>
                  </a:cxn>
                  <a:cxn ang="0">
                    <a:pos x="T4" y="T5"/>
                  </a:cxn>
                  <a:cxn ang="0">
                    <a:pos x="T6" y="T7"/>
                  </a:cxn>
                  <a:cxn ang="0">
                    <a:pos x="T8" y="T9"/>
                  </a:cxn>
                </a:cxnLst>
                <a:rect l="0" t="0" r="r" b="b"/>
                <a:pathLst>
                  <a:path w="61" h="41">
                    <a:moveTo>
                      <a:pt x="14" y="0"/>
                    </a:moveTo>
                    <a:lnTo>
                      <a:pt x="0" y="3"/>
                    </a:lnTo>
                    <a:lnTo>
                      <a:pt x="46" y="41"/>
                    </a:lnTo>
                    <a:lnTo>
                      <a:pt x="61" y="37"/>
                    </a:lnTo>
                    <a:lnTo>
                      <a:pt x="1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27" name="任意多边形: 形状 226"/>
              <p:cNvSpPr/>
              <p:nvPr>
                <p:custDataLst>
                  <p:tags r:id="rId80"/>
                </p:custDataLst>
              </p:nvPr>
            </p:nvSpPr>
            <p:spPr bwMode="auto">
              <a:xfrm>
                <a:off x="6819900" y="3948113"/>
                <a:ext cx="90488" cy="66675"/>
              </a:xfrm>
              <a:custGeom>
                <a:avLst/>
                <a:gdLst>
                  <a:gd name="T0" fmla="*/ 15 w 57"/>
                  <a:gd name="T1" fmla="*/ 0 h 42"/>
                  <a:gd name="T2" fmla="*/ 0 w 57"/>
                  <a:gd name="T3" fmla="*/ 3 h 42"/>
                  <a:gd name="T4" fmla="*/ 42 w 57"/>
                  <a:gd name="T5" fmla="*/ 42 h 42"/>
                  <a:gd name="T6" fmla="*/ 57 w 57"/>
                  <a:gd name="T7" fmla="*/ 38 h 42"/>
                  <a:gd name="T8" fmla="*/ 15 w 57"/>
                  <a:gd name="T9" fmla="*/ 0 h 42"/>
                </a:gdLst>
                <a:ahLst/>
                <a:cxnLst>
                  <a:cxn ang="0">
                    <a:pos x="T0" y="T1"/>
                  </a:cxn>
                  <a:cxn ang="0">
                    <a:pos x="T2" y="T3"/>
                  </a:cxn>
                  <a:cxn ang="0">
                    <a:pos x="T4" y="T5"/>
                  </a:cxn>
                  <a:cxn ang="0">
                    <a:pos x="T6" y="T7"/>
                  </a:cxn>
                  <a:cxn ang="0">
                    <a:pos x="T8" y="T9"/>
                  </a:cxn>
                </a:cxnLst>
                <a:rect l="0" t="0" r="r" b="b"/>
                <a:pathLst>
                  <a:path w="57" h="42">
                    <a:moveTo>
                      <a:pt x="15" y="0"/>
                    </a:moveTo>
                    <a:lnTo>
                      <a:pt x="0" y="3"/>
                    </a:lnTo>
                    <a:lnTo>
                      <a:pt x="42" y="42"/>
                    </a:lnTo>
                    <a:lnTo>
                      <a:pt x="57" y="38"/>
                    </a:lnTo>
                    <a:lnTo>
                      <a:pt x="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28" name="任意多边形: 形状 227"/>
              <p:cNvSpPr/>
              <p:nvPr>
                <p:custDataLst>
                  <p:tags r:id="rId81"/>
                </p:custDataLst>
              </p:nvPr>
            </p:nvSpPr>
            <p:spPr bwMode="auto">
              <a:xfrm>
                <a:off x="6737350" y="3965575"/>
                <a:ext cx="84138" cy="66675"/>
              </a:xfrm>
              <a:custGeom>
                <a:avLst/>
                <a:gdLst>
                  <a:gd name="T0" fmla="*/ 16 w 53"/>
                  <a:gd name="T1" fmla="*/ 0 h 42"/>
                  <a:gd name="T2" fmla="*/ 0 w 53"/>
                  <a:gd name="T3" fmla="*/ 3 h 42"/>
                  <a:gd name="T4" fmla="*/ 37 w 53"/>
                  <a:gd name="T5" fmla="*/ 42 h 42"/>
                  <a:gd name="T6" fmla="*/ 53 w 53"/>
                  <a:gd name="T7" fmla="*/ 39 h 42"/>
                  <a:gd name="T8" fmla="*/ 16 w 53"/>
                  <a:gd name="T9" fmla="*/ 0 h 42"/>
                </a:gdLst>
                <a:ahLst/>
                <a:cxnLst>
                  <a:cxn ang="0">
                    <a:pos x="T0" y="T1"/>
                  </a:cxn>
                  <a:cxn ang="0">
                    <a:pos x="T2" y="T3"/>
                  </a:cxn>
                  <a:cxn ang="0">
                    <a:pos x="T4" y="T5"/>
                  </a:cxn>
                  <a:cxn ang="0">
                    <a:pos x="T6" y="T7"/>
                  </a:cxn>
                  <a:cxn ang="0">
                    <a:pos x="T8" y="T9"/>
                  </a:cxn>
                </a:cxnLst>
                <a:rect l="0" t="0" r="r" b="b"/>
                <a:pathLst>
                  <a:path w="53" h="42">
                    <a:moveTo>
                      <a:pt x="16" y="0"/>
                    </a:moveTo>
                    <a:lnTo>
                      <a:pt x="0" y="3"/>
                    </a:lnTo>
                    <a:lnTo>
                      <a:pt x="37" y="42"/>
                    </a:lnTo>
                    <a:lnTo>
                      <a:pt x="53" y="39"/>
                    </a:ln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29" name="任意多边形: 形状 228"/>
              <p:cNvSpPr/>
              <p:nvPr>
                <p:custDataLst>
                  <p:tags r:id="rId82"/>
                </p:custDataLst>
              </p:nvPr>
            </p:nvSpPr>
            <p:spPr bwMode="auto">
              <a:xfrm>
                <a:off x="6653213" y="3979863"/>
                <a:ext cx="77788" cy="68263"/>
              </a:xfrm>
              <a:custGeom>
                <a:avLst/>
                <a:gdLst>
                  <a:gd name="T0" fmla="*/ 16 w 49"/>
                  <a:gd name="T1" fmla="*/ 0 h 43"/>
                  <a:gd name="T2" fmla="*/ 0 w 49"/>
                  <a:gd name="T3" fmla="*/ 3 h 43"/>
                  <a:gd name="T4" fmla="*/ 33 w 49"/>
                  <a:gd name="T5" fmla="*/ 43 h 43"/>
                  <a:gd name="T6" fmla="*/ 49 w 49"/>
                  <a:gd name="T7" fmla="*/ 40 h 43"/>
                  <a:gd name="T8" fmla="*/ 16 w 49"/>
                  <a:gd name="T9" fmla="*/ 0 h 43"/>
                </a:gdLst>
                <a:ahLst/>
                <a:cxnLst>
                  <a:cxn ang="0">
                    <a:pos x="T0" y="T1"/>
                  </a:cxn>
                  <a:cxn ang="0">
                    <a:pos x="T2" y="T3"/>
                  </a:cxn>
                  <a:cxn ang="0">
                    <a:pos x="T4" y="T5"/>
                  </a:cxn>
                  <a:cxn ang="0">
                    <a:pos x="T6" y="T7"/>
                  </a:cxn>
                  <a:cxn ang="0">
                    <a:pos x="T8" y="T9"/>
                  </a:cxn>
                </a:cxnLst>
                <a:rect l="0" t="0" r="r" b="b"/>
                <a:pathLst>
                  <a:path w="49" h="43">
                    <a:moveTo>
                      <a:pt x="16" y="0"/>
                    </a:moveTo>
                    <a:lnTo>
                      <a:pt x="0" y="3"/>
                    </a:lnTo>
                    <a:lnTo>
                      <a:pt x="33" y="43"/>
                    </a:lnTo>
                    <a:lnTo>
                      <a:pt x="49" y="40"/>
                    </a:ln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30" name="任意多边形: 形状 229"/>
              <p:cNvSpPr/>
              <p:nvPr>
                <p:custDataLst>
                  <p:tags r:id="rId83"/>
                </p:custDataLst>
              </p:nvPr>
            </p:nvSpPr>
            <p:spPr bwMode="auto">
              <a:xfrm>
                <a:off x="6567488" y="3994150"/>
                <a:ext cx="69850" cy="68263"/>
              </a:xfrm>
              <a:custGeom>
                <a:avLst/>
                <a:gdLst>
                  <a:gd name="T0" fmla="*/ 16 w 44"/>
                  <a:gd name="T1" fmla="*/ 0 h 43"/>
                  <a:gd name="T2" fmla="*/ 0 w 44"/>
                  <a:gd name="T3" fmla="*/ 2 h 43"/>
                  <a:gd name="T4" fmla="*/ 28 w 44"/>
                  <a:gd name="T5" fmla="*/ 43 h 43"/>
                  <a:gd name="T6" fmla="*/ 44 w 44"/>
                  <a:gd name="T7" fmla="*/ 40 h 43"/>
                  <a:gd name="T8" fmla="*/ 16 w 44"/>
                  <a:gd name="T9" fmla="*/ 0 h 43"/>
                </a:gdLst>
                <a:ahLst/>
                <a:cxnLst>
                  <a:cxn ang="0">
                    <a:pos x="T0" y="T1"/>
                  </a:cxn>
                  <a:cxn ang="0">
                    <a:pos x="T2" y="T3"/>
                  </a:cxn>
                  <a:cxn ang="0">
                    <a:pos x="T4" y="T5"/>
                  </a:cxn>
                  <a:cxn ang="0">
                    <a:pos x="T6" y="T7"/>
                  </a:cxn>
                  <a:cxn ang="0">
                    <a:pos x="T8" y="T9"/>
                  </a:cxn>
                </a:cxnLst>
                <a:rect l="0" t="0" r="r" b="b"/>
                <a:pathLst>
                  <a:path w="44" h="43">
                    <a:moveTo>
                      <a:pt x="16" y="0"/>
                    </a:moveTo>
                    <a:lnTo>
                      <a:pt x="0" y="2"/>
                    </a:lnTo>
                    <a:lnTo>
                      <a:pt x="28" y="43"/>
                    </a:lnTo>
                    <a:lnTo>
                      <a:pt x="44" y="40"/>
                    </a:ln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31" name="任意多边形: 形状 230"/>
              <p:cNvSpPr/>
              <p:nvPr>
                <p:custDataLst>
                  <p:tags r:id="rId84"/>
                </p:custDataLst>
              </p:nvPr>
            </p:nvSpPr>
            <p:spPr bwMode="auto">
              <a:xfrm>
                <a:off x="6480175" y="4003675"/>
                <a:ext cx="61913" cy="69850"/>
              </a:xfrm>
              <a:custGeom>
                <a:avLst/>
                <a:gdLst>
                  <a:gd name="T0" fmla="*/ 16 w 39"/>
                  <a:gd name="T1" fmla="*/ 0 h 44"/>
                  <a:gd name="T2" fmla="*/ 0 w 39"/>
                  <a:gd name="T3" fmla="*/ 2 h 44"/>
                  <a:gd name="T4" fmla="*/ 23 w 39"/>
                  <a:gd name="T5" fmla="*/ 44 h 44"/>
                  <a:gd name="T6" fmla="*/ 39 w 39"/>
                  <a:gd name="T7" fmla="*/ 42 h 44"/>
                  <a:gd name="T8" fmla="*/ 16 w 39"/>
                  <a:gd name="T9" fmla="*/ 0 h 44"/>
                </a:gdLst>
                <a:ahLst/>
                <a:cxnLst>
                  <a:cxn ang="0">
                    <a:pos x="T0" y="T1"/>
                  </a:cxn>
                  <a:cxn ang="0">
                    <a:pos x="T2" y="T3"/>
                  </a:cxn>
                  <a:cxn ang="0">
                    <a:pos x="T4" y="T5"/>
                  </a:cxn>
                  <a:cxn ang="0">
                    <a:pos x="T6" y="T7"/>
                  </a:cxn>
                  <a:cxn ang="0">
                    <a:pos x="T8" y="T9"/>
                  </a:cxn>
                </a:cxnLst>
                <a:rect l="0" t="0" r="r" b="b"/>
                <a:pathLst>
                  <a:path w="39" h="44">
                    <a:moveTo>
                      <a:pt x="16" y="0"/>
                    </a:moveTo>
                    <a:lnTo>
                      <a:pt x="0" y="2"/>
                    </a:lnTo>
                    <a:lnTo>
                      <a:pt x="23" y="44"/>
                    </a:lnTo>
                    <a:lnTo>
                      <a:pt x="39" y="42"/>
                    </a:ln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32" name="任意多边形: 形状 231"/>
              <p:cNvSpPr/>
              <p:nvPr>
                <p:custDataLst>
                  <p:tags r:id="rId85"/>
                </p:custDataLst>
              </p:nvPr>
            </p:nvSpPr>
            <p:spPr bwMode="auto">
              <a:xfrm>
                <a:off x="6391275" y="4013200"/>
                <a:ext cx="55563" cy="69850"/>
              </a:xfrm>
              <a:custGeom>
                <a:avLst/>
                <a:gdLst>
                  <a:gd name="T0" fmla="*/ 17 w 35"/>
                  <a:gd name="T1" fmla="*/ 0 h 44"/>
                  <a:gd name="T2" fmla="*/ 0 w 35"/>
                  <a:gd name="T3" fmla="*/ 2 h 44"/>
                  <a:gd name="T4" fmla="*/ 19 w 35"/>
                  <a:gd name="T5" fmla="*/ 44 h 44"/>
                  <a:gd name="T6" fmla="*/ 35 w 35"/>
                  <a:gd name="T7" fmla="*/ 42 h 44"/>
                  <a:gd name="T8" fmla="*/ 17 w 35"/>
                  <a:gd name="T9" fmla="*/ 0 h 44"/>
                </a:gdLst>
                <a:ahLst/>
                <a:cxnLst>
                  <a:cxn ang="0">
                    <a:pos x="T0" y="T1"/>
                  </a:cxn>
                  <a:cxn ang="0">
                    <a:pos x="T2" y="T3"/>
                  </a:cxn>
                  <a:cxn ang="0">
                    <a:pos x="T4" y="T5"/>
                  </a:cxn>
                  <a:cxn ang="0">
                    <a:pos x="T6" y="T7"/>
                  </a:cxn>
                  <a:cxn ang="0">
                    <a:pos x="T8" y="T9"/>
                  </a:cxn>
                </a:cxnLst>
                <a:rect l="0" t="0" r="r" b="b"/>
                <a:pathLst>
                  <a:path w="35" h="44">
                    <a:moveTo>
                      <a:pt x="17" y="0"/>
                    </a:moveTo>
                    <a:lnTo>
                      <a:pt x="0" y="2"/>
                    </a:lnTo>
                    <a:lnTo>
                      <a:pt x="19" y="44"/>
                    </a:lnTo>
                    <a:lnTo>
                      <a:pt x="35" y="42"/>
                    </a:ln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33" name="任意多边形: 形状 232"/>
              <p:cNvSpPr/>
              <p:nvPr>
                <p:custDataLst>
                  <p:tags r:id="rId86"/>
                </p:custDataLst>
              </p:nvPr>
            </p:nvSpPr>
            <p:spPr bwMode="auto">
              <a:xfrm>
                <a:off x="6302375" y="4021138"/>
                <a:ext cx="49213" cy="68263"/>
              </a:xfrm>
              <a:custGeom>
                <a:avLst/>
                <a:gdLst>
                  <a:gd name="T0" fmla="*/ 17 w 31"/>
                  <a:gd name="T1" fmla="*/ 0 h 43"/>
                  <a:gd name="T2" fmla="*/ 0 w 31"/>
                  <a:gd name="T3" fmla="*/ 1 h 43"/>
                  <a:gd name="T4" fmla="*/ 14 w 31"/>
                  <a:gd name="T5" fmla="*/ 43 h 43"/>
                  <a:gd name="T6" fmla="*/ 31 w 31"/>
                  <a:gd name="T7" fmla="*/ 42 h 43"/>
                  <a:gd name="T8" fmla="*/ 17 w 31"/>
                  <a:gd name="T9" fmla="*/ 0 h 43"/>
                </a:gdLst>
                <a:ahLst/>
                <a:cxnLst>
                  <a:cxn ang="0">
                    <a:pos x="T0" y="T1"/>
                  </a:cxn>
                  <a:cxn ang="0">
                    <a:pos x="T2" y="T3"/>
                  </a:cxn>
                  <a:cxn ang="0">
                    <a:pos x="T4" y="T5"/>
                  </a:cxn>
                  <a:cxn ang="0">
                    <a:pos x="T6" y="T7"/>
                  </a:cxn>
                  <a:cxn ang="0">
                    <a:pos x="T8" y="T9"/>
                  </a:cxn>
                </a:cxnLst>
                <a:rect l="0" t="0" r="r" b="b"/>
                <a:pathLst>
                  <a:path w="31" h="43">
                    <a:moveTo>
                      <a:pt x="17" y="0"/>
                    </a:moveTo>
                    <a:lnTo>
                      <a:pt x="0" y="1"/>
                    </a:lnTo>
                    <a:lnTo>
                      <a:pt x="14" y="43"/>
                    </a:lnTo>
                    <a:lnTo>
                      <a:pt x="31" y="42"/>
                    </a:ln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34" name="任意多边形: 形状 233"/>
              <p:cNvSpPr/>
              <p:nvPr>
                <p:custDataLst>
                  <p:tags r:id="rId87"/>
                </p:custDataLst>
              </p:nvPr>
            </p:nvSpPr>
            <p:spPr bwMode="auto">
              <a:xfrm>
                <a:off x="6213475" y="4025900"/>
                <a:ext cx="39688" cy="68263"/>
              </a:xfrm>
              <a:custGeom>
                <a:avLst/>
                <a:gdLst>
                  <a:gd name="T0" fmla="*/ 17 w 25"/>
                  <a:gd name="T1" fmla="*/ 0 h 43"/>
                  <a:gd name="T2" fmla="*/ 0 w 25"/>
                  <a:gd name="T3" fmla="*/ 1 h 43"/>
                  <a:gd name="T4" fmla="*/ 8 w 25"/>
                  <a:gd name="T5" fmla="*/ 43 h 43"/>
                  <a:gd name="T6" fmla="*/ 25 w 25"/>
                  <a:gd name="T7" fmla="*/ 43 h 43"/>
                  <a:gd name="T8" fmla="*/ 17 w 25"/>
                  <a:gd name="T9" fmla="*/ 0 h 43"/>
                </a:gdLst>
                <a:ahLst/>
                <a:cxnLst>
                  <a:cxn ang="0">
                    <a:pos x="T0" y="T1"/>
                  </a:cxn>
                  <a:cxn ang="0">
                    <a:pos x="T2" y="T3"/>
                  </a:cxn>
                  <a:cxn ang="0">
                    <a:pos x="T4" y="T5"/>
                  </a:cxn>
                  <a:cxn ang="0">
                    <a:pos x="T6" y="T7"/>
                  </a:cxn>
                  <a:cxn ang="0">
                    <a:pos x="T8" y="T9"/>
                  </a:cxn>
                </a:cxnLst>
                <a:rect l="0" t="0" r="r" b="b"/>
                <a:pathLst>
                  <a:path w="25" h="43">
                    <a:moveTo>
                      <a:pt x="17" y="0"/>
                    </a:moveTo>
                    <a:lnTo>
                      <a:pt x="0" y="1"/>
                    </a:lnTo>
                    <a:lnTo>
                      <a:pt x="8" y="43"/>
                    </a:lnTo>
                    <a:lnTo>
                      <a:pt x="25" y="43"/>
                    </a:lnTo>
                    <a:lnTo>
                      <a:pt x="1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35" name="任意多边形: 形状 234"/>
              <p:cNvSpPr/>
              <p:nvPr>
                <p:custDataLst>
                  <p:tags r:id="rId88"/>
                </p:custDataLst>
              </p:nvPr>
            </p:nvSpPr>
            <p:spPr bwMode="auto">
              <a:xfrm>
                <a:off x="6124575" y="4029075"/>
                <a:ext cx="30163" cy="68263"/>
              </a:xfrm>
              <a:custGeom>
                <a:avLst/>
                <a:gdLst>
                  <a:gd name="T0" fmla="*/ 16 w 19"/>
                  <a:gd name="T1" fmla="*/ 0 h 43"/>
                  <a:gd name="T2" fmla="*/ 0 w 19"/>
                  <a:gd name="T3" fmla="*/ 0 h 43"/>
                  <a:gd name="T4" fmla="*/ 3 w 19"/>
                  <a:gd name="T5" fmla="*/ 43 h 43"/>
                  <a:gd name="T6" fmla="*/ 19 w 19"/>
                  <a:gd name="T7" fmla="*/ 43 h 43"/>
                  <a:gd name="T8" fmla="*/ 16 w 19"/>
                  <a:gd name="T9" fmla="*/ 0 h 43"/>
                </a:gdLst>
                <a:ahLst/>
                <a:cxnLst>
                  <a:cxn ang="0">
                    <a:pos x="T0" y="T1"/>
                  </a:cxn>
                  <a:cxn ang="0">
                    <a:pos x="T2" y="T3"/>
                  </a:cxn>
                  <a:cxn ang="0">
                    <a:pos x="T4" y="T5"/>
                  </a:cxn>
                  <a:cxn ang="0">
                    <a:pos x="T6" y="T7"/>
                  </a:cxn>
                  <a:cxn ang="0">
                    <a:pos x="T8" y="T9"/>
                  </a:cxn>
                </a:cxnLst>
                <a:rect l="0" t="0" r="r" b="b"/>
                <a:pathLst>
                  <a:path w="19" h="43">
                    <a:moveTo>
                      <a:pt x="16" y="0"/>
                    </a:moveTo>
                    <a:lnTo>
                      <a:pt x="0" y="0"/>
                    </a:lnTo>
                    <a:lnTo>
                      <a:pt x="3" y="43"/>
                    </a:lnTo>
                    <a:lnTo>
                      <a:pt x="19" y="43"/>
                    </a:ln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36" name="任意多边形: 形状 235"/>
              <p:cNvSpPr/>
              <p:nvPr>
                <p:custDataLst>
                  <p:tags r:id="rId89"/>
                </p:custDataLst>
              </p:nvPr>
            </p:nvSpPr>
            <p:spPr bwMode="auto">
              <a:xfrm>
                <a:off x="6030913" y="4029075"/>
                <a:ext cx="28575" cy="68263"/>
              </a:xfrm>
              <a:custGeom>
                <a:avLst/>
                <a:gdLst>
                  <a:gd name="T0" fmla="*/ 18 w 18"/>
                  <a:gd name="T1" fmla="*/ 0 h 43"/>
                  <a:gd name="T2" fmla="*/ 2 w 18"/>
                  <a:gd name="T3" fmla="*/ 0 h 43"/>
                  <a:gd name="T4" fmla="*/ 0 w 18"/>
                  <a:gd name="T5" fmla="*/ 43 h 43"/>
                  <a:gd name="T6" fmla="*/ 16 w 18"/>
                  <a:gd name="T7" fmla="*/ 43 h 43"/>
                  <a:gd name="T8" fmla="*/ 18 w 18"/>
                  <a:gd name="T9" fmla="*/ 0 h 43"/>
                </a:gdLst>
                <a:ahLst/>
                <a:cxnLst>
                  <a:cxn ang="0">
                    <a:pos x="T0" y="T1"/>
                  </a:cxn>
                  <a:cxn ang="0">
                    <a:pos x="T2" y="T3"/>
                  </a:cxn>
                  <a:cxn ang="0">
                    <a:pos x="T4" y="T5"/>
                  </a:cxn>
                  <a:cxn ang="0">
                    <a:pos x="T6" y="T7"/>
                  </a:cxn>
                  <a:cxn ang="0">
                    <a:pos x="T8" y="T9"/>
                  </a:cxn>
                </a:cxnLst>
                <a:rect l="0" t="0" r="r" b="b"/>
                <a:pathLst>
                  <a:path w="18" h="43">
                    <a:moveTo>
                      <a:pt x="18" y="0"/>
                    </a:moveTo>
                    <a:lnTo>
                      <a:pt x="2" y="0"/>
                    </a:lnTo>
                    <a:lnTo>
                      <a:pt x="0" y="43"/>
                    </a:lnTo>
                    <a:lnTo>
                      <a:pt x="16" y="43"/>
                    </a:ln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37" name="任意多边形: 形状 236"/>
              <p:cNvSpPr/>
              <p:nvPr>
                <p:custDataLst>
                  <p:tags r:id="rId90"/>
                </p:custDataLst>
              </p:nvPr>
            </p:nvSpPr>
            <p:spPr bwMode="auto">
              <a:xfrm>
                <a:off x="5932488" y="4027488"/>
                <a:ext cx="38100" cy="68263"/>
              </a:xfrm>
              <a:custGeom>
                <a:avLst/>
                <a:gdLst>
                  <a:gd name="T0" fmla="*/ 24 w 24"/>
                  <a:gd name="T1" fmla="*/ 0 h 43"/>
                  <a:gd name="T2" fmla="*/ 7 w 24"/>
                  <a:gd name="T3" fmla="*/ 0 h 43"/>
                  <a:gd name="T4" fmla="*/ 0 w 24"/>
                  <a:gd name="T5" fmla="*/ 43 h 43"/>
                  <a:gd name="T6" fmla="*/ 17 w 24"/>
                  <a:gd name="T7" fmla="*/ 43 h 43"/>
                  <a:gd name="T8" fmla="*/ 24 w 24"/>
                  <a:gd name="T9" fmla="*/ 0 h 43"/>
                </a:gdLst>
                <a:ahLst/>
                <a:cxnLst>
                  <a:cxn ang="0">
                    <a:pos x="T0" y="T1"/>
                  </a:cxn>
                  <a:cxn ang="0">
                    <a:pos x="T2" y="T3"/>
                  </a:cxn>
                  <a:cxn ang="0">
                    <a:pos x="T4" y="T5"/>
                  </a:cxn>
                  <a:cxn ang="0">
                    <a:pos x="T6" y="T7"/>
                  </a:cxn>
                  <a:cxn ang="0">
                    <a:pos x="T8" y="T9"/>
                  </a:cxn>
                </a:cxnLst>
                <a:rect l="0" t="0" r="r" b="b"/>
                <a:pathLst>
                  <a:path w="24" h="43">
                    <a:moveTo>
                      <a:pt x="24" y="0"/>
                    </a:moveTo>
                    <a:lnTo>
                      <a:pt x="7" y="0"/>
                    </a:lnTo>
                    <a:lnTo>
                      <a:pt x="0" y="43"/>
                    </a:lnTo>
                    <a:lnTo>
                      <a:pt x="17" y="43"/>
                    </a:lnTo>
                    <a:lnTo>
                      <a:pt x="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38" name="任意多边形: 形状 237"/>
              <p:cNvSpPr/>
              <p:nvPr>
                <p:custDataLst>
                  <p:tags r:id="rId91"/>
                </p:custDataLst>
              </p:nvPr>
            </p:nvSpPr>
            <p:spPr bwMode="auto">
              <a:xfrm>
                <a:off x="5835650" y="4022725"/>
                <a:ext cx="44450" cy="69850"/>
              </a:xfrm>
              <a:custGeom>
                <a:avLst/>
                <a:gdLst>
                  <a:gd name="T0" fmla="*/ 28 w 28"/>
                  <a:gd name="T1" fmla="*/ 1 h 44"/>
                  <a:gd name="T2" fmla="*/ 12 w 28"/>
                  <a:gd name="T3" fmla="*/ 0 h 44"/>
                  <a:gd name="T4" fmla="*/ 0 w 28"/>
                  <a:gd name="T5" fmla="*/ 43 h 44"/>
                  <a:gd name="T6" fmla="*/ 16 w 28"/>
                  <a:gd name="T7" fmla="*/ 44 h 44"/>
                  <a:gd name="T8" fmla="*/ 28 w 28"/>
                  <a:gd name="T9" fmla="*/ 1 h 44"/>
                </a:gdLst>
                <a:ahLst/>
                <a:cxnLst>
                  <a:cxn ang="0">
                    <a:pos x="T0" y="T1"/>
                  </a:cxn>
                  <a:cxn ang="0">
                    <a:pos x="T2" y="T3"/>
                  </a:cxn>
                  <a:cxn ang="0">
                    <a:pos x="T4" y="T5"/>
                  </a:cxn>
                  <a:cxn ang="0">
                    <a:pos x="T6" y="T7"/>
                  </a:cxn>
                  <a:cxn ang="0">
                    <a:pos x="T8" y="T9"/>
                  </a:cxn>
                </a:cxnLst>
                <a:rect l="0" t="0" r="r" b="b"/>
                <a:pathLst>
                  <a:path w="28" h="44">
                    <a:moveTo>
                      <a:pt x="28" y="1"/>
                    </a:moveTo>
                    <a:lnTo>
                      <a:pt x="12" y="0"/>
                    </a:lnTo>
                    <a:lnTo>
                      <a:pt x="0" y="43"/>
                    </a:lnTo>
                    <a:lnTo>
                      <a:pt x="16" y="44"/>
                    </a:lnTo>
                    <a:lnTo>
                      <a:pt x="28"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39" name="任意多边形: 形状 238"/>
              <p:cNvSpPr/>
              <p:nvPr>
                <p:custDataLst>
                  <p:tags r:id="rId92"/>
                </p:custDataLst>
              </p:nvPr>
            </p:nvSpPr>
            <p:spPr bwMode="auto">
              <a:xfrm>
                <a:off x="5738813" y="4016375"/>
                <a:ext cx="52388" cy="69850"/>
              </a:xfrm>
              <a:custGeom>
                <a:avLst/>
                <a:gdLst>
                  <a:gd name="T0" fmla="*/ 33 w 33"/>
                  <a:gd name="T1" fmla="*/ 2 h 44"/>
                  <a:gd name="T2" fmla="*/ 17 w 33"/>
                  <a:gd name="T3" fmla="*/ 0 h 44"/>
                  <a:gd name="T4" fmla="*/ 0 w 33"/>
                  <a:gd name="T5" fmla="*/ 43 h 44"/>
                  <a:gd name="T6" fmla="*/ 16 w 33"/>
                  <a:gd name="T7" fmla="*/ 44 h 44"/>
                  <a:gd name="T8" fmla="*/ 33 w 33"/>
                  <a:gd name="T9" fmla="*/ 2 h 44"/>
                </a:gdLst>
                <a:ahLst/>
                <a:cxnLst>
                  <a:cxn ang="0">
                    <a:pos x="T0" y="T1"/>
                  </a:cxn>
                  <a:cxn ang="0">
                    <a:pos x="T2" y="T3"/>
                  </a:cxn>
                  <a:cxn ang="0">
                    <a:pos x="T4" y="T5"/>
                  </a:cxn>
                  <a:cxn ang="0">
                    <a:pos x="T6" y="T7"/>
                  </a:cxn>
                  <a:cxn ang="0">
                    <a:pos x="T8" y="T9"/>
                  </a:cxn>
                </a:cxnLst>
                <a:rect l="0" t="0" r="r" b="b"/>
                <a:pathLst>
                  <a:path w="33" h="44">
                    <a:moveTo>
                      <a:pt x="33" y="2"/>
                    </a:moveTo>
                    <a:lnTo>
                      <a:pt x="17" y="0"/>
                    </a:lnTo>
                    <a:lnTo>
                      <a:pt x="0" y="43"/>
                    </a:lnTo>
                    <a:lnTo>
                      <a:pt x="16" y="44"/>
                    </a:lnTo>
                    <a:lnTo>
                      <a:pt x="33"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40" name="任意多边形: 形状 239"/>
              <p:cNvSpPr/>
              <p:nvPr>
                <p:custDataLst>
                  <p:tags r:id="rId93"/>
                </p:custDataLst>
              </p:nvPr>
            </p:nvSpPr>
            <p:spPr bwMode="auto">
              <a:xfrm>
                <a:off x="5643563" y="4008438"/>
                <a:ext cx="58738" cy="69850"/>
              </a:xfrm>
              <a:custGeom>
                <a:avLst/>
                <a:gdLst>
                  <a:gd name="T0" fmla="*/ 37 w 37"/>
                  <a:gd name="T1" fmla="*/ 2 h 44"/>
                  <a:gd name="T2" fmla="*/ 21 w 37"/>
                  <a:gd name="T3" fmla="*/ 0 h 44"/>
                  <a:gd name="T4" fmla="*/ 0 w 37"/>
                  <a:gd name="T5" fmla="*/ 42 h 44"/>
                  <a:gd name="T6" fmla="*/ 16 w 37"/>
                  <a:gd name="T7" fmla="*/ 44 h 44"/>
                  <a:gd name="T8" fmla="*/ 37 w 37"/>
                  <a:gd name="T9" fmla="*/ 2 h 44"/>
                </a:gdLst>
                <a:ahLst/>
                <a:cxnLst>
                  <a:cxn ang="0">
                    <a:pos x="T0" y="T1"/>
                  </a:cxn>
                  <a:cxn ang="0">
                    <a:pos x="T2" y="T3"/>
                  </a:cxn>
                  <a:cxn ang="0">
                    <a:pos x="T4" y="T5"/>
                  </a:cxn>
                  <a:cxn ang="0">
                    <a:pos x="T6" y="T7"/>
                  </a:cxn>
                  <a:cxn ang="0">
                    <a:pos x="T8" y="T9"/>
                  </a:cxn>
                </a:cxnLst>
                <a:rect l="0" t="0" r="r" b="b"/>
                <a:pathLst>
                  <a:path w="37" h="44">
                    <a:moveTo>
                      <a:pt x="37" y="2"/>
                    </a:moveTo>
                    <a:lnTo>
                      <a:pt x="21" y="0"/>
                    </a:lnTo>
                    <a:lnTo>
                      <a:pt x="0" y="42"/>
                    </a:lnTo>
                    <a:lnTo>
                      <a:pt x="16" y="44"/>
                    </a:lnTo>
                    <a:lnTo>
                      <a:pt x="37"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41" name="任意多边形: 形状 240"/>
              <p:cNvSpPr/>
              <p:nvPr>
                <p:custDataLst>
                  <p:tags r:id="rId94"/>
                </p:custDataLst>
              </p:nvPr>
            </p:nvSpPr>
            <p:spPr bwMode="auto">
              <a:xfrm>
                <a:off x="5548313" y="3998913"/>
                <a:ext cx="68263" cy="68263"/>
              </a:xfrm>
              <a:custGeom>
                <a:avLst/>
                <a:gdLst>
                  <a:gd name="T0" fmla="*/ 43 w 43"/>
                  <a:gd name="T1" fmla="*/ 2 h 43"/>
                  <a:gd name="T2" fmla="*/ 27 w 43"/>
                  <a:gd name="T3" fmla="*/ 0 h 43"/>
                  <a:gd name="T4" fmla="*/ 0 w 43"/>
                  <a:gd name="T5" fmla="*/ 41 h 43"/>
                  <a:gd name="T6" fmla="*/ 16 w 43"/>
                  <a:gd name="T7" fmla="*/ 43 h 43"/>
                  <a:gd name="T8" fmla="*/ 43 w 43"/>
                  <a:gd name="T9" fmla="*/ 2 h 43"/>
                </a:gdLst>
                <a:ahLst/>
                <a:cxnLst>
                  <a:cxn ang="0">
                    <a:pos x="T0" y="T1"/>
                  </a:cxn>
                  <a:cxn ang="0">
                    <a:pos x="T2" y="T3"/>
                  </a:cxn>
                  <a:cxn ang="0">
                    <a:pos x="T4" y="T5"/>
                  </a:cxn>
                  <a:cxn ang="0">
                    <a:pos x="T6" y="T7"/>
                  </a:cxn>
                  <a:cxn ang="0">
                    <a:pos x="T8" y="T9"/>
                  </a:cxn>
                </a:cxnLst>
                <a:rect l="0" t="0" r="r" b="b"/>
                <a:pathLst>
                  <a:path w="43" h="43">
                    <a:moveTo>
                      <a:pt x="43" y="2"/>
                    </a:moveTo>
                    <a:lnTo>
                      <a:pt x="27" y="0"/>
                    </a:lnTo>
                    <a:lnTo>
                      <a:pt x="0" y="41"/>
                    </a:lnTo>
                    <a:lnTo>
                      <a:pt x="16" y="43"/>
                    </a:lnTo>
                    <a:lnTo>
                      <a:pt x="43"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42" name="任意多边形: 形状 241"/>
              <p:cNvSpPr/>
              <p:nvPr>
                <p:custDataLst>
                  <p:tags r:id="rId95"/>
                </p:custDataLst>
              </p:nvPr>
            </p:nvSpPr>
            <p:spPr bwMode="auto">
              <a:xfrm>
                <a:off x="5456238" y="3986213"/>
                <a:ext cx="74613" cy="68263"/>
              </a:xfrm>
              <a:custGeom>
                <a:avLst/>
                <a:gdLst>
                  <a:gd name="T0" fmla="*/ 47 w 47"/>
                  <a:gd name="T1" fmla="*/ 3 h 43"/>
                  <a:gd name="T2" fmla="*/ 31 w 47"/>
                  <a:gd name="T3" fmla="*/ 0 h 43"/>
                  <a:gd name="T4" fmla="*/ 0 w 47"/>
                  <a:gd name="T5" fmla="*/ 41 h 43"/>
                  <a:gd name="T6" fmla="*/ 15 w 47"/>
                  <a:gd name="T7" fmla="*/ 43 h 43"/>
                  <a:gd name="T8" fmla="*/ 47 w 47"/>
                  <a:gd name="T9" fmla="*/ 3 h 43"/>
                </a:gdLst>
                <a:ahLst/>
                <a:cxnLst>
                  <a:cxn ang="0">
                    <a:pos x="T0" y="T1"/>
                  </a:cxn>
                  <a:cxn ang="0">
                    <a:pos x="T2" y="T3"/>
                  </a:cxn>
                  <a:cxn ang="0">
                    <a:pos x="T4" y="T5"/>
                  </a:cxn>
                  <a:cxn ang="0">
                    <a:pos x="T6" y="T7"/>
                  </a:cxn>
                  <a:cxn ang="0">
                    <a:pos x="T8" y="T9"/>
                  </a:cxn>
                </a:cxnLst>
                <a:rect l="0" t="0" r="r" b="b"/>
                <a:pathLst>
                  <a:path w="47" h="43">
                    <a:moveTo>
                      <a:pt x="47" y="3"/>
                    </a:moveTo>
                    <a:lnTo>
                      <a:pt x="31" y="0"/>
                    </a:lnTo>
                    <a:lnTo>
                      <a:pt x="0" y="41"/>
                    </a:lnTo>
                    <a:lnTo>
                      <a:pt x="15" y="43"/>
                    </a:lnTo>
                    <a:lnTo>
                      <a:pt x="47"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43" name="任意多边形: 形状 242"/>
              <p:cNvSpPr/>
              <p:nvPr>
                <p:custDataLst>
                  <p:tags r:id="rId96"/>
                </p:custDataLst>
              </p:nvPr>
            </p:nvSpPr>
            <p:spPr bwMode="auto">
              <a:xfrm>
                <a:off x="5364163" y="3971925"/>
                <a:ext cx="82550" cy="68263"/>
              </a:xfrm>
              <a:custGeom>
                <a:avLst/>
                <a:gdLst>
                  <a:gd name="T0" fmla="*/ 52 w 52"/>
                  <a:gd name="T1" fmla="*/ 3 h 43"/>
                  <a:gd name="T2" fmla="*/ 36 w 52"/>
                  <a:gd name="T3" fmla="*/ 0 h 43"/>
                  <a:gd name="T4" fmla="*/ 0 w 52"/>
                  <a:gd name="T5" fmla="*/ 40 h 43"/>
                  <a:gd name="T6" fmla="*/ 15 w 52"/>
                  <a:gd name="T7" fmla="*/ 43 h 43"/>
                  <a:gd name="T8" fmla="*/ 52 w 52"/>
                  <a:gd name="T9" fmla="*/ 3 h 43"/>
                </a:gdLst>
                <a:ahLst/>
                <a:cxnLst>
                  <a:cxn ang="0">
                    <a:pos x="T0" y="T1"/>
                  </a:cxn>
                  <a:cxn ang="0">
                    <a:pos x="T2" y="T3"/>
                  </a:cxn>
                  <a:cxn ang="0">
                    <a:pos x="T4" y="T5"/>
                  </a:cxn>
                  <a:cxn ang="0">
                    <a:pos x="T6" y="T7"/>
                  </a:cxn>
                  <a:cxn ang="0">
                    <a:pos x="T8" y="T9"/>
                  </a:cxn>
                </a:cxnLst>
                <a:rect l="0" t="0" r="r" b="b"/>
                <a:pathLst>
                  <a:path w="52" h="43">
                    <a:moveTo>
                      <a:pt x="52" y="3"/>
                    </a:moveTo>
                    <a:lnTo>
                      <a:pt x="36" y="0"/>
                    </a:lnTo>
                    <a:lnTo>
                      <a:pt x="0" y="40"/>
                    </a:lnTo>
                    <a:lnTo>
                      <a:pt x="15" y="43"/>
                    </a:lnTo>
                    <a:lnTo>
                      <a:pt x="5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44" name="任意多边形: 形状 243"/>
              <p:cNvSpPr/>
              <p:nvPr>
                <p:custDataLst>
                  <p:tags r:id="rId97"/>
                </p:custDataLst>
              </p:nvPr>
            </p:nvSpPr>
            <p:spPr bwMode="auto">
              <a:xfrm>
                <a:off x="5275263" y="3956050"/>
                <a:ext cx="88900" cy="66675"/>
              </a:xfrm>
              <a:custGeom>
                <a:avLst/>
                <a:gdLst>
                  <a:gd name="T0" fmla="*/ 56 w 56"/>
                  <a:gd name="T1" fmla="*/ 3 h 42"/>
                  <a:gd name="T2" fmla="*/ 40 w 56"/>
                  <a:gd name="T3" fmla="*/ 0 h 42"/>
                  <a:gd name="T4" fmla="*/ 0 w 56"/>
                  <a:gd name="T5" fmla="*/ 39 h 42"/>
                  <a:gd name="T6" fmla="*/ 15 w 56"/>
                  <a:gd name="T7" fmla="*/ 42 h 42"/>
                  <a:gd name="T8" fmla="*/ 56 w 56"/>
                  <a:gd name="T9" fmla="*/ 3 h 42"/>
                </a:gdLst>
                <a:ahLst/>
                <a:cxnLst>
                  <a:cxn ang="0">
                    <a:pos x="T0" y="T1"/>
                  </a:cxn>
                  <a:cxn ang="0">
                    <a:pos x="T2" y="T3"/>
                  </a:cxn>
                  <a:cxn ang="0">
                    <a:pos x="T4" y="T5"/>
                  </a:cxn>
                  <a:cxn ang="0">
                    <a:pos x="T6" y="T7"/>
                  </a:cxn>
                  <a:cxn ang="0">
                    <a:pos x="T8" y="T9"/>
                  </a:cxn>
                </a:cxnLst>
                <a:rect l="0" t="0" r="r" b="b"/>
                <a:pathLst>
                  <a:path w="56" h="42">
                    <a:moveTo>
                      <a:pt x="56" y="3"/>
                    </a:moveTo>
                    <a:lnTo>
                      <a:pt x="40" y="0"/>
                    </a:lnTo>
                    <a:lnTo>
                      <a:pt x="0" y="39"/>
                    </a:lnTo>
                    <a:lnTo>
                      <a:pt x="15" y="42"/>
                    </a:lnTo>
                    <a:lnTo>
                      <a:pt x="56"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45" name="任意多边形: 形状 244"/>
              <p:cNvSpPr/>
              <p:nvPr>
                <p:custDataLst>
                  <p:tags r:id="rId98"/>
                </p:custDataLst>
              </p:nvPr>
            </p:nvSpPr>
            <p:spPr bwMode="auto">
              <a:xfrm>
                <a:off x="5187950" y="3937000"/>
                <a:ext cx="95250" cy="66675"/>
              </a:xfrm>
              <a:custGeom>
                <a:avLst/>
                <a:gdLst>
                  <a:gd name="T0" fmla="*/ 60 w 60"/>
                  <a:gd name="T1" fmla="*/ 4 h 42"/>
                  <a:gd name="T2" fmla="*/ 45 w 60"/>
                  <a:gd name="T3" fmla="*/ 0 h 42"/>
                  <a:gd name="T4" fmla="*/ 0 w 60"/>
                  <a:gd name="T5" fmla="*/ 39 h 42"/>
                  <a:gd name="T6" fmla="*/ 15 w 60"/>
                  <a:gd name="T7" fmla="*/ 42 h 42"/>
                  <a:gd name="T8" fmla="*/ 60 w 60"/>
                  <a:gd name="T9" fmla="*/ 4 h 42"/>
                </a:gdLst>
                <a:ahLst/>
                <a:cxnLst>
                  <a:cxn ang="0">
                    <a:pos x="T0" y="T1"/>
                  </a:cxn>
                  <a:cxn ang="0">
                    <a:pos x="T2" y="T3"/>
                  </a:cxn>
                  <a:cxn ang="0">
                    <a:pos x="T4" y="T5"/>
                  </a:cxn>
                  <a:cxn ang="0">
                    <a:pos x="T6" y="T7"/>
                  </a:cxn>
                  <a:cxn ang="0">
                    <a:pos x="T8" y="T9"/>
                  </a:cxn>
                </a:cxnLst>
                <a:rect l="0" t="0" r="r" b="b"/>
                <a:pathLst>
                  <a:path w="60" h="42">
                    <a:moveTo>
                      <a:pt x="60" y="4"/>
                    </a:moveTo>
                    <a:lnTo>
                      <a:pt x="45" y="0"/>
                    </a:lnTo>
                    <a:lnTo>
                      <a:pt x="0" y="39"/>
                    </a:lnTo>
                    <a:lnTo>
                      <a:pt x="15" y="42"/>
                    </a:lnTo>
                    <a:lnTo>
                      <a:pt x="6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46" name="任意多边形: 形状 245"/>
              <p:cNvSpPr/>
              <p:nvPr>
                <p:custDataLst>
                  <p:tags r:id="rId99"/>
                </p:custDataLst>
              </p:nvPr>
            </p:nvSpPr>
            <p:spPr bwMode="auto">
              <a:xfrm>
                <a:off x="5103813" y="3917950"/>
                <a:ext cx="100013" cy="65088"/>
              </a:xfrm>
              <a:custGeom>
                <a:avLst/>
                <a:gdLst>
                  <a:gd name="T0" fmla="*/ 63 w 63"/>
                  <a:gd name="T1" fmla="*/ 4 h 41"/>
                  <a:gd name="T2" fmla="*/ 49 w 63"/>
                  <a:gd name="T3" fmla="*/ 0 h 41"/>
                  <a:gd name="T4" fmla="*/ 0 w 63"/>
                  <a:gd name="T5" fmla="*/ 37 h 41"/>
                  <a:gd name="T6" fmla="*/ 14 w 63"/>
                  <a:gd name="T7" fmla="*/ 41 h 41"/>
                  <a:gd name="T8" fmla="*/ 63 w 63"/>
                  <a:gd name="T9" fmla="*/ 4 h 41"/>
                </a:gdLst>
                <a:ahLst/>
                <a:cxnLst>
                  <a:cxn ang="0">
                    <a:pos x="T0" y="T1"/>
                  </a:cxn>
                  <a:cxn ang="0">
                    <a:pos x="T2" y="T3"/>
                  </a:cxn>
                  <a:cxn ang="0">
                    <a:pos x="T4" y="T5"/>
                  </a:cxn>
                  <a:cxn ang="0">
                    <a:pos x="T6" y="T7"/>
                  </a:cxn>
                  <a:cxn ang="0">
                    <a:pos x="T8" y="T9"/>
                  </a:cxn>
                </a:cxnLst>
                <a:rect l="0" t="0" r="r" b="b"/>
                <a:pathLst>
                  <a:path w="63" h="41">
                    <a:moveTo>
                      <a:pt x="63" y="4"/>
                    </a:moveTo>
                    <a:lnTo>
                      <a:pt x="49" y="0"/>
                    </a:lnTo>
                    <a:lnTo>
                      <a:pt x="0" y="37"/>
                    </a:lnTo>
                    <a:lnTo>
                      <a:pt x="14" y="41"/>
                    </a:lnTo>
                    <a:lnTo>
                      <a:pt x="63"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47" name="任意多边形: 形状 246"/>
              <p:cNvSpPr/>
              <p:nvPr>
                <p:custDataLst>
                  <p:tags r:id="rId100"/>
                </p:custDataLst>
              </p:nvPr>
            </p:nvSpPr>
            <p:spPr bwMode="auto">
              <a:xfrm>
                <a:off x="5021263" y="3895725"/>
                <a:ext cx="107950" cy="63500"/>
              </a:xfrm>
              <a:custGeom>
                <a:avLst/>
                <a:gdLst>
                  <a:gd name="T0" fmla="*/ 68 w 68"/>
                  <a:gd name="T1" fmla="*/ 4 h 40"/>
                  <a:gd name="T2" fmla="*/ 54 w 68"/>
                  <a:gd name="T3" fmla="*/ 0 h 40"/>
                  <a:gd name="T4" fmla="*/ 0 w 68"/>
                  <a:gd name="T5" fmla="*/ 36 h 40"/>
                  <a:gd name="T6" fmla="*/ 14 w 68"/>
                  <a:gd name="T7" fmla="*/ 40 h 40"/>
                  <a:gd name="T8" fmla="*/ 68 w 68"/>
                  <a:gd name="T9" fmla="*/ 4 h 40"/>
                </a:gdLst>
                <a:ahLst/>
                <a:cxnLst>
                  <a:cxn ang="0">
                    <a:pos x="T0" y="T1"/>
                  </a:cxn>
                  <a:cxn ang="0">
                    <a:pos x="T2" y="T3"/>
                  </a:cxn>
                  <a:cxn ang="0">
                    <a:pos x="T4" y="T5"/>
                  </a:cxn>
                  <a:cxn ang="0">
                    <a:pos x="T6" y="T7"/>
                  </a:cxn>
                  <a:cxn ang="0">
                    <a:pos x="T8" y="T9"/>
                  </a:cxn>
                </a:cxnLst>
                <a:rect l="0" t="0" r="r" b="b"/>
                <a:pathLst>
                  <a:path w="68" h="40">
                    <a:moveTo>
                      <a:pt x="68" y="4"/>
                    </a:moveTo>
                    <a:lnTo>
                      <a:pt x="54" y="0"/>
                    </a:lnTo>
                    <a:lnTo>
                      <a:pt x="0" y="36"/>
                    </a:lnTo>
                    <a:lnTo>
                      <a:pt x="14" y="40"/>
                    </a:lnTo>
                    <a:lnTo>
                      <a:pt x="68"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48" name="任意多边形: 形状 247"/>
              <p:cNvSpPr/>
              <p:nvPr>
                <p:custDataLst>
                  <p:tags r:id="rId101"/>
                </p:custDataLst>
              </p:nvPr>
            </p:nvSpPr>
            <p:spPr bwMode="auto">
              <a:xfrm>
                <a:off x="4941888" y="3871913"/>
                <a:ext cx="112713" cy="61913"/>
              </a:xfrm>
              <a:custGeom>
                <a:avLst/>
                <a:gdLst>
                  <a:gd name="T0" fmla="*/ 71 w 71"/>
                  <a:gd name="T1" fmla="*/ 5 h 39"/>
                  <a:gd name="T2" fmla="*/ 58 w 71"/>
                  <a:gd name="T3" fmla="*/ 0 h 39"/>
                  <a:gd name="T4" fmla="*/ 0 w 71"/>
                  <a:gd name="T5" fmla="*/ 35 h 39"/>
                  <a:gd name="T6" fmla="*/ 14 w 71"/>
                  <a:gd name="T7" fmla="*/ 39 h 39"/>
                  <a:gd name="T8" fmla="*/ 71 w 71"/>
                  <a:gd name="T9" fmla="*/ 5 h 39"/>
                </a:gdLst>
                <a:ahLst/>
                <a:cxnLst>
                  <a:cxn ang="0">
                    <a:pos x="T0" y="T1"/>
                  </a:cxn>
                  <a:cxn ang="0">
                    <a:pos x="T2" y="T3"/>
                  </a:cxn>
                  <a:cxn ang="0">
                    <a:pos x="T4" y="T5"/>
                  </a:cxn>
                  <a:cxn ang="0">
                    <a:pos x="T6" y="T7"/>
                  </a:cxn>
                  <a:cxn ang="0">
                    <a:pos x="T8" y="T9"/>
                  </a:cxn>
                </a:cxnLst>
                <a:rect l="0" t="0" r="r" b="b"/>
                <a:pathLst>
                  <a:path w="71" h="39">
                    <a:moveTo>
                      <a:pt x="71" y="5"/>
                    </a:moveTo>
                    <a:lnTo>
                      <a:pt x="58" y="0"/>
                    </a:lnTo>
                    <a:lnTo>
                      <a:pt x="0" y="35"/>
                    </a:lnTo>
                    <a:lnTo>
                      <a:pt x="14" y="39"/>
                    </a:lnTo>
                    <a:lnTo>
                      <a:pt x="71"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49" name="任意多边形: 形状 248"/>
              <p:cNvSpPr/>
              <p:nvPr>
                <p:custDataLst>
                  <p:tags r:id="rId102"/>
                </p:custDataLst>
              </p:nvPr>
            </p:nvSpPr>
            <p:spPr bwMode="auto">
              <a:xfrm>
                <a:off x="4865688" y="3846513"/>
                <a:ext cx="119063" cy="60325"/>
              </a:xfrm>
              <a:custGeom>
                <a:avLst/>
                <a:gdLst>
                  <a:gd name="T0" fmla="*/ 75 w 75"/>
                  <a:gd name="T1" fmla="*/ 5 h 38"/>
                  <a:gd name="T2" fmla="*/ 62 w 75"/>
                  <a:gd name="T3" fmla="*/ 0 h 38"/>
                  <a:gd name="T4" fmla="*/ 0 w 75"/>
                  <a:gd name="T5" fmla="*/ 34 h 38"/>
                  <a:gd name="T6" fmla="*/ 13 w 75"/>
                  <a:gd name="T7" fmla="*/ 38 h 38"/>
                  <a:gd name="T8" fmla="*/ 75 w 75"/>
                  <a:gd name="T9" fmla="*/ 5 h 38"/>
                </a:gdLst>
                <a:ahLst/>
                <a:cxnLst>
                  <a:cxn ang="0">
                    <a:pos x="T0" y="T1"/>
                  </a:cxn>
                  <a:cxn ang="0">
                    <a:pos x="T2" y="T3"/>
                  </a:cxn>
                  <a:cxn ang="0">
                    <a:pos x="T4" y="T5"/>
                  </a:cxn>
                  <a:cxn ang="0">
                    <a:pos x="T6" y="T7"/>
                  </a:cxn>
                  <a:cxn ang="0">
                    <a:pos x="T8" y="T9"/>
                  </a:cxn>
                </a:cxnLst>
                <a:rect l="0" t="0" r="r" b="b"/>
                <a:pathLst>
                  <a:path w="75" h="38">
                    <a:moveTo>
                      <a:pt x="75" y="5"/>
                    </a:moveTo>
                    <a:lnTo>
                      <a:pt x="62" y="0"/>
                    </a:lnTo>
                    <a:lnTo>
                      <a:pt x="0" y="34"/>
                    </a:lnTo>
                    <a:lnTo>
                      <a:pt x="13" y="38"/>
                    </a:lnTo>
                    <a:lnTo>
                      <a:pt x="7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50" name="任意多边形: 形状 249"/>
              <p:cNvSpPr/>
              <p:nvPr>
                <p:custDataLst>
                  <p:tags r:id="rId103"/>
                </p:custDataLst>
              </p:nvPr>
            </p:nvSpPr>
            <p:spPr bwMode="auto">
              <a:xfrm>
                <a:off x="4794250" y="3819525"/>
                <a:ext cx="122238" cy="58738"/>
              </a:xfrm>
              <a:custGeom>
                <a:avLst/>
                <a:gdLst>
                  <a:gd name="T0" fmla="*/ 77 w 77"/>
                  <a:gd name="T1" fmla="*/ 5 h 37"/>
                  <a:gd name="T2" fmla="*/ 65 w 77"/>
                  <a:gd name="T3" fmla="*/ 0 h 37"/>
                  <a:gd name="T4" fmla="*/ 0 w 77"/>
                  <a:gd name="T5" fmla="*/ 32 h 37"/>
                  <a:gd name="T6" fmla="*/ 12 w 77"/>
                  <a:gd name="T7" fmla="*/ 37 h 37"/>
                  <a:gd name="T8" fmla="*/ 77 w 77"/>
                  <a:gd name="T9" fmla="*/ 5 h 37"/>
                </a:gdLst>
                <a:ahLst/>
                <a:cxnLst>
                  <a:cxn ang="0">
                    <a:pos x="T0" y="T1"/>
                  </a:cxn>
                  <a:cxn ang="0">
                    <a:pos x="T2" y="T3"/>
                  </a:cxn>
                  <a:cxn ang="0">
                    <a:pos x="T4" y="T5"/>
                  </a:cxn>
                  <a:cxn ang="0">
                    <a:pos x="T6" y="T7"/>
                  </a:cxn>
                  <a:cxn ang="0">
                    <a:pos x="T8" y="T9"/>
                  </a:cxn>
                </a:cxnLst>
                <a:rect l="0" t="0" r="r" b="b"/>
                <a:pathLst>
                  <a:path w="77" h="37">
                    <a:moveTo>
                      <a:pt x="77" y="5"/>
                    </a:moveTo>
                    <a:lnTo>
                      <a:pt x="65" y="0"/>
                    </a:lnTo>
                    <a:lnTo>
                      <a:pt x="0" y="32"/>
                    </a:lnTo>
                    <a:lnTo>
                      <a:pt x="12" y="37"/>
                    </a:lnTo>
                    <a:lnTo>
                      <a:pt x="77"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51" name="任意多边形: 形状 250"/>
              <p:cNvSpPr/>
              <p:nvPr>
                <p:custDataLst>
                  <p:tags r:id="rId104"/>
                </p:custDataLst>
              </p:nvPr>
            </p:nvSpPr>
            <p:spPr bwMode="auto">
              <a:xfrm>
                <a:off x="4724400" y="3792538"/>
                <a:ext cx="128588" cy="55563"/>
              </a:xfrm>
              <a:custGeom>
                <a:avLst/>
                <a:gdLst>
                  <a:gd name="T0" fmla="*/ 81 w 81"/>
                  <a:gd name="T1" fmla="*/ 5 h 35"/>
                  <a:gd name="T2" fmla="*/ 70 w 81"/>
                  <a:gd name="T3" fmla="*/ 0 h 35"/>
                  <a:gd name="T4" fmla="*/ 0 w 81"/>
                  <a:gd name="T5" fmla="*/ 30 h 35"/>
                  <a:gd name="T6" fmla="*/ 12 w 81"/>
                  <a:gd name="T7" fmla="*/ 35 h 35"/>
                  <a:gd name="T8" fmla="*/ 81 w 81"/>
                  <a:gd name="T9" fmla="*/ 5 h 35"/>
                </a:gdLst>
                <a:ahLst/>
                <a:cxnLst>
                  <a:cxn ang="0">
                    <a:pos x="T0" y="T1"/>
                  </a:cxn>
                  <a:cxn ang="0">
                    <a:pos x="T2" y="T3"/>
                  </a:cxn>
                  <a:cxn ang="0">
                    <a:pos x="T4" y="T5"/>
                  </a:cxn>
                  <a:cxn ang="0">
                    <a:pos x="T6" y="T7"/>
                  </a:cxn>
                  <a:cxn ang="0">
                    <a:pos x="T8" y="T9"/>
                  </a:cxn>
                </a:cxnLst>
                <a:rect l="0" t="0" r="r" b="b"/>
                <a:pathLst>
                  <a:path w="81" h="35">
                    <a:moveTo>
                      <a:pt x="81" y="5"/>
                    </a:moveTo>
                    <a:lnTo>
                      <a:pt x="70" y="0"/>
                    </a:lnTo>
                    <a:lnTo>
                      <a:pt x="0" y="30"/>
                    </a:lnTo>
                    <a:lnTo>
                      <a:pt x="12" y="35"/>
                    </a:lnTo>
                    <a:lnTo>
                      <a:pt x="81"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52" name="任意多边形: 形状 251"/>
              <p:cNvSpPr/>
              <p:nvPr>
                <p:custDataLst>
                  <p:tags r:id="rId105"/>
                </p:custDataLst>
              </p:nvPr>
            </p:nvSpPr>
            <p:spPr bwMode="auto">
              <a:xfrm>
                <a:off x="4659313" y="3762375"/>
                <a:ext cx="133350" cy="53975"/>
              </a:xfrm>
              <a:custGeom>
                <a:avLst/>
                <a:gdLst>
                  <a:gd name="T0" fmla="*/ 84 w 84"/>
                  <a:gd name="T1" fmla="*/ 6 h 34"/>
                  <a:gd name="T2" fmla="*/ 73 w 84"/>
                  <a:gd name="T3" fmla="*/ 0 h 34"/>
                  <a:gd name="T4" fmla="*/ 0 w 84"/>
                  <a:gd name="T5" fmla="*/ 28 h 34"/>
                  <a:gd name="T6" fmla="*/ 11 w 84"/>
                  <a:gd name="T7" fmla="*/ 34 h 34"/>
                  <a:gd name="T8" fmla="*/ 84 w 84"/>
                  <a:gd name="T9" fmla="*/ 6 h 34"/>
                </a:gdLst>
                <a:ahLst/>
                <a:cxnLst>
                  <a:cxn ang="0">
                    <a:pos x="T0" y="T1"/>
                  </a:cxn>
                  <a:cxn ang="0">
                    <a:pos x="T2" y="T3"/>
                  </a:cxn>
                  <a:cxn ang="0">
                    <a:pos x="T4" y="T5"/>
                  </a:cxn>
                  <a:cxn ang="0">
                    <a:pos x="T6" y="T7"/>
                  </a:cxn>
                  <a:cxn ang="0">
                    <a:pos x="T8" y="T9"/>
                  </a:cxn>
                </a:cxnLst>
                <a:rect l="0" t="0" r="r" b="b"/>
                <a:pathLst>
                  <a:path w="84" h="34">
                    <a:moveTo>
                      <a:pt x="84" y="6"/>
                    </a:moveTo>
                    <a:lnTo>
                      <a:pt x="73" y="0"/>
                    </a:lnTo>
                    <a:lnTo>
                      <a:pt x="0" y="28"/>
                    </a:lnTo>
                    <a:lnTo>
                      <a:pt x="11" y="34"/>
                    </a:lnTo>
                    <a:lnTo>
                      <a:pt x="84"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53" name="任意多边形: 形状 252"/>
              <p:cNvSpPr/>
              <p:nvPr>
                <p:custDataLst>
                  <p:tags r:id="rId106"/>
                </p:custDataLst>
              </p:nvPr>
            </p:nvSpPr>
            <p:spPr bwMode="auto">
              <a:xfrm>
                <a:off x="4598988" y="3730625"/>
                <a:ext cx="136525" cy="52388"/>
              </a:xfrm>
              <a:custGeom>
                <a:avLst/>
                <a:gdLst>
                  <a:gd name="T0" fmla="*/ 86 w 86"/>
                  <a:gd name="T1" fmla="*/ 6 h 33"/>
                  <a:gd name="T2" fmla="*/ 76 w 86"/>
                  <a:gd name="T3" fmla="*/ 0 h 33"/>
                  <a:gd name="T4" fmla="*/ 0 w 86"/>
                  <a:gd name="T5" fmla="*/ 27 h 33"/>
                  <a:gd name="T6" fmla="*/ 10 w 86"/>
                  <a:gd name="T7" fmla="*/ 33 h 33"/>
                  <a:gd name="T8" fmla="*/ 86 w 86"/>
                  <a:gd name="T9" fmla="*/ 6 h 33"/>
                </a:gdLst>
                <a:ahLst/>
                <a:cxnLst>
                  <a:cxn ang="0">
                    <a:pos x="T0" y="T1"/>
                  </a:cxn>
                  <a:cxn ang="0">
                    <a:pos x="T2" y="T3"/>
                  </a:cxn>
                  <a:cxn ang="0">
                    <a:pos x="T4" y="T5"/>
                  </a:cxn>
                  <a:cxn ang="0">
                    <a:pos x="T6" y="T7"/>
                  </a:cxn>
                  <a:cxn ang="0">
                    <a:pos x="T8" y="T9"/>
                  </a:cxn>
                </a:cxnLst>
                <a:rect l="0" t="0" r="r" b="b"/>
                <a:pathLst>
                  <a:path w="86" h="33">
                    <a:moveTo>
                      <a:pt x="86" y="6"/>
                    </a:moveTo>
                    <a:lnTo>
                      <a:pt x="76" y="0"/>
                    </a:lnTo>
                    <a:lnTo>
                      <a:pt x="0" y="27"/>
                    </a:lnTo>
                    <a:lnTo>
                      <a:pt x="10" y="33"/>
                    </a:lnTo>
                    <a:lnTo>
                      <a:pt x="8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54" name="任意多边形: 形状 253"/>
              <p:cNvSpPr/>
              <p:nvPr>
                <p:custDataLst>
                  <p:tags r:id="rId107"/>
                </p:custDataLst>
              </p:nvPr>
            </p:nvSpPr>
            <p:spPr bwMode="auto">
              <a:xfrm>
                <a:off x="4541838" y="3698875"/>
                <a:ext cx="139700" cy="49213"/>
              </a:xfrm>
              <a:custGeom>
                <a:avLst/>
                <a:gdLst>
                  <a:gd name="T0" fmla="*/ 88 w 88"/>
                  <a:gd name="T1" fmla="*/ 6 h 31"/>
                  <a:gd name="T2" fmla="*/ 78 w 88"/>
                  <a:gd name="T3" fmla="*/ 0 h 31"/>
                  <a:gd name="T4" fmla="*/ 0 w 88"/>
                  <a:gd name="T5" fmla="*/ 25 h 31"/>
                  <a:gd name="T6" fmla="*/ 9 w 88"/>
                  <a:gd name="T7" fmla="*/ 31 h 31"/>
                  <a:gd name="T8" fmla="*/ 88 w 88"/>
                  <a:gd name="T9" fmla="*/ 6 h 31"/>
                </a:gdLst>
                <a:ahLst/>
                <a:cxnLst>
                  <a:cxn ang="0">
                    <a:pos x="T0" y="T1"/>
                  </a:cxn>
                  <a:cxn ang="0">
                    <a:pos x="T2" y="T3"/>
                  </a:cxn>
                  <a:cxn ang="0">
                    <a:pos x="T4" y="T5"/>
                  </a:cxn>
                  <a:cxn ang="0">
                    <a:pos x="T6" y="T7"/>
                  </a:cxn>
                  <a:cxn ang="0">
                    <a:pos x="T8" y="T9"/>
                  </a:cxn>
                </a:cxnLst>
                <a:rect l="0" t="0" r="r" b="b"/>
                <a:pathLst>
                  <a:path w="88" h="31">
                    <a:moveTo>
                      <a:pt x="88" y="6"/>
                    </a:moveTo>
                    <a:lnTo>
                      <a:pt x="78" y="0"/>
                    </a:lnTo>
                    <a:lnTo>
                      <a:pt x="0" y="25"/>
                    </a:lnTo>
                    <a:lnTo>
                      <a:pt x="9" y="31"/>
                    </a:lnTo>
                    <a:lnTo>
                      <a:pt x="88"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55" name="任意多边形: 形状 254"/>
              <p:cNvSpPr/>
              <p:nvPr>
                <p:custDataLst>
                  <p:tags r:id="rId108"/>
                </p:custDataLst>
              </p:nvPr>
            </p:nvSpPr>
            <p:spPr bwMode="auto">
              <a:xfrm>
                <a:off x="4487863" y="3665538"/>
                <a:ext cx="142875" cy="46038"/>
              </a:xfrm>
              <a:custGeom>
                <a:avLst/>
                <a:gdLst>
                  <a:gd name="T0" fmla="*/ 90 w 90"/>
                  <a:gd name="T1" fmla="*/ 6 h 29"/>
                  <a:gd name="T2" fmla="*/ 82 w 90"/>
                  <a:gd name="T3" fmla="*/ 0 h 29"/>
                  <a:gd name="T4" fmla="*/ 0 w 90"/>
                  <a:gd name="T5" fmla="*/ 23 h 29"/>
                  <a:gd name="T6" fmla="*/ 9 w 90"/>
                  <a:gd name="T7" fmla="*/ 29 h 29"/>
                  <a:gd name="T8" fmla="*/ 90 w 90"/>
                  <a:gd name="T9" fmla="*/ 6 h 29"/>
                </a:gdLst>
                <a:ahLst/>
                <a:cxnLst>
                  <a:cxn ang="0">
                    <a:pos x="T0" y="T1"/>
                  </a:cxn>
                  <a:cxn ang="0">
                    <a:pos x="T2" y="T3"/>
                  </a:cxn>
                  <a:cxn ang="0">
                    <a:pos x="T4" y="T5"/>
                  </a:cxn>
                  <a:cxn ang="0">
                    <a:pos x="T6" y="T7"/>
                  </a:cxn>
                  <a:cxn ang="0">
                    <a:pos x="T8" y="T9"/>
                  </a:cxn>
                </a:cxnLst>
                <a:rect l="0" t="0" r="r" b="b"/>
                <a:pathLst>
                  <a:path w="90" h="29">
                    <a:moveTo>
                      <a:pt x="90" y="6"/>
                    </a:moveTo>
                    <a:lnTo>
                      <a:pt x="82" y="0"/>
                    </a:lnTo>
                    <a:lnTo>
                      <a:pt x="0" y="23"/>
                    </a:lnTo>
                    <a:lnTo>
                      <a:pt x="9" y="29"/>
                    </a:lnTo>
                    <a:lnTo>
                      <a:pt x="9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56" name="任意多边形: 形状 255"/>
              <p:cNvSpPr/>
              <p:nvPr>
                <p:custDataLst>
                  <p:tags r:id="rId109"/>
                </p:custDataLst>
              </p:nvPr>
            </p:nvSpPr>
            <p:spPr bwMode="auto">
              <a:xfrm>
                <a:off x="4438650" y="3630613"/>
                <a:ext cx="147638" cy="42863"/>
              </a:xfrm>
              <a:custGeom>
                <a:avLst/>
                <a:gdLst>
                  <a:gd name="T0" fmla="*/ 93 w 93"/>
                  <a:gd name="T1" fmla="*/ 6 h 27"/>
                  <a:gd name="T2" fmla="*/ 84 w 93"/>
                  <a:gd name="T3" fmla="*/ 0 h 27"/>
                  <a:gd name="T4" fmla="*/ 0 w 93"/>
                  <a:gd name="T5" fmla="*/ 21 h 27"/>
                  <a:gd name="T6" fmla="*/ 9 w 93"/>
                  <a:gd name="T7" fmla="*/ 27 h 27"/>
                  <a:gd name="T8" fmla="*/ 93 w 93"/>
                  <a:gd name="T9" fmla="*/ 6 h 27"/>
                </a:gdLst>
                <a:ahLst/>
                <a:cxnLst>
                  <a:cxn ang="0">
                    <a:pos x="T0" y="T1"/>
                  </a:cxn>
                  <a:cxn ang="0">
                    <a:pos x="T2" y="T3"/>
                  </a:cxn>
                  <a:cxn ang="0">
                    <a:pos x="T4" y="T5"/>
                  </a:cxn>
                  <a:cxn ang="0">
                    <a:pos x="T6" y="T7"/>
                  </a:cxn>
                  <a:cxn ang="0">
                    <a:pos x="T8" y="T9"/>
                  </a:cxn>
                </a:cxnLst>
                <a:rect l="0" t="0" r="r" b="b"/>
                <a:pathLst>
                  <a:path w="93" h="27">
                    <a:moveTo>
                      <a:pt x="93" y="6"/>
                    </a:moveTo>
                    <a:lnTo>
                      <a:pt x="84" y="0"/>
                    </a:lnTo>
                    <a:lnTo>
                      <a:pt x="0" y="21"/>
                    </a:lnTo>
                    <a:lnTo>
                      <a:pt x="9" y="27"/>
                    </a:lnTo>
                    <a:lnTo>
                      <a:pt x="93"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57" name="任意多边形: 形状 256"/>
              <p:cNvSpPr/>
              <p:nvPr>
                <p:custDataLst>
                  <p:tags r:id="rId110"/>
                </p:custDataLst>
              </p:nvPr>
            </p:nvSpPr>
            <p:spPr bwMode="auto">
              <a:xfrm>
                <a:off x="4394200" y="3594100"/>
                <a:ext cx="149225" cy="41275"/>
              </a:xfrm>
              <a:custGeom>
                <a:avLst/>
                <a:gdLst>
                  <a:gd name="T0" fmla="*/ 94 w 94"/>
                  <a:gd name="T1" fmla="*/ 7 h 26"/>
                  <a:gd name="T2" fmla="*/ 87 w 94"/>
                  <a:gd name="T3" fmla="*/ 0 h 26"/>
                  <a:gd name="T4" fmla="*/ 0 w 94"/>
                  <a:gd name="T5" fmla="*/ 19 h 26"/>
                  <a:gd name="T6" fmla="*/ 8 w 94"/>
                  <a:gd name="T7" fmla="*/ 26 h 26"/>
                  <a:gd name="T8" fmla="*/ 94 w 94"/>
                  <a:gd name="T9" fmla="*/ 7 h 26"/>
                </a:gdLst>
                <a:ahLst/>
                <a:cxnLst>
                  <a:cxn ang="0">
                    <a:pos x="T0" y="T1"/>
                  </a:cxn>
                  <a:cxn ang="0">
                    <a:pos x="T2" y="T3"/>
                  </a:cxn>
                  <a:cxn ang="0">
                    <a:pos x="T4" y="T5"/>
                  </a:cxn>
                  <a:cxn ang="0">
                    <a:pos x="T6" y="T7"/>
                  </a:cxn>
                  <a:cxn ang="0">
                    <a:pos x="T8" y="T9"/>
                  </a:cxn>
                </a:cxnLst>
                <a:rect l="0" t="0" r="r" b="b"/>
                <a:pathLst>
                  <a:path w="94" h="26">
                    <a:moveTo>
                      <a:pt x="94" y="7"/>
                    </a:moveTo>
                    <a:lnTo>
                      <a:pt x="87" y="0"/>
                    </a:lnTo>
                    <a:lnTo>
                      <a:pt x="0" y="19"/>
                    </a:lnTo>
                    <a:lnTo>
                      <a:pt x="8" y="26"/>
                    </a:lnTo>
                    <a:lnTo>
                      <a:pt x="94"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58" name="任意多边形: 形状 257"/>
              <p:cNvSpPr/>
              <p:nvPr>
                <p:custDataLst>
                  <p:tags r:id="rId111"/>
                </p:custDataLst>
              </p:nvPr>
            </p:nvSpPr>
            <p:spPr bwMode="auto">
              <a:xfrm>
                <a:off x="4356100" y="3557588"/>
                <a:ext cx="150813" cy="38100"/>
              </a:xfrm>
              <a:custGeom>
                <a:avLst/>
                <a:gdLst>
                  <a:gd name="T0" fmla="*/ 95 w 95"/>
                  <a:gd name="T1" fmla="*/ 7 h 24"/>
                  <a:gd name="T2" fmla="*/ 88 w 95"/>
                  <a:gd name="T3" fmla="*/ 0 h 24"/>
                  <a:gd name="T4" fmla="*/ 0 w 95"/>
                  <a:gd name="T5" fmla="*/ 17 h 24"/>
                  <a:gd name="T6" fmla="*/ 6 w 95"/>
                  <a:gd name="T7" fmla="*/ 24 h 24"/>
                  <a:gd name="T8" fmla="*/ 95 w 95"/>
                  <a:gd name="T9" fmla="*/ 7 h 24"/>
                </a:gdLst>
                <a:ahLst/>
                <a:cxnLst>
                  <a:cxn ang="0">
                    <a:pos x="T0" y="T1"/>
                  </a:cxn>
                  <a:cxn ang="0">
                    <a:pos x="T2" y="T3"/>
                  </a:cxn>
                  <a:cxn ang="0">
                    <a:pos x="T4" y="T5"/>
                  </a:cxn>
                  <a:cxn ang="0">
                    <a:pos x="T6" y="T7"/>
                  </a:cxn>
                  <a:cxn ang="0">
                    <a:pos x="T8" y="T9"/>
                  </a:cxn>
                </a:cxnLst>
                <a:rect l="0" t="0" r="r" b="b"/>
                <a:pathLst>
                  <a:path w="95" h="24">
                    <a:moveTo>
                      <a:pt x="95" y="7"/>
                    </a:moveTo>
                    <a:lnTo>
                      <a:pt x="88" y="0"/>
                    </a:lnTo>
                    <a:lnTo>
                      <a:pt x="0" y="17"/>
                    </a:lnTo>
                    <a:lnTo>
                      <a:pt x="6" y="24"/>
                    </a:lnTo>
                    <a:lnTo>
                      <a:pt x="95"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59" name="任意多边形: 形状 258"/>
              <p:cNvSpPr/>
              <p:nvPr>
                <p:custDataLst>
                  <p:tags r:id="rId112"/>
                </p:custDataLst>
              </p:nvPr>
            </p:nvSpPr>
            <p:spPr bwMode="auto">
              <a:xfrm>
                <a:off x="4321175" y="3521075"/>
                <a:ext cx="152400" cy="34925"/>
              </a:xfrm>
              <a:custGeom>
                <a:avLst/>
                <a:gdLst>
                  <a:gd name="T0" fmla="*/ 96 w 96"/>
                  <a:gd name="T1" fmla="*/ 6 h 22"/>
                  <a:gd name="T2" fmla="*/ 90 w 96"/>
                  <a:gd name="T3" fmla="*/ 0 h 22"/>
                  <a:gd name="T4" fmla="*/ 0 w 96"/>
                  <a:gd name="T5" fmla="*/ 14 h 22"/>
                  <a:gd name="T6" fmla="*/ 6 w 96"/>
                  <a:gd name="T7" fmla="*/ 22 h 22"/>
                  <a:gd name="T8" fmla="*/ 96 w 96"/>
                  <a:gd name="T9" fmla="*/ 6 h 22"/>
                </a:gdLst>
                <a:ahLst/>
                <a:cxnLst>
                  <a:cxn ang="0">
                    <a:pos x="T0" y="T1"/>
                  </a:cxn>
                  <a:cxn ang="0">
                    <a:pos x="T2" y="T3"/>
                  </a:cxn>
                  <a:cxn ang="0">
                    <a:pos x="T4" y="T5"/>
                  </a:cxn>
                  <a:cxn ang="0">
                    <a:pos x="T6" y="T7"/>
                  </a:cxn>
                  <a:cxn ang="0">
                    <a:pos x="T8" y="T9"/>
                  </a:cxn>
                </a:cxnLst>
                <a:rect l="0" t="0" r="r" b="b"/>
                <a:pathLst>
                  <a:path w="96" h="22">
                    <a:moveTo>
                      <a:pt x="96" y="6"/>
                    </a:moveTo>
                    <a:lnTo>
                      <a:pt x="90" y="0"/>
                    </a:lnTo>
                    <a:lnTo>
                      <a:pt x="0" y="14"/>
                    </a:lnTo>
                    <a:lnTo>
                      <a:pt x="6" y="22"/>
                    </a:lnTo>
                    <a:lnTo>
                      <a:pt x="9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60" name="任意多边形: 形状 259"/>
              <p:cNvSpPr/>
              <p:nvPr>
                <p:custDataLst>
                  <p:tags r:id="rId113"/>
                </p:custDataLst>
              </p:nvPr>
            </p:nvSpPr>
            <p:spPr bwMode="auto">
              <a:xfrm>
                <a:off x="4291013" y="3481388"/>
                <a:ext cx="153988" cy="31750"/>
              </a:xfrm>
              <a:custGeom>
                <a:avLst/>
                <a:gdLst>
                  <a:gd name="T0" fmla="*/ 97 w 97"/>
                  <a:gd name="T1" fmla="*/ 8 h 20"/>
                  <a:gd name="T2" fmla="*/ 92 w 97"/>
                  <a:gd name="T3" fmla="*/ 0 h 20"/>
                  <a:gd name="T4" fmla="*/ 0 w 97"/>
                  <a:gd name="T5" fmla="*/ 13 h 20"/>
                  <a:gd name="T6" fmla="*/ 5 w 97"/>
                  <a:gd name="T7" fmla="*/ 20 h 20"/>
                  <a:gd name="T8" fmla="*/ 97 w 97"/>
                  <a:gd name="T9" fmla="*/ 8 h 20"/>
                </a:gdLst>
                <a:ahLst/>
                <a:cxnLst>
                  <a:cxn ang="0">
                    <a:pos x="T0" y="T1"/>
                  </a:cxn>
                  <a:cxn ang="0">
                    <a:pos x="T2" y="T3"/>
                  </a:cxn>
                  <a:cxn ang="0">
                    <a:pos x="T4" y="T5"/>
                  </a:cxn>
                  <a:cxn ang="0">
                    <a:pos x="T6" y="T7"/>
                  </a:cxn>
                  <a:cxn ang="0">
                    <a:pos x="T8" y="T9"/>
                  </a:cxn>
                </a:cxnLst>
                <a:rect l="0" t="0" r="r" b="b"/>
                <a:pathLst>
                  <a:path w="97" h="20">
                    <a:moveTo>
                      <a:pt x="97" y="8"/>
                    </a:moveTo>
                    <a:lnTo>
                      <a:pt x="92" y="0"/>
                    </a:lnTo>
                    <a:lnTo>
                      <a:pt x="0" y="13"/>
                    </a:lnTo>
                    <a:lnTo>
                      <a:pt x="5" y="20"/>
                    </a:lnTo>
                    <a:lnTo>
                      <a:pt x="97"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61" name="任意多边形: 形状 260"/>
              <p:cNvSpPr/>
              <p:nvPr>
                <p:custDataLst>
                  <p:tags r:id="rId114"/>
                </p:custDataLst>
              </p:nvPr>
            </p:nvSpPr>
            <p:spPr bwMode="auto">
              <a:xfrm>
                <a:off x="4267200" y="3443288"/>
                <a:ext cx="153988" cy="28575"/>
              </a:xfrm>
              <a:custGeom>
                <a:avLst/>
                <a:gdLst>
                  <a:gd name="T0" fmla="*/ 97 w 97"/>
                  <a:gd name="T1" fmla="*/ 7 h 18"/>
                  <a:gd name="T2" fmla="*/ 93 w 97"/>
                  <a:gd name="T3" fmla="*/ 0 h 18"/>
                  <a:gd name="T4" fmla="*/ 0 w 97"/>
                  <a:gd name="T5" fmla="*/ 11 h 18"/>
                  <a:gd name="T6" fmla="*/ 4 w 97"/>
                  <a:gd name="T7" fmla="*/ 18 h 18"/>
                  <a:gd name="T8" fmla="*/ 97 w 97"/>
                  <a:gd name="T9" fmla="*/ 7 h 18"/>
                </a:gdLst>
                <a:ahLst/>
                <a:cxnLst>
                  <a:cxn ang="0">
                    <a:pos x="T0" y="T1"/>
                  </a:cxn>
                  <a:cxn ang="0">
                    <a:pos x="T2" y="T3"/>
                  </a:cxn>
                  <a:cxn ang="0">
                    <a:pos x="T4" y="T5"/>
                  </a:cxn>
                  <a:cxn ang="0">
                    <a:pos x="T6" y="T7"/>
                  </a:cxn>
                  <a:cxn ang="0">
                    <a:pos x="T8" y="T9"/>
                  </a:cxn>
                </a:cxnLst>
                <a:rect l="0" t="0" r="r" b="b"/>
                <a:pathLst>
                  <a:path w="97" h="18">
                    <a:moveTo>
                      <a:pt x="97" y="7"/>
                    </a:moveTo>
                    <a:lnTo>
                      <a:pt x="93" y="0"/>
                    </a:lnTo>
                    <a:lnTo>
                      <a:pt x="0" y="11"/>
                    </a:lnTo>
                    <a:lnTo>
                      <a:pt x="4" y="18"/>
                    </a:lnTo>
                    <a:lnTo>
                      <a:pt x="97"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62" name="任意多边形: 形状 261"/>
              <p:cNvSpPr/>
              <p:nvPr>
                <p:custDataLst>
                  <p:tags r:id="rId115"/>
                </p:custDataLst>
              </p:nvPr>
            </p:nvSpPr>
            <p:spPr bwMode="auto">
              <a:xfrm>
                <a:off x="4246563" y="3403600"/>
                <a:ext cx="155575" cy="25400"/>
              </a:xfrm>
              <a:custGeom>
                <a:avLst/>
                <a:gdLst>
                  <a:gd name="T0" fmla="*/ 98 w 98"/>
                  <a:gd name="T1" fmla="*/ 7 h 16"/>
                  <a:gd name="T2" fmla="*/ 94 w 98"/>
                  <a:gd name="T3" fmla="*/ 0 h 16"/>
                  <a:gd name="T4" fmla="*/ 0 w 98"/>
                  <a:gd name="T5" fmla="*/ 9 h 16"/>
                  <a:gd name="T6" fmla="*/ 3 w 98"/>
                  <a:gd name="T7" fmla="*/ 16 h 16"/>
                  <a:gd name="T8" fmla="*/ 98 w 98"/>
                  <a:gd name="T9" fmla="*/ 7 h 16"/>
                </a:gdLst>
                <a:ahLst/>
                <a:cxnLst>
                  <a:cxn ang="0">
                    <a:pos x="T0" y="T1"/>
                  </a:cxn>
                  <a:cxn ang="0">
                    <a:pos x="T2" y="T3"/>
                  </a:cxn>
                  <a:cxn ang="0">
                    <a:pos x="T4" y="T5"/>
                  </a:cxn>
                  <a:cxn ang="0">
                    <a:pos x="T6" y="T7"/>
                  </a:cxn>
                  <a:cxn ang="0">
                    <a:pos x="T8" y="T9"/>
                  </a:cxn>
                </a:cxnLst>
                <a:rect l="0" t="0" r="r" b="b"/>
                <a:pathLst>
                  <a:path w="98" h="16">
                    <a:moveTo>
                      <a:pt x="98" y="7"/>
                    </a:moveTo>
                    <a:lnTo>
                      <a:pt x="94" y="0"/>
                    </a:lnTo>
                    <a:lnTo>
                      <a:pt x="0" y="9"/>
                    </a:lnTo>
                    <a:lnTo>
                      <a:pt x="3" y="16"/>
                    </a:lnTo>
                    <a:lnTo>
                      <a:pt x="98"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63" name="任意多边形: 形状 262"/>
              <p:cNvSpPr/>
              <p:nvPr>
                <p:custDataLst>
                  <p:tags r:id="rId116"/>
                </p:custDataLst>
              </p:nvPr>
            </p:nvSpPr>
            <p:spPr bwMode="auto">
              <a:xfrm>
                <a:off x="4232275" y="3363913"/>
                <a:ext cx="153988" cy="22225"/>
              </a:xfrm>
              <a:custGeom>
                <a:avLst/>
                <a:gdLst>
                  <a:gd name="T0" fmla="*/ 97 w 97"/>
                  <a:gd name="T1" fmla="*/ 7 h 14"/>
                  <a:gd name="T2" fmla="*/ 95 w 97"/>
                  <a:gd name="T3" fmla="*/ 0 h 14"/>
                  <a:gd name="T4" fmla="*/ 0 w 97"/>
                  <a:gd name="T5" fmla="*/ 6 h 14"/>
                  <a:gd name="T6" fmla="*/ 2 w 97"/>
                  <a:gd name="T7" fmla="*/ 14 h 14"/>
                  <a:gd name="T8" fmla="*/ 97 w 97"/>
                  <a:gd name="T9" fmla="*/ 7 h 14"/>
                </a:gdLst>
                <a:ahLst/>
                <a:cxnLst>
                  <a:cxn ang="0">
                    <a:pos x="T0" y="T1"/>
                  </a:cxn>
                  <a:cxn ang="0">
                    <a:pos x="T2" y="T3"/>
                  </a:cxn>
                  <a:cxn ang="0">
                    <a:pos x="T4" y="T5"/>
                  </a:cxn>
                  <a:cxn ang="0">
                    <a:pos x="T6" y="T7"/>
                  </a:cxn>
                  <a:cxn ang="0">
                    <a:pos x="T8" y="T9"/>
                  </a:cxn>
                </a:cxnLst>
                <a:rect l="0" t="0" r="r" b="b"/>
                <a:pathLst>
                  <a:path w="97" h="14">
                    <a:moveTo>
                      <a:pt x="97" y="7"/>
                    </a:moveTo>
                    <a:lnTo>
                      <a:pt x="95" y="0"/>
                    </a:lnTo>
                    <a:lnTo>
                      <a:pt x="0" y="6"/>
                    </a:lnTo>
                    <a:lnTo>
                      <a:pt x="2" y="14"/>
                    </a:lnTo>
                    <a:lnTo>
                      <a:pt x="97"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64" name="任意多边形: 形状 263"/>
              <p:cNvSpPr/>
              <p:nvPr>
                <p:custDataLst>
                  <p:tags r:id="rId117"/>
                </p:custDataLst>
              </p:nvPr>
            </p:nvSpPr>
            <p:spPr bwMode="auto">
              <a:xfrm>
                <a:off x="4222750" y="3324225"/>
                <a:ext cx="153988" cy="17463"/>
              </a:xfrm>
              <a:custGeom>
                <a:avLst/>
                <a:gdLst>
                  <a:gd name="T0" fmla="*/ 97 w 97"/>
                  <a:gd name="T1" fmla="*/ 7 h 11"/>
                  <a:gd name="T2" fmla="*/ 96 w 97"/>
                  <a:gd name="T3" fmla="*/ 0 h 11"/>
                  <a:gd name="T4" fmla="*/ 0 w 97"/>
                  <a:gd name="T5" fmla="*/ 4 h 11"/>
                  <a:gd name="T6" fmla="*/ 1 w 97"/>
                  <a:gd name="T7" fmla="*/ 11 h 11"/>
                  <a:gd name="T8" fmla="*/ 97 w 97"/>
                  <a:gd name="T9" fmla="*/ 7 h 11"/>
                </a:gdLst>
                <a:ahLst/>
                <a:cxnLst>
                  <a:cxn ang="0">
                    <a:pos x="T0" y="T1"/>
                  </a:cxn>
                  <a:cxn ang="0">
                    <a:pos x="T2" y="T3"/>
                  </a:cxn>
                  <a:cxn ang="0">
                    <a:pos x="T4" y="T5"/>
                  </a:cxn>
                  <a:cxn ang="0">
                    <a:pos x="T6" y="T7"/>
                  </a:cxn>
                  <a:cxn ang="0">
                    <a:pos x="T8" y="T9"/>
                  </a:cxn>
                </a:cxnLst>
                <a:rect l="0" t="0" r="r" b="b"/>
                <a:pathLst>
                  <a:path w="97" h="11">
                    <a:moveTo>
                      <a:pt x="97" y="7"/>
                    </a:moveTo>
                    <a:lnTo>
                      <a:pt x="96" y="0"/>
                    </a:lnTo>
                    <a:lnTo>
                      <a:pt x="0" y="4"/>
                    </a:lnTo>
                    <a:lnTo>
                      <a:pt x="1" y="11"/>
                    </a:lnTo>
                    <a:lnTo>
                      <a:pt x="97"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65" name="任意多边形: 形状 264"/>
              <p:cNvSpPr/>
              <p:nvPr>
                <p:custDataLst>
                  <p:tags r:id="rId118"/>
                </p:custDataLst>
              </p:nvPr>
            </p:nvSpPr>
            <p:spPr bwMode="auto">
              <a:xfrm>
                <a:off x="4217988" y="3284538"/>
                <a:ext cx="152400" cy="14288"/>
              </a:xfrm>
              <a:custGeom>
                <a:avLst/>
                <a:gdLst>
                  <a:gd name="T0" fmla="*/ 96 w 96"/>
                  <a:gd name="T1" fmla="*/ 7 h 9"/>
                  <a:gd name="T2" fmla="*/ 96 w 96"/>
                  <a:gd name="T3" fmla="*/ 0 h 9"/>
                  <a:gd name="T4" fmla="*/ 0 w 96"/>
                  <a:gd name="T5" fmla="*/ 2 h 9"/>
                  <a:gd name="T6" fmla="*/ 0 w 96"/>
                  <a:gd name="T7" fmla="*/ 9 h 9"/>
                  <a:gd name="T8" fmla="*/ 96 w 96"/>
                  <a:gd name="T9" fmla="*/ 7 h 9"/>
                </a:gdLst>
                <a:ahLst/>
                <a:cxnLst>
                  <a:cxn ang="0">
                    <a:pos x="T0" y="T1"/>
                  </a:cxn>
                  <a:cxn ang="0">
                    <a:pos x="T2" y="T3"/>
                  </a:cxn>
                  <a:cxn ang="0">
                    <a:pos x="T4" y="T5"/>
                  </a:cxn>
                  <a:cxn ang="0">
                    <a:pos x="T6" y="T7"/>
                  </a:cxn>
                  <a:cxn ang="0">
                    <a:pos x="T8" y="T9"/>
                  </a:cxn>
                </a:cxnLst>
                <a:rect l="0" t="0" r="r" b="b"/>
                <a:pathLst>
                  <a:path w="96" h="9">
                    <a:moveTo>
                      <a:pt x="96" y="7"/>
                    </a:moveTo>
                    <a:lnTo>
                      <a:pt x="96" y="0"/>
                    </a:lnTo>
                    <a:lnTo>
                      <a:pt x="0" y="2"/>
                    </a:lnTo>
                    <a:lnTo>
                      <a:pt x="0" y="9"/>
                    </a:lnTo>
                    <a:lnTo>
                      <a:pt x="96"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66" name="任意多边形: 形状 265"/>
              <p:cNvSpPr/>
              <p:nvPr>
                <p:custDataLst>
                  <p:tags r:id="rId119"/>
                </p:custDataLst>
              </p:nvPr>
            </p:nvSpPr>
            <p:spPr bwMode="auto">
              <a:xfrm>
                <a:off x="4217988" y="3243263"/>
                <a:ext cx="152400" cy="12700"/>
              </a:xfrm>
              <a:custGeom>
                <a:avLst/>
                <a:gdLst>
                  <a:gd name="T0" fmla="*/ 96 w 96"/>
                  <a:gd name="T1" fmla="*/ 8 h 8"/>
                  <a:gd name="T2" fmla="*/ 96 w 96"/>
                  <a:gd name="T3" fmla="*/ 0 h 8"/>
                  <a:gd name="T4" fmla="*/ 0 w 96"/>
                  <a:gd name="T5" fmla="*/ 0 h 8"/>
                  <a:gd name="T6" fmla="*/ 0 w 96"/>
                  <a:gd name="T7" fmla="*/ 7 h 8"/>
                  <a:gd name="T8" fmla="*/ 96 w 96"/>
                  <a:gd name="T9" fmla="*/ 8 h 8"/>
                </a:gdLst>
                <a:ahLst/>
                <a:cxnLst>
                  <a:cxn ang="0">
                    <a:pos x="T0" y="T1"/>
                  </a:cxn>
                  <a:cxn ang="0">
                    <a:pos x="T2" y="T3"/>
                  </a:cxn>
                  <a:cxn ang="0">
                    <a:pos x="T4" y="T5"/>
                  </a:cxn>
                  <a:cxn ang="0">
                    <a:pos x="T6" y="T7"/>
                  </a:cxn>
                  <a:cxn ang="0">
                    <a:pos x="T8" y="T9"/>
                  </a:cxn>
                </a:cxnLst>
                <a:rect l="0" t="0" r="r" b="b"/>
                <a:pathLst>
                  <a:path w="96" h="8">
                    <a:moveTo>
                      <a:pt x="96" y="8"/>
                    </a:moveTo>
                    <a:lnTo>
                      <a:pt x="96" y="0"/>
                    </a:lnTo>
                    <a:lnTo>
                      <a:pt x="0" y="0"/>
                    </a:lnTo>
                    <a:lnTo>
                      <a:pt x="0" y="7"/>
                    </a:lnTo>
                    <a:lnTo>
                      <a:pt x="96"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67" name="任意多边形: 形状 266"/>
              <p:cNvSpPr/>
              <p:nvPr>
                <p:custDataLst>
                  <p:tags r:id="rId120"/>
                </p:custDataLst>
              </p:nvPr>
            </p:nvSpPr>
            <p:spPr bwMode="auto">
              <a:xfrm>
                <a:off x="4221163" y="3200400"/>
                <a:ext cx="153988" cy="14288"/>
              </a:xfrm>
              <a:custGeom>
                <a:avLst/>
                <a:gdLst>
                  <a:gd name="T0" fmla="*/ 96 w 97"/>
                  <a:gd name="T1" fmla="*/ 9 h 9"/>
                  <a:gd name="T2" fmla="*/ 97 w 97"/>
                  <a:gd name="T3" fmla="*/ 2 h 9"/>
                  <a:gd name="T4" fmla="*/ 2 w 97"/>
                  <a:gd name="T5" fmla="*/ 0 h 9"/>
                  <a:gd name="T6" fmla="*/ 0 w 97"/>
                  <a:gd name="T7" fmla="*/ 7 h 9"/>
                  <a:gd name="T8" fmla="*/ 96 w 97"/>
                  <a:gd name="T9" fmla="*/ 9 h 9"/>
                </a:gdLst>
                <a:ahLst/>
                <a:cxnLst>
                  <a:cxn ang="0">
                    <a:pos x="T0" y="T1"/>
                  </a:cxn>
                  <a:cxn ang="0">
                    <a:pos x="T2" y="T3"/>
                  </a:cxn>
                  <a:cxn ang="0">
                    <a:pos x="T4" y="T5"/>
                  </a:cxn>
                  <a:cxn ang="0">
                    <a:pos x="T6" y="T7"/>
                  </a:cxn>
                  <a:cxn ang="0">
                    <a:pos x="T8" y="T9"/>
                  </a:cxn>
                </a:cxnLst>
                <a:rect l="0" t="0" r="r" b="b"/>
                <a:pathLst>
                  <a:path w="97" h="9">
                    <a:moveTo>
                      <a:pt x="96" y="9"/>
                    </a:moveTo>
                    <a:lnTo>
                      <a:pt x="97" y="2"/>
                    </a:lnTo>
                    <a:lnTo>
                      <a:pt x="2" y="0"/>
                    </a:lnTo>
                    <a:lnTo>
                      <a:pt x="0" y="7"/>
                    </a:lnTo>
                    <a:lnTo>
                      <a:pt x="96"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68" name="任意多边形: 形状 267"/>
              <p:cNvSpPr/>
              <p:nvPr>
                <p:custDataLst>
                  <p:tags r:id="rId121"/>
                </p:custDataLst>
              </p:nvPr>
            </p:nvSpPr>
            <p:spPr bwMode="auto">
              <a:xfrm>
                <a:off x="4230688" y="3155950"/>
                <a:ext cx="153988" cy="19050"/>
              </a:xfrm>
              <a:custGeom>
                <a:avLst/>
                <a:gdLst>
                  <a:gd name="T0" fmla="*/ 96 w 97"/>
                  <a:gd name="T1" fmla="*/ 12 h 12"/>
                  <a:gd name="T2" fmla="*/ 97 w 97"/>
                  <a:gd name="T3" fmla="*/ 5 h 12"/>
                  <a:gd name="T4" fmla="*/ 2 w 97"/>
                  <a:gd name="T5" fmla="*/ 0 h 12"/>
                  <a:gd name="T6" fmla="*/ 0 w 97"/>
                  <a:gd name="T7" fmla="*/ 7 h 12"/>
                  <a:gd name="T8" fmla="*/ 96 w 97"/>
                  <a:gd name="T9" fmla="*/ 12 h 12"/>
                </a:gdLst>
                <a:ahLst/>
                <a:cxnLst>
                  <a:cxn ang="0">
                    <a:pos x="T0" y="T1"/>
                  </a:cxn>
                  <a:cxn ang="0">
                    <a:pos x="T2" y="T3"/>
                  </a:cxn>
                  <a:cxn ang="0">
                    <a:pos x="T4" y="T5"/>
                  </a:cxn>
                  <a:cxn ang="0">
                    <a:pos x="T6" y="T7"/>
                  </a:cxn>
                  <a:cxn ang="0">
                    <a:pos x="T8" y="T9"/>
                  </a:cxn>
                </a:cxnLst>
                <a:rect l="0" t="0" r="r" b="b"/>
                <a:pathLst>
                  <a:path w="97" h="12">
                    <a:moveTo>
                      <a:pt x="96" y="12"/>
                    </a:moveTo>
                    <a:lnTo>
                      <a:pt x="97" y="5"/>
                    </a:lnTo>
                    <a:lnTo>
                      <a:pt x="2" y="0"/>
                    </a:lnTo>
                    <a:lnTo>
                      <a:pt x="0" y="7"/>
                    </a:lnTo>
                    <a:lnTo>
                      <a:pt x="96"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69" name="任意多边形: 形状 268"/>
              <p:cNvSpPr/>
              <p:nvPr>
                <p:custDataLst>
                  <p:tags r:id="rId122"/>
                </p:custDataLst>
              </p:nvPr>
            </p:nvSpPr>
            <p:spPr bwMode="auto">
              <a:xfrm>
                <a:off x="4244975" y="3111500"/>
                <a:ext cx="155575" cy="23813"/>
              </a:xfrm>
              <a:custGeom>
                <a:avLst/>
                <a:gdLst>
                  <a:gd name="T0" fmla="*/ 95 w 98"/>
                  <a:gd name="T1" fmla="*/ 15 h 15"/>
                  <a:gd name="T2" fmla="*/ 98 w 98"/>
                  <a:gd name="T3" fmla="*/ 8 h 15"/>
                  <a:gd name="T4" fmla="*/ 3 w 98"/>
                  <a:gd name="T5" fmla="*/ 0 h 15"/>
                  <a:gd name="T6" fmla="*/ 0 w 98"/>
                  <a:gd name="T7" fmla="*/ 8 h 15"/>
                  <a:gd name="T8" fmla="*/ 95 w 98"/>
                  <a:gd name="T9" fmla="*/ 15 h 15"/>
                </a:gdLst>
                <a:ahLst/>
                <a:cxnLst>
                  <a:cxn ang="0">
                    <a:pos x="T0" y="T1"/>
                  </a:cxn>
                  <a:cxn ang="0">
                    <a:pos x="T2" y="T3"/>
                  </a:cxn>
                  <a:cxn ang="0">
                    <a:pos x="T4" y="T5"/>
                  </a:cxn>
                  <a:cxn ang="0">
                    <a:pos x="T6" y="T7"/>
                  </a:cxn>
                  <a:cxn ang="0">
                    <a:pos x="T8" y="T9"/>
                  </a:cxn>
                </a:cxnLst>
                <a:rect l="0" t="0" r="r" b="b"/>
                <a:pathLst>
                  <a:path w="98" h="15">
                    <a:moveTo>
                      <a:pt x="95" y="15"/>
                    </a:moveTo>
                    <a:lnTo>
                      <a:pt x="98" y="8"/>
                    </a:lnTo>
                    <a:lnTo>
                      <a:pt x="3" y="0"/>
                    </a:lnTo>
                    <a:lnTo>
                      <a:pt x="0" y="8"/>
                    </a:lnTo>
                    <a:lnTo>
                      <a:pt x="95"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70" name="任意多边形: 形状 269"/>
              <p:cNvSpPr/>
              <p:nvPr>
                <p:custDataLst>
                  <p:tags r:id="rId123"/>
                </p:custDataLst>
              </p:nvPr>
            </p:nvSpPr>
            <p:spPr bwMode="auto">
              <a:xfrm>
                <a:off x="4265613" y="3070225"/>
                <a:ext cx="153988" cy="25400"/>
              </a:xfrm>
              <a:custGeom>
                <a:avLst/>
                <a:gdLst>
                  <a:gd name="T0" fmla="*/ 93 w 97"/>
                  <a:gd name="T1" fmla="*/ 16 h 16"/>
                  <a:gd name="T2" fmla="*/ 97 w 97"/>
                  <a:gd name="T3" fmla="*/ 9 h 16"/>
                  <a:gd name="T4" fmla="*/ 3 w 97"/>
                  <a:gd name="T5" fmla="*/ 0 h 16"/>
                  <a:gd name="T6" fmla="*/ 0 w 97"/>
                  <a:gd name="T7" fmla="*/ 7 h 16"/>
                  <a:gd name="T8" fmla="*/ 93 w 97"/>
                  <a:gd name="T9" fmla="*/ 16 h 16"/>
                </a:gdLst>
                <a:ahLst/>
                <a:cxnLst>
                  <a:cxn ang="0">
                    <a:pos x="T0" y="T1"/>
                  </a:cxn>
                  <a:cxn ang="0">
                    <a:pos x="T2" y="T3"/>
                  </a:cxn>
                  <a:cxn ang="0">
                    <a:pos x="T4" y="T5"/>
                  </a:cxn>
                  <a:cxn ang="0">
                    <a:pos x="T6" y="T7"/>
                  </a:cxn>
                  <a:cxn ang="0">
                    <a:pos x="T8" y="T9"/>
                  </a:cxn>
                </a:cxnLst>
                <a:rect l="0" t="0" r="r" b="b"/>
                <a:pathLst>
                  <a:path w="97" h="16">
                    <a:moveTo>
                      <a:pt x="93" y="16"/>
                    </a:moveTo>
                    <a:lnTo>
                      <a:pt x="97" y="9"/>
                    </a:lnTo>
                    <a:lnTo>
                      <a:pt x="3" y="0"/>
                    </a:lnTo>
                    <a:lnTo>
                      <a:pt x="0" y="7"/>
                    </a:lnTo>
                    <a:lnTo>
                      <a:pt x="93"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71" name="任意多边形: 形状 270"/>
              <p:cNvSpPr/>
              <p:nvPr>
                <p:custDataLst>
                  <p:tags r:id="rId124"/>
                </p:custDataLst>
              </p:nvPr>
            </p:nvSpPr>
            <p:spPr bwMode="auto">
              <a:xfrm>
                <a:off x="4289425" y="3027363"/>
                <a:ext cx="153988" cy="30163"/>
              </a:xfrm>
              <a:custGeom>
                <a:avLst/>
                <a:gdLst>
                  <a:gd name="T0" fmla="*/ 92 w 97"/>
                  <a:gd name="T1" fmla="*/ 19 h 19"/>
                  <a:gd name="T2" fmla="*/ 97 w 97"/>
                  <a:gd name="T3" fmla="*/ 11 h 19"/>
                  <a:gd name="T4" fmla="*/ 4 w 97"/>
                  <a:gd name="T5" fmla="*/ 0 h 19"/>
                  <a:gd name="T6" fmla="*/ 0 w 97"/>
                  <a:gd name="T7" fmla="*/ 7 h 19"/>
                  <a:gd name="T8" fmla="*/ 92 w 97"/>
                  <a:gd name="T9" fmla="*/ 19 h 19"/>
                </a:gdLst>
                <a:ahLst/>
                <a:cxnLst>
                  <a:cxn ang="0">
                    <a:pos x="T0" y="T1"/>
                  </a:cxn>
                  <a:cxn ang="0">
                    <a:pos x="T2" y="T3"/>
                  </a:cxn>
                  <a:cxn ang="0">
                    <a:pos x="T4" y="T5"/>
                  </a:cxn>
                  <a:cxn ang="0">
                    <a:pos x="T6" y="T7"/>
                  </a:cxn>
                  <a:cxn ang="0">
                    <a:pos x="T8" y="T9"/>
                  </a:cxn>
                </a:cxnLst>
                <a:rect l="0" t="0" r="r" b="b"/>
                <a:pathLst>
                  <a:path w="97" h="19">
                    <a:moveTo>
                      <a:pt x="92" y="19"/>
                    </a:moveTo>
                    <a:lnTo>
                      <a:pt x="97" y="11"/>
                    </a:lnTo>
                    <a:lnTo>
                      <a:pt x="4" y="0"/>
                    </a:lnTo>
                    <a:lnTo>
                      <a:pt x="0" y="7"/>
                    </a:lnTo>
                    <a:lnTo>
                      <a:pt x="92"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72" name="任意多边形: 形状 271"/>
              <p:cNvSpPr/>
              <p:nvPr>
                <p:custDataLst>
                  <p:tags r:id="rId125"/>
                </p:custDataLst>
              </p:nvPr>
            </p:nvSpPr>
            <p:spPr bwMode="auto">
              <a:xfrm>
                <a:off x="4318000" y="2984500"/>
                <a:ext cx="153988" cy="33338"/>
              </a:xfrm>
              <a:custGeom>
                <a:avLst/>
                <a:gdLst>
                  <a:gd name="T0" fmla="*/ 92 w 97"/>
                  <a:gd name="T1" fmla="*/ 21 h 21"/>
                  <a:gd name="T2" fmla="*/ 97 w 97"/>
                  <a:gd name="T3" fmla="*/ 14 h 21"/>
                  <a:gd name="T4" fmla="*/ 6 w 97"/>
                  <a:gd name="T5" fmla="*/ 0 h 21"/>
                  <a:gd name="T6" fmla="*/ 0 w 97"/>
                  <a:gd name="T7" fmla="*/ 8 h 21"/>
                  <a:gd name="T8" fmla="*/ 92 w 97"/>
                  <a:gd name="T9" fmla="*/ 21 h 21"/>
                </a:gdLst>
                <a:ahLst/>
                <a:cxnLst>
                  <a:cxn ang="0">
                    <a:pos x="T0" y="T1"/>
                  </a:cxn>
                  <a:cxn ang="0">
                    <a:pos x="T2" y="T3"/>
                  </a:cxn>
                  <a:cxn ang="0">
                    <a:pos x="T4" y="T5"/>
                  </a:cxn>
                  <a:cxn ang="0">
                    <a:pos x="T6" y="T7"/>
                  </a:cxn>
                  <a:cxn ang="0">
                    <a:pos x="T8" y="T9"/>
                  </a:cxn>
                </a:cxnLst>
                <a:rect l="0" t="0" r="r" b="b"/>
                <a:pathLst>
                  <a:path w="97" h="21">
                    <a:moveTo>
                      <a:pt x="92" y="21"/>
                    </a:moveTo>
                    <a:lnTo>
                      <a:pt x="97" y="14"/>
                    </a:lnTo>
                    <a:lnTo>
                      <a:pt x="6" y="0"/>
                    </a:lnTo>
                    <a:lnTo>
                      <a:pt x="0" y="8"/>
                    </a:lnTo>
                    <a:lnTo>
                      <a:pt x="92"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73" name="任意多边形: 形状 272"/>
              <p:cNvSpPr/>
              <p:nvPr>
                <p:custDataLst>
                  <p:tags r:id="rId126"/>
                </p:custDataLst>
              </p:nvPr>
            </p:nvSpPr>
            <p:spPr bwMode="auto">
              <a:xfrm>
                <a:off x="4352925" y="2944813"/>
                <a:ext cx="150813" cy="34925"/>
              </a:xfrm>
              <a:custGeom>
                <a:avLst/>
                <a:gdLst>
                  <a:gd name="T0" fmla="*/ 89 w 95"/>
                  <a:gd name="T1" fmla="*/ 22 h 22"/>
                  <a:gd name="T2" fmla="*/ 95 w 95"/>
                  <a:gd name="T3" fmla="*/ 16 h 22"/>
                  <a:gd name="T4" fmla="*/ 7 w 95"/>
                  <a:gd name="T5" fmla="*/ 0 h 22"/>
                  <a:gd name="T6" fmla="*/ 0 w 95"/>
                  <a:gd name="T7" fmla="*/ 7 h 22"/>
                  <a:gd name="T8" fmla="*/ 89 w 95"/>
                  <a:gd name="T9" fmla="*/ 22 h 22"/>
                </a:gdLst>
                <a:ahLst/>
                <a:cxnLst>
                  <a:cxn ang="0">
                    <a:pos x="T0" y="T1"/>
                  </a:cxn>
                  <a:cxn ang="0">
                    <a:pos x="T2" y="T3"/>
                  </a:cxn>
                  <a:cxn ang="0">
                    <a:pos x="T4" y="T5"/>
                  </a:cxn>
                  <a:cxn ang="0">
                    <a:pos x="T6" y="T7"/>
                  </a:cxn>
                  <a:cxn ang="0">
                    <a:pos x="T8" y="T9"/>
                  </a:cxn>
                </a:cxnLst>
                <a:rect l="0" t="0" r="r" b="b"/>
                <a:pathLst>
                  <a:path w="95" h="22">
                    <a:moveTo>
                      <a:pt x="89" y="22"/>
                    </a:moveTo>
                    <a:lnTo>
                      <a:pt x="95" y="16"/>
                    </a:lnTo>
                    <a:lnTo>
                      <a:pt x="7" y="0"/>
                    </a:lnTo>
                    <a:lnTo>
                      <a:pt x="0" y="7"/>
                    </a:lnTo>
                    <a:lnTo>
                      <a:pt x="89"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74" name="任意多边形: 形状 273"/>
              <p:cNvSpPr/>
              <p:nvPr>
                <p:custDataLst>
                  <p:tags r:id="rId127"/>
                </p:custDataLst>
              </p:nvPr>
            </p:nvSpPr>
            <p:spPr bwMode="auto">
              <a:xfrm>
                <a:off x="4392613" y="2905125"/>
                <a:ext cx="149225" cy="38100"/>
              </a:xfrm>
              <a:custGeom>
                <a:avLst/>
                <a:gdLst>
                  <a:gd name="T0" fmla="*/ 87 w 94"/>
                  <a:gd name="T1" fmla="*/ 24 h 24"/>
                  <a:gd name="T2" fmla="*/ 94 w 94"/>
                  <a:gd name="T3" fmla="*/ 17 h 24"/>
                  <a:gd name="T4" fmla="*/ 7 w 94"/>
                  <a:gd name="T5" fmla="*/ 0 h 24"/>
                  <a:gd name="T6" fmla="*/ 0 w 94"/>
                  <a:gd name="T7" fmla="*/ 6 h 24"/>
                  <a:gd name="T8" fmla="*/ 87 w 94"/>
                  <a:gd name="T9" fmla="*/ 24 h 24"/>
                </a:gdLst>
                <a:ahLst/>
                <a:cxnLst>
                  <a:cxn ang="0">
                    <a:pos x="T0" y="T1"/>
                  </a:cxn>
                  <a:cxn ang="0">
                    <a:pos x="T2" y="T3"/>
                  </a:cxn>
                  <a:cxn ang="0">
                    <a:pos x="T4" y="T5"/>
                  </a:cxn>
                  <a:cxn ang="0">
                    <a:pos x="T6" y="T7"/>
                  </a:cxn>
                  <a:cxn ang="0">
                    <a:pos x="T8" y="T9"/>
                  </a:cxn>
                </a:cxnLst>
                <a:rect l="0" t="0" r="r" b="b"/>
                <a:pathLst>
                  <a:path w="94" h="24">
                    <a:moveTo>
                      <a:pt x="87" y="24"/>
                    </a:moveTo>
                    <a:lnTo>
                      <a:pt x="94" y="17"/>
                    </a:lnTo>
                    <a:lnTo>
                      <a:pt x="7" y="0"/>
                    </a:lnTo>
                    <a:lnTo>
                      <a:pt x="0" y="6"/>
                    </a:lnTo>
                    <a:lnTo>
                      <a:pt x="87"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75" name="任意多边形: 形状 274"/>
              <p:cNvSpPr/>
              <p:nvPr>
                <p:custDataLst>
                  <p:tags r:id="rId128"/>
                </p:custDataLst>
              </p:nvPr>
            </p:nvSpPr>
            <p:spPr bwMode="auto">
              <a:xfrm>
                <a:off x="4435475" y="2865438"/>
                <a:ext cx="147638" cy="41275"/>
              </a:xfrm>
              <a:custGeom>
                <a:avLst/>
                <a:gdLst>
                  <a:gd name="T0" fmla="*/ 85 w 93"/>
                  <a:gd name="T1" fmla="*/ 26 h 26"/>
                  <a:gd name="T2" fmla="*/ 93 w 93"/>
                  <a:gd name="T3" fmla="*/ 20 h 26"/>
                  <a:gd name="T4" fmla="*/ 8 w 93"/>
                  <a:gd name="T5" fmla="*/ 0 h 26"/>
                  <a:gd name="T6" fmla="*/ 0 w 93"/>
                  <a:gd name="T7" fmla="*/ 6 h 26"/>
                  <a:gd name="T8" fmla="*/ 85 w 93"/>
                  <a:gd name="T9" fmla="*/ 26 h 26"/>
                </a:gdLst>
                <a:ahLst/>
                <a:cxnLst>
                  <a:cxn ang="0">
                    <a:pos x="T0" y="T1"/>
                  </a:cxn>
                  <a:cxn ang="0">
                    <a:pos x="T2" y="T3"/>
                  </a:cxn>
                  <a:cxn ang="0">
                    <a:pos x="T4" y="T5"/>
                  </a:cxn>
                  <a:cxn ang="0">
                    <a:pos x="T6" y="T7"/>
                  </a:cxn>
                  <a:cxn ang="0">
                    <a:pos x="T8" y="T9"/>
                  </a:cxn>
                </a:cxnLst>
                <a:rect l="0" t="0" r="r" b="b"/>
                <a:pathLst>
                  <a:path w="93" h="26">
                    <a:moveTo>
                      <a:pt x="85" y="26"/>
                    </a:moveTo>
                    <a:lnTo>
                      <a:pt x="93" y="20"/>
                    </a:lnTo>
                    <a:lnTo>
                      <a:pt x="8" y="0"/>
                    </a:lnTo>
                    <a:lnTo>
                      <a:pt x="0" y="6"/>
                    </a:lnTo>
                    <a:lnTo>
                      <a:pt x="85"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76" name="任意多边形: 形状 275"/>
              <p:cNvSpPr/>
              <p:nvPr>
                <p:custDataLst>
                  <p:tags r:id="rId129"/>
                </p:custDataLst>
              </p:nvPr>
            </p:nvSpPr>
            <p:spPr bwMode="auto">
              <a:xfrm>
                <a:off x="4483100" y="2827338"/>
                <a:ext cx="146050" cy="44450"/>
              </a:xfrm>
              <a:custGeom>
                <a:avLst/>
                <a:gdLst>
                  <a:gd name="T0" fmla="*/ 83 w 92"/>
                  <a:gd name="T1" fmla="*/ 28 h 28"/>
                  <a:gd name="T2" fmla="*/ 92 w 92"/>
                  <a:gd name="T3" fmla="*/ 21 h 28"/>
                  <a:gd name="T4" fmla="*/ 9 w 92"/>
                  <a:gd name="T5" fmla="*/ 0 h 28"/>
                  <a:gd name="T6" fmla="*/ 0 w 92"/>
                  <a:gd name="T7" fmla="*/ 6 h 28"/>
                  <a:gd name="T8" fmla="*/ 83 w 92"/>
                  <a:gd name="T9" fmla="*/ 28 h 28"/>
                </a:gdLst>
                <a:ahLst/>
                <a:cxnLst>
                  <a:cxn ang="0">
                    <a:pos x="T0" y="T1"/>
                  </a:cxn>
                  <a:cxn ang="0">
                    <a:pos x="T2" y="T3"/>
                  </a:cxn>
                  <a:cxn ang="0">
                    <a:pos x="T4" y="T5"/>
                  </a:cxn>
                  <a:cxn ang="0">
                    <a:pos x="T6" y="T7"/>
                  </a:cxn>
                  <a:cxn ang="0">
                    <a:pos x="T8" y="T9"/>
                  </a:cxn>
                </a:cxnLst>
                <a:rect l="0" t="0" r="r" b="b"/>
                <a:pathLst>
                  <a:path w="92" h="28">
                    <a:moveTo>
                      <a:pt x="83" y="28"/>
                    </a:moveTo>
                    <a:lnTo>
                      <a:pt x="92" y="21"/>
                    </a:lnTo>
                    <a:lnTo>
                      <a:pt x="9" y="0"/>
                    </a:lnTo>
                    <a:lnTo>
                      <a:pt x="0" y="6"/>
                    </a:lnTo>
                    <a:lnTo>
                      <a:pt x="83" y="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77" name="任意多边形: 形状 276"/>
              <p:cNvSpPr/>
              <p:nvPr>
                <p:custDataLst>
                  <p:tags r:id="rId130"/>
                </p:custDataLst>
              </p:nvPr>
            </p:nvSpPr>
            <p:spPr bwMode="auto">
              <a:xfrm>
                <a:off x="4537075" y="2790825"/>
                <a:ext cx="141288" cy="47625"/>
              </a:xfrm>
              <a:custGeom>
                <a:avLst/>
                <a:gdLst>
                  <a:gd name="T0" fmla="*/ 79 w 89"/>
                  <a:gd name="T1" fmla="*/ 30 h 30"/>
                  <a:gd name="T2" fmla="*/ 89 w 89"/>
                  <a:gd name="T3" fmla="*/ 23 h 30"/>
                  <a:gd name="T4" fmla="*/ 9 w 89"/>
                  <a:gd name="T5" fmla="*/ 0 h 30"/>
                  <a:gd name="T6" fmla="*/ 0 w 89"/>
                  <a:gd name="T7" fmla="*/ 6 h 30"/>
                  <a:gd name="T8" fmla="*/ 79 w 89"/>
                  <a:gd name="T9" fmla="*/ 30 h 30"/>
                </a:gdLst>
                <a:ahLst/>
                <a:cxnLst>
                  <a:cxn ang="0">
                    <a:pos x="T0" y="T1"/>
                  </a:cxn>
                  <a:cxn ang="0">
                    <a:pos x="T2" y="T3"/>
                  </a:cxn>
                  <a:cxn ang="0">
                    <a:pos x="T4" y="T5"/>
                  </a:cxn>
                  <a:cxn ang="0">
                    <a:pos x="T6" y="T7"/>
                  </a:cxn>
                  <a:cxn ang="0">
                    <a:pos x="T8" y="T9"/>
                  </a:cxn>
                </a:cxnLst>
                <a:rect l="0" t="0" r="r" b="b"/>
                <a:pathLst>
                  <a:path w="89" h="30">
                    <a:moveTo>
                      <a:pt x="79" y="30"/>
                    </a:moveTo>
                    <a:lnTo>
                      <a:pt x="89" y="23"/>
                    </a:lnTo>
                    <a:lnTo>
                      <a:pt x="9" y="0"/>
                    </a:lnTo>
                    <a:lnTo>
                      <a:pt x="0" y="6"/>
                    </a:lnTo>
                    <a:lnTo>
                      <a:pt x="79"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78" name="任意多边形: 形状 277"/>
              <p:cNvSpPr/>
              <p:nvPr>
                <p:custDataLst>
                  <p:tags r:id="rId131"/>
                </p:custDataLst>
              </p:nvPr>
            </p:nvSpPr>
            <p:spPr bwMode="auto">
              <a:xfrm>
                <a:off x="4594225" y="2754313"/>
                <a:ext cx="136525" cy="50800"/>
              </a:xfrm>
              <a:custGeom>
                <a:avLst/>
                <a:gdLst>
                  <a:gd name="T0" fmla="*/ 76 w 86"/>
                  <a:gd name="T1" fmla="*/ 32 h 32"/>
                  <a:gd name="T2" fmla="*/ 86 w 86"/>
                  <a:gd name="T3" fmla="*/ 26 h 32"/>
                  <a:gd name="T4" fmla="*/ 10 w 86"/>
                  <a:gd name="T5" fmla="*/ 0 h 32"/>
                  <a:gd name="T6" fmla="*/ 0 w 86"/>
                  <a:gd name="T7" fmla="*/ 6 h 32"/>
                  <a:gd name="T8" fmla="*/ 76 w 86"/>
                  <a:gd name="T9" fmla="*/ 32 h 32"/>
                </a:gdLst>
                <a:ahLst/>
                <a:cxnLst>
                  <a:cxn ang="0">
                    <a:pos x="T0" y="T1"/>
                  </a:cxn>
                  <a:cxn ang="0">
                    <a:pos x="T2" y="T3"/>
                  </a:cxn>
                  <a:cxn ang="0">
                    <a:pos x="T4" y="T5"/>
                  </a:cxn>
                  <a:cxn ang="0">
                    <a:pos x="T6" y="T7"/>
                  </a:cxn>
                  <a:cxn ang="0">
                    <a:pos x="T8" y="T9"/>
                  </a:cxn>
                </a:cxnLst>
                <a:rect l="0" t="0" r="r" b="b"/>
                <a:pathLst>
                  <a:path w="86" h="32">
                    <a:moveTo>
                      <a:pt x="76" y="32"/>
                    </a:moveTo>
                    <a:lnTo>
                      <a:pt x="86" y="26"/>
                    </a:lnTo>
                    <a:lnTo>
                      <a:pt x="10" y="0"/>
                    </a:lnTo>
                    <a:lnTo>
                      <a:pt x="0" y="6"/>
                    </a:lnTo>
                    <a:lnTo>
                      <a:pt x="76"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79" name="任意多边形: 形状 278"/>
              <p:cNvSpPr/>
              <p:nvPr>
                <p:custDataLst>
                  <p:tags r:id="rId132"/>
                </p:custDataLst>
              </p:nvPr>
            </p:nvSpPr>
            <p:spPr bwMode="auto">
              <a:xfrm>
                <a:off x="4654550" y="2720975"/>
                <a:ext cx="133350" cy="52388"/>
              </a:xfrm>
              <a:custGeom>
                <a:avLst/>
                <a:gdLst>
                  <a:gd name="T0" fmla="*/ 74 w 84"/>
                  <a:gd name="T1" fmla="*/ 33 h 33"/>
                  <a:gd name="T2" fmla="*/ 84 w 84"/>
                  <a:gd name="T3" fmla="*/ 27 h 33"/>
                  <a:gd name="T4" fmla="*/ 11 w 84"/>
                  <a:gd name="T5" fmla="*/ 0 h 33"/>
                  <a:gd name="T6" fmla="*/ 0 w 84"/>
                  <a:gd name="T7" fmla="*/ 5 h 33"/>
                  <a:gd name="T8" fmla="*/ 74 w 84"/>
                  <a:gd name="T9" fmla="*/ 33 h 33"/>
                </a:gdLst>
                <a:ahLst/>
                <a:cxnLst>
                  <a:cxn ang="0">
                    <a:pos x="T0" y="T1"/>
                  </a:cxn>
                  <a:cxn ang="0">
                    <a:pos x="T2" y="T3"/>
                  </a:cxn>
                  <a:cxn ang="0">
                    <a:pos x="T4" y="T5"/>
                  </a:cxn>
                  <a:cxn ang="0">
                    <a:pos x="T6" y="T7"/>
                  </a:cxn>
                  <a:cxn ang="0">
                    <a:pos x="T8" y="T9"/>
                  </a:cxn>
                </a:cxnLst>
                <a:rect l="0" t="0" r="r" b="b"/>
                <a:pathLst>
                  <a:path w="84" h="33">
                    <a:moveTo>
                      <a:pt x="74" y="33"/>
                    </a:moveTo>
                    <a:lnTo>
                      <a:pt x="84" y="27"/>
                    </a:lnTo>
                    <a:lnTo>
                      <a:pt x="11" y="0"/>
                    </a:lnTo>
                    <a:lnTo>
                      <a:pt x="0" y="5"/>
                    </a:lnTo>
                    <a:lnTo>
                      <a:pt x="74"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80" name="任意多边形: 形状 279"/>
              <p:cNvSpPr/>
              <p:nvPr>
                <p:custDataLst>
                  <p:tags r:id="rId133"/>
                </p:custDataLst>
              </p:nvPr>
            </p:nvSpPr>
            <p:spPr bwMode="auto">
              <a:xfrm>
                <a:off x="4719638" y="2687638"/>
                <a:ext cx="128588" cy="53975"/>
              </a:xfrm>
              <a:custGeom>
                <a:avLst/>
                <a:gdLst>
                  <a:gd name="T0" fmla="*/ 70 w 81"/>
                  <a:gd name="T1" fmla="*/ 34 h 34"/>
                  <a:gd name="T2" fmla="*/ 81 w 81"/>
                  <a:gd name="T3" fmla="*/ 29 h 34"/>
                  <a:gd name="T4" fmla="*/ 12 w 81"/>
                  <a:gd name="T5" fmla="*/ 0 h 34"/>
                  <a:gd name="T6" fmla="*/ 0 w 81"/>
                  <a:gd name="T7" fmla="*/ 5 h 34"/>
                  <a:gd name="T8" fmla="*/ 70 w 81"/>
                  <a:gd name="T9" fmla="*/ 34 h 34"/>
                </a:gdLst>
                <a:ahLst/>
                <a:cxnLst>
                  <a:cxn ang="0">
                    <a:pos x="T0" y="T1"/>
                  </a:cxn>
                  <a:cxn ang="0">
                    <a:pos x="T2" y="T3"/>
                  </a:cxn>
                  <a:cxn ang="0">
                    <a:pos x="T4" y="T5"/>
                  </a:cxn>
                  <a:cxn ang="0">
                    <a:pos x="T6" y="T7"/>
                  </a:cxn>
                  <a:cxn ang="0">
                    <a:pos x="T8" y="T9"/>
                  </a:cxn>
                </a:cxnLst>
                <a:rect l="0" t="0" r="r" b="b"/>
                <a:pathLst>
                  <a:path w="81" h="34">
                    <a:moveTo>
                      <a:pt x="70" y="34"/>
                    </a:moveTo>
                    <a:lnTo>
                      <a:pt x="81" y="29"/>
                    </a:lnTo>
                    <a:lnTo>
                      <a:pt x="12" y="0"/>
                    </a:lnTo>
                    <a:lnTo>
                      <a:pt x="0" y="5"/>
                    </a:lnTo>
                    <a:lnTo>
                      <a:pt x="70"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81" name="任意多边形: 形状 280"/>
              <p:cNvSpPr/>
              <p:nvPr>
                <p:custDataLst>
                  <p:tags r:id="rId134"/>
                </p:custDataLst>
              </p:nvPr>
            </p:nvSpPr>
            <p:spPr bwMode="auto">
              <a:xfrm>
                <a:off x="4787900" y="2657475"/>
                <a:ext cx="125413" cy="55563"/>
              </a:xfrm>
              <a:custGeom>
                <a:avLst/>
                <a:gdLst>
                  <a:gd name="T0" fmla="*/ 67 w 79"/>
                  <a:gd name="T1" fmla="*/ 35 h 35"/>
                  <a:gd name="T2" fmla="*/ 79 w 79"/>
                  <a:gd name="T3" fmla="*/ 30 h 35"/>
                  <a:gd name="T4" fmla="*/ 13 w 79"/>
                  <a:gd name="T5" fmla="*/ 0 h 35"/>
                  <a:gd name="T6" fmla="*/ 0 w 79"/>
                  <a:gd name="T7" fmla="*/ 4 h 35"/>
                  <a:gd name="T8" fmla="*/ 67 w 79"/>
                  <a:gd name="T9" fmla="*/ 35 h 35"/>
                </a:gdLst>
                <a:ahLst/>
                <a:cxnLst>
                  <a:cxn ang="0">
                    <a:pos x="T0" y="T1"/>
                  </a:cxn>
                  <a:cxn ang="0">
                    <a:pos x="T2" y="T3"/>
                  </a:cxn>
                  <a:cxn ang="0">
                    <a:pos x="T4" y="T5"/>
                  </a:cxn>
                  <a:cxn ang="0">
                    <a:pos x="T6" y="T7"/>
                  </a:cxn>
                  <a:cxn ang="0">
                    <a:pos x="T8" y="T9"/>
                  </a:cxn>
                </a:cxnLst>
                <a:rect l="0" t="0" r="r" b="b"/>
                <a:pathLst>
                  <a:path w="79" h="35">
                    <a:moveTo>
                      <a:pt x="67" y="35"/>
                    </a:moveTo>
                    <a:lnTo>
                      <a:pt x="79" y="30"/>
                    </a:lnTo>
                    <a:lnTo>
                      <a:pt x="13" y="0"/>
                    </a:lnTo>
                    <a:lnTo>
                      <a:pt x="0" y="4"/>
                    </a:lnTo>
                    <a:lnTo>
                      <a:pt x="67"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82" name="任意多边形: 形状 281"/>
              <p:cNvSpPr/>
              <p:nvPr>
                <p:custDataLst>
                  <p:tags r:id="rId135"/>
                </p:custDataLst>
              </p:nvPr>
            </p:nvSpPr>
            <p:spPr bwMode="auto">
              <a:xfrm>
                <a:off x="4860925" y="2627313"/>
                <a:ext cx="119063" cy="58738"/>
              </a:xfrm>
              <a:custGeom>
                <a:avLst/>
                <a:gdLst>
                  <a:gd name="T0" fmla="*/ 63 w 75"/>
                  <a:gd name="T1" fmla="*/ 37 h 37"/>
                  <a:gd name="T2" fmla="*/ 75 w 75"/>
                  <a:gd name="T3" fmla="*/ 32 h 37"/>
                  <a:gd name="T4" fmla="*/ 12 w 75"/>
                  <a:gd name="T5" fmla="*/ 0 h 37"/>
                  <a:gd name="T6" fmla="*/ 0 w 75"/>
                  <a:gd name="T7" fmla="*/ 5 h 37"/>
                  <a:gd name="T8" fmla="*/ 63 w 75"/>
                  <a:gd name="T9" fmla="*/ 37 h 37"/>
                </a:gdLst>
                <a:ahLst/>
                <a:cxnLst>
                  <a:cxn ang="0">
                    <a:pos x="T0" y="T1"/>
                  </a:cxn>
                  <a:cxn ang="0">
                    <a:pos x="T2" y="T3"/>
                  </a:cxn>
                  <a:cxn ang="0">
                    <a:pos x="T4" y="T5"/>
                  </a:cxn>
                  <a:cxn ang="0">
                    <a:pos x="T6" y="T7"/>
                  </a:cxn>
                  <a:cxn ang="0">
                    <a:pos x="T8" y="T9"/>
                  </a:cxn>
                </a:cxnLst>
                <a:rect l="0" t="0" r="r" b="b"/>
                <a:pathLst>
                  <a:path w="75" h="37">
                    <a:moveTo>
                      <a:pt x="63" y="37"/>
                    </a:moveTo>
                    <a:lnTo>
                      <a:pt x="75" y="32"/>
                    </a:lnTo>
                    <a:lnTo>
                      <a:pt x="12" y="0"/>
                    </a:lnTo>
                    <a:lnTo>
                      <a:pt x="0" y="5"/>
                    </a:lnTo>
                    <a:lnTo>
                      <a:pt x="63"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83" name="任意多边形: 形状 282"/>
              <p:cNvSpPr/>
              <p:nvPr>
                <p:custDataLst>
                  <p:tags r:id="rId136"/>
                </p:custDataLst>
              </p:nvPr>
            </p:nvSpPr>
            <p:spPr bwMode="auto">
              <a:xfrm>
                <a:off x="4935538" y="2598738"/>
                <a:ext cx="115888" cy="60325"/>
              </a:xfrm>
              <a:custGeom>
                <a:avLst/>
                <a:gdLst>
                  <a:gd name="T0" fmla="*/ 60 w 73"/>
                  <a:gd name="T1" fmla="*/ 38 h 38"/>
                  <a:gd name="T2" fmla="*/ 73 w 73"/>
                  <a:gd name="T3" fmla="*/ 34 h 38"/>
                  <a:gd name="T4" fmla="*/ 13 w 73"/>
                  <a:gd name="T5" fmla="*/ 0 h 38"/>
                  <a:gd name="T6" fmla="*/ 0 w 73"/>
                  <a:gd name="T7" fmla="*/ 5 h 38"/>
                  <a:gd name="T8" fmla="*/ 60 w 73"/>
                  <a:gd name="T9" fmla="*/ 38 h 38"/>
                </a:gdLst>
                <a:ahLst/>
                <a:cxnLst>
                  <a:cxn ang="0">
                    <a:pos x="T0" y="T1"/>
                  </a:cxn>
                  <a:cxn ang="0">
                    <a:pos x="T2" y="T3"/>
                  </a:cxn>
                  <a:cxn ang="0">
                    <a:pos x="T4" y="T5"/>
                  </a:cxn>
                  <a:cxn ang="0">
                    <a:pos x="T6" y="T7"/>
                  </a:cxn>
                  <a:cxn ang="0">
                    <a:pos x="T8" y="T9"/>
                  </a:cxn>
                </a:cxnLst>
                <a:rect l="0" t="0" r="r" b="b"/>
                <a:pathLst>
                  <a:path w="73" h="38">
                    <a:moveTo>
                      <a:pt x="60" y="38"/>
                    </a:moveTo>
                    <a:lnTo>
                      <a:pt x="73" y="34"/>
                    </a:lnTo>
                    <a:lnTo>
                      <a:pt x="13" y="0"/>
                    </a:lnTo>
                    <a:lnTo>
                      <a:pt x="0" y="5"/>
                    </a:lnTo>
                    <a:lnTo>
                      <a:pt x="60"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84" name="任意多边形: 形状 283"/>
              <p:cNvSpPr/>
              <p:nvPr>
                <p:custDataLst>
                  <p:tags r:id="rId137"/>
                </p:custDataLst>
              </p:nvPr>
            </p:nvSpPr>
            <p:spPr bwMode="auto">
              <a:xfrm>
                <a:off x="5014913" y="2573338"/>
                <a:ext cx="109538" cy="61913"/>
              </a:xfrm>
              <a:custGeom>
                <a:avLst/>
                <a:gdLst>
                  <a:gd name="T0" fmla="*/ 55 w 69"/>
                  <a:gd name="T1" fmla="*/ 39 h 39"/>
                  <a:gd name="T2" fmla="*/ 69 w 69"/>
                  <a:gd name="T3" fmla="*/ 35 h 39"/>
                  <a:gd name="T4" fmla="*/ 14 w 69"/>
                  <a:gd name="T5" fmla="*/ 0 h 39"/>
                  <a:gd name="T6" fmla="*/ 0 w 69"/>
                  <a:gd name="T7" fmla="*/ 4 h 39"/>
                  <a:gd name="T8" fmla="*/ 55 w 69"/>
                  <a:gd name="T9" fmla="*/ 39 h 39"/>
                </a:gdLst>
                <a:ahLst/>
                <a:cxnLst>
                  <a:cxn ang="0">
                    <a:pos x="T0" y="T1"/>
                  </a:cxn>
                  <a:cxn ang="0">
                    <a:pos x="T2" y="T3"/>
                  </a:cxn>
                  <a:cxn ang="0">
                    <a:pos x="T4" y="T5"/>
                  </a:cxn>
                  <a:cxn ang="0">
                    <a:pos x="T6" y="T7"/>
                  </a:cxn>
                  <a:cxn ang="0">
                    <a:pos x="T8" y="T9"/>
                  </a:cxn>
                </a:cxnLst>
                <a:rect l="0" t="0" r="r" b="b"/>
                <a:pathLst>
                  <a:path w="69" h="39">
                    <a:moveTo>
                      <a:pt x="55" y="39"/>
                    </a:moveTo>
                    <a:lnTo>
                      <a:pt x="69" y="35"/>
                    </a:lnTo>
                    <a:lnTo>
                      <a:pt x="14" y="0"/>
                    </a:lnTo>
                    <a:lnTo>
                      <a:pt x="0" y="4"/>
                    </a:lnTo>
                    <a:lnTo>
                      <a:pt x="55" y="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85" name="任意多边形: 形状 284"/>
              <p:cNvSpPr/>
              <p:nvPr>
                <p:custDataLst>
                  <p:tags r:id="rId138"/>
                </p:custDataLst>
              </p:nvPr>
            </p:nvSpPr>
            <p:spPr bwMode="auto">
              <a:xfrm>
                <a:off x="5095875" y="2549525"/>
                <a:ext cx="104775" cy="63500"/>
              </a:xfrm>
              <a:custGeom>
                <a:avLst/>
                <a:gdLst>
                  <a:gd name="T0" fmla="*/ 51 w 66"/>
                  <a:gd name="T1" fmla="*/ 40 h 40"/>
                  <a:gd name="T2" fmla="*/ 66 w 66"/>
                  <a:gd name="T3" fmla="*/ 36 h 40"/>
                  <a:gd name="T4" fmla="*/ 15 w 66"/>
                  <a:gd name="T5" fmla="*/ 0 h 40"/>
                  <a:gd name="T6" fmla="*/ 0 w 66"/>
                  <a:gd name="T7" fmla="*/ 4 h 40"/>
                  <a:gd name="T8" fmla="*/ 51 w 66"/>
                  <a:gd name="T9" fmla="*/ 40 h 40"/>
                </a:gdLst>
                <a:ahLst/>
                <a:cxnLst>
                  <a:cxn ang="0">
                    <a:pos x="T0" y="T1"/>
                  </a:cxn>
                  <a:cxn ang="0">
                    <a:pos x="T2" y="T3"/>
                  </a:cxn>
                  <a:cxn ang="0">
                    <a:pos x="T4" y="T5"/>
                  </a:cxn>
                  <a:cxn ang="0">
                    <a:pos x="T6" y="T7"/>
                  </a:cxn>
                  <a:cxn ang="0">
                    <a:pos x="T8" y="T9"/>
                  </a:cxn>
                </a:cxnLst>
                <a:rect l="0" t="0" r="r" b="b"/>
                <a:pathLst>
                  <a:path w="66" h="40">
                    <a:moveTo>
                      <a:pt x="51" y="40"/>
                    </a:moveTo>
                    <a:lnTo>
                      <a:pt x="66" y="36"/>
                    </a:lnTo>
                    <a:lnTo>
                      <a:pt x="15" y="0"/>
                    </a:lnTo>
                    <a:lnTo>
                      <a:pt x="0" y="4"/>
                    </a:lnTo>
                    <a:lnTo>
                      <a:pt x="51"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286" name="椭圆 285"/>
            <p:cNvSpPr/>
            <p:nvPr>
              <p:custDataLst>
                <p:tags r:id="rId16"/>
              </p:custDataLst>
            </p:nvPr>
          </p:nvSpPr>
          <p:spPr>
            <a:xfrm>
              <a:off x="4291262" y="4948910"/>
              <a:ext cx="3609476" cy="676011"/>
            </a:xfrm>
            <a:prstGeom prst="ellipse">
              <a:avLst/>
            </a:prstGeom>
            <a:gradFill flip="none" rotWithShape="1">
              <a:gsLst>
                <a:gs pos="0">
                  <a:schemeClr val="accent1">
                    <a:alpha val="0"/>
                  </a:schemeClr>
                </a:gs>
                <a:gs pos="100000">
                  <a:schemeClr val="accent1">
                    <a:alpha val="40000"/>
                  </a:schemeClr>
                </a:gs>
              </a:gsLst>
              <a:lin ang="5400000" scaled="1"/>
              <a:tileRect/>
            </a:gradFill>
            <a:ln w="6350" cap="flat" cmpd="sng" algn="ctr">
              <a:gradFill>
                <a:gsLst>
                  <a:gs pos="0">
                    <a:schemeClr val="accent1">
                      <a:alpha val="0"/>
                    </a:schemeClr>
                  </a:gs>
                  <a:gs pos="100000">
                    <a:schemeClr val="accent1">
                      <a:alpha val="39000"/>
                    </a:schemeClr>
                  </a:gs>
                </a:gsLst>
                <a:lin ang="5400000" scaled="1"/>
              </a:gradFill>
              <a:prstDash val="solid"/>
              <a:miter lim="800000"/>
            </a:ln>
            <a:effectLst/>
          </p:spPr>
          <p:txBody>
            <a:bodyPr rot="0" spcFirstLastPara="0" vertOverflow="overflow" horzOverflow="overflow" vert="horz" wrap="square" lIns="22006" tIns="11003" rIns="22006" bIns="11003" numCol="1" spcCol="0" rtlCol="0" fromWordArt="0" anchor="ctr" anchorCtr="0" forceAA="0" compatLnSpc="1">
              <a:noAutofit/>
            </a:bodyPr>
            <a:lstStyle/>
            <a:p>
              <a:pPr marL="0" marR="0" lvl="0" indent="0" algn="ctr" defTabSz="109855" eaLnBrk="1" fontAlgn="auto" latinLnBrk="0" hangingPunct="1">
                <a:lnSpc>
                  <a:spcPct val="100000"/>
                </a:lnSpc>
                <a:spcBef>
                  <a:spcPts val="0"/>
                </a:spcBef>
                <a:spcAft>
                  <a:spcPts val="0"/>
                </a:spcAft>
                <a:buClrTx/>
                <a:buSzTx/>
                <a:buFontTx/>
                <a:buNone/>
                <a:defRPr/>
              </a:pPr>
              <a:endParaRPr kumimoji="0" lang="zh-CN" altLang="en-US" sz="435" b="0" i="0" u="none" strike="noStrike" kern="0" cap="none" spc="0" normalizeH="0" baseline="0" noProof="0">
                <a:ln>
                  <a:noFill/>
                </a:ln>
                <a:solidFill>
                  <a:prstClr val="white"/>
                </a:solidFill>
                <a:effectLst/>
                <a:uLnTx/>
                <a:uFillTx/>
                <a:latin typeface="Roboto Bold"/>
                <a:ea typeface="思源黑体 CN Bold"/>
                <a:cs typeface="+mn-cs"/>
              </a:endParaRPr>
            </a:p>
          </p:txBody>
        </p:sp>
        <p:sp>
          <p:nvSpPr>
            <p:cNvPr id="287" name="任意多边形: 形状 286"/>
            <p:cNvSpPr/>
            <p:nvPr>
              <p:custDataLst>
                <p:tags r:id="rId17"/>
              </p:custDataLst>
            </p:nvPr>
          </p:nvSpPr>
          <p:spPr>
            <a:xfrm>
              <a:off x="2704466" y="4327247"/>
              <a:ext cx="3079750" cy="1181100"/>
            </a:xfrm>
            <a:custGeom>
              <a:avLst/>
              <a:gdLst/>
              <a:ahLst/>
              <a:cxnLst/>
              <a:rect l="0" t="0" r="0" b="0"/>
              <a:pathLst>
                <a:path w="1798321" h="1181101">
                  <a:moveTo>
                    <a:pt x="0" y="0"/>
                  </a:moveTo>
                  <a:lnTo>
                    <a:pt x="0" y="291232"/>
                  </a:lnTo>
                  <a:cubicBezTo>
                    <a:pt x="0" y="392607"/>
                    <a:pt x="70521" y="480359"/>
                    <a:pt x="169522" y="502172"/>
                  </a:cubicBezTo>
                  <a:lnTo>
                    <a:pt x="1628798" y="823707"/>
                  </a:lnTo>
                  <a:cubicBezTo>
                    <a:pt x="1727799" y="845521"/>
                    <a:pt x="1798320" y="933272"/>
                    <a:pt x="1798320" y="1034648"/>
                  </a:cubicBezTo>
                  <a:lnTo>
                    <a:pt x="1798320" y="1181100"/>
                  </a:lnTo>
                </a:path>
              </a:pathLst>
            </a:custGeom>
            <a:noFill/>
            <a:ln w="12700" cap="rnd" cmpd="sng" algn="ctr">
              <a:gradFill>
                <a:gsLst>
                  <a:gs pos="0">
                    <a:schemeClr val="accent1"/>
                  </a:gs>
                  <a:gs pos="99000">
                    <a:schemeClr val="accent1">
                      <a:alpha val="0"/>
                    </a:schemeClr>
                  </a:gs>
                </a:gsLst>
                <a:lin ang="5400000" scaled="1"/>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Regular"/>
                <a:ea typeface="思源黑体 CN Regular"/>
                <a:cs typeface="+mn-cs"/>
              </a:endParaRPr>
            </a:p>
          </p:txBody>
        </p:sp>
        <p:sp>
          <p:nvSpPr>
            <p:cNvPr id="288" name="任意多边形: 形状 287"/>
            <p:cNvSpPr/>
            <p:nvPr>
              <p:custDataLst>
                <p:tags r:id="rId18"/>
              </p:custDataLst>
            </p:nvPr>
          </p:nvSpPr>
          <p:spPr>
            <a:xfrm flipH="1">
              <a:off x="6540308" y="4327540"/>
              <a:ext cx="2639137" cy="1181101"/>
            </a:xfrm>
            <a:custGeom>
              <a:avLst/>
              <a:gdLst/>
              <a:ahLst/>
              <a:cxnLst/>
              <a:rect l="0" t="0" r="0" b="0"/>
              <a:pathLst>
                <a:path w="1798321" h="1181101">
                  <a:moveTo>
                    <a:pt x="0" y="0"/>
                  </a:moveTo>
                  <a:lnTo>
                    <a:pt x="0" y="291232"/>
                  </a:lnTo>
                  <a:cubicBezTo>
                    <a:pt x="0" y="392607"/>
                    <a:pt x="70521" y="480359"/>
                    <a:pt x="169522" y="502172"/>
                  </a:cubicBezTo>
                  <a:lnTo>
                    <a:pt x="1628798" y="823707"/>
                  </a:lnTo>
                  <a:cubicBezTo>
                    <a:pt x="1727799" y="845521"/>
                    <a:pt x="1798320" y="933272"/>
                    <a:pt x="1798320" y="1034648"/>
                  </a:cubicBezTo>
                  <a:lnTo>
                    <a:pt x="1798320" y="1181100"/>
                  </a:lnTo>
                </a:path>
              </a:pathLst>
            </a:custGeom>
            <a:noFill/>
            <a:ln w="12700" cap="rnd" cmpd="sng" algn="ctr">
              <a:gradFill>
                <a:gsLst>
                  <a:gs pos="0">
                    <a:schemeClr val="accent1"/>
                  </a:gs>
                  <a:gs pos="99000">
                    <a:schemeClr val="accent1">
                      <a:alpha val="0"/>
                    </a:schemeClr>
                  </a:gs>
                </a:gsLst>
                <a:lin ang="5400000" scaled="1"/>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Regular"/>
                <a:ea typeface="思源黑体 CN Regular"/>
                <a:cs typeface="+mn-cs"/>
              </a:endParaRPr>
            </a:p>
          </p:txBody>
        </p:sp>
      </p:grpSp>
      <p:grpSp>
        <p:nvGrpSpPr>
          <p:cNvPr id="2" name="组合 1"/>
          <p:cNvGrpSpPr/>
          <p:nvPr/>
        </p:nvGrpSpPr>
        <p:grpSpPr>
          <a:xfrm>
            <a:off x="1383030" y="2451735"/>
            <a:ext cx="2747645" cy="1776730"/>
            <a:chOff x="1340890" y="2068047"/>
            <a:chExt cx="2522220" cy="1776730"/>
          </a:xfrm>
        </p:grpSpPr>
        <p:sp>
          <p:nvSpPr>
            <p:cNvPr id="289" name="矩形: 圆角 288"/>
            <p:cNvSpPr/>
            <p:nvPr>
              <p:custDataLst>
                <p:tags r:id="rId9"/>
              </p:custDataLst>
            </p:nvPr>
          </p:nvSpPr>
          <p:spPr>
            <a:xfrm>
              <a:off x="1460325" y="2068047"/>
              <a:ext cx="2283351" cy="494211"/>
            </a:xfrm>
            <a:prstGeom prst="roundRect">
              <a:avLst>
                <a:gd name="adj" fmla="val 50000"/>
              </a:avLst>
            </a:prstGeom>
            <a:gradFill flip="none" rotWithShape="1">
              <a:gsLst>
                <a:gs pos="0">
                  <a:schemeClr val="accent2">
                    <a:lumMod val="60000"/>
                    <a:lumOff val="40000"/>
                  </a:schemeClr>
                </a:gs>
                <a:gs pos="67000">
                  <a:schemeClr val="accent1"/>
                </a:gs>
              </a:gsLst>
              <a:lin ang="2700000" scaled="1"/>
              <a:tileRect/>
            </a:gradFill>
            <a:ln w="12700" cap="flat" cmpd="sng" algn="ctr">
              <a:noFill/>
              <a:prstDash val="solid"/>
              <a:miter lim="800000"/>
            </a:ln>
            <a:effectLst>
              <a:outerShdw blurRad="419100" dist="114300" dir="2700000" sx="98000" sy="98000" algn="tl" rotWithShape="0">
                <a:schemeClr val="accent1">
                  <a:lumMod val="75000"/>
                  <a:alpha val="31000"/>
                </a:scheme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b="1" i="0" u="none" strike="noStrike" kern="0" cap="none" spc="0" normalizeH="0" baseline="0" noProof="0" dirty="0">
                  <a:ln>
                    <a:noFill/>
                  </a:ln>
                  <a:solidFill>
                    <a:prstClr val="white"/>
                  </a:solidFill>
                  <a:effectLst/>
                  <a:uLnTx/>
                  <a:uFillTx/>
                  <a:latin typeface="+mn-ea"/>
                </a:rPr>
                <a:t>元数据配置</a:t>
              </a:r>
            </a:p>
          </p:txBody>
        </p:sp>
        <p:sp>
          <p:nvSpPr>
            <p:cNvPr id="292" name="文本框 291"/>
            <p:cNvSpPr txBox="1"/>
            <p:nvPr>
              <p:custDataLst>
                <p:tags r:id="rId10"/>
              </p:custDataLst>
            </p:nvPr>
          </p:nvSpPr>
          <p:spPr>
            <a:xfrm>
              <a:off x="1340890" y="2674472"/>
              <a:ext cx="2522220" cy="1170305"/>
            </a:xfrm>
            <a:prstGeom prst="rect">
              <a:avLst/>
            </a:prstGeom>
            <a:noFill/>
          </p:spPr>
          <p:txBody>
            <a:bodyPr wrap="square">
              <a:spAutoFit/>
            </a:bodyPr>
            <a:lstStyle/>
            <a:p>
              <a:pPr indent="0" algn="l">
                <a:lnSpc>
                  <a:spcPct val="130000"/>
                </a:lnSpc>
                <a:buFont typeface="Arial" panose="020B0604020202020204" pitchFamily="34" charset="0"/>
                <a:buNone/>
              </a:pPr>
              <a:r>
                <a:rPr lang="zh-CN" altLang="en-US" kern="100" dirty="0">
                  <a:solidFill>
                    <a:schemeClr val="tx1">
                      <a:lumMod val="65000"/>
                      <a:lumOff val="35000"/>
                    </a:schemeClr>
                  </a:solidFill>
                  <a:latin typeface="+mn-ea"/>
                  <a:cs typeface="Times New Roman" panose="02020603050405020304" pitchFamily="18" charset="0"/>
                </a:rPr>
                <a:t>以主元数据为入口，通过配置关联关系进行查询</a:t>
              </a:r>
            </a:p>
          </p:txBody>
        </p:sp>
      </p:grpSp>
      <p:grpSp>
        <p:nvGrpSpPr>
          <p:cNvPr id="3" name="组合 2"/>
          <p:cNvGrpSpPr/>
          <p:nvPr/>
        </p:nvGrpSpPr>
        <p:grpSpPr>
          <a:xfrm>
            <a:off x="4700222" y="1558940"/>
            <a:ext cx="2835910" cy="1764665"/>
            <a:chOff x="4681172" y="1558940"/>
            <a:chExt cx="2835910" cy="1764665"/>
          </a:xfrm>
        </p:grpSpPr>
        <p:sp>
          <p:nvSpPr>
            <p:cNvPr id="290" name="矩形: 圆角 289"/>
            <p:cNvSpPr/>
            <p:nvPr>
              <p:custDataLst>
                <p:tags r:id="rId7"/>
              </p:custDataLst>
            </p:nvPr>
          </p:nvSpPr>
          <p:spPr>
            <a:xfrm>
              <a:off x="4845145" y="1558940"/>
              <a:ext cx="2283351" cy="494211"/>
            </a:xfrm>
            <a:prstGeom prst="roundRect">
              <a:avLst>
                <a:gd name="adj" fmla="val 50000"/>
              </a:avLst>
            </a:prstGeom>
            <a:gradFill flip="none" rotWithShape="1">
              <a:gsLst>
                <a:gs pos="0">
                  <a:schemeClr val="accent2">
                    <a:lumMod val="60000"/>
                    <a:lumOff val="40000"/>
                  </a:schemeClr>
                </a:gs>
                <a:gs pos="67000">
                  <a:schemeClr val="accent1"/>
                </a:gs>
              </a:gsLst>
              <a:lin ang="2700000" scaled="1"/>
              <a:tileRect/>
            </a:gradFill>
            <a:ln w="12700" cap="flat" cmpd="sng" algn="ctr">
              <a:noFill/>
              <a:prstDash val="solid"/>
              <a:miter lim="800000"/>
            </a:ln>
            <a:effectLst>
              <a:outerShdw blurRad="419100" dist="114300" dir="2700000" sx="98000" sy="98000" algn="tl" rotWithShape="0">
                <a:schemeClr val="accent1">
                  <a:lumMod val="75000"/>
                  <a:alpha val="31000"/>
                </a:schemeClr>
              </a:outerShdw>
            </a:effectLst>
          </p:spPr>
          <p:txBody>
            <a:bodyPr rtlCol="0" anchor="ctr"/>
            <a:lstStyle/>
            <a:p>
              <a:pPr algn="ctr"/>
              <a:r>
                <a:rPr lang="zh-CN" altLang="en-US" b="1" kern="0" dirty="0">
                  <a:solidFill>
                    <a:prstClr val="white"/>
                  </a:solidFill>
                  <a:latin typeface="+mn-ea"/>
                </a:rPr>
                <a:t>自定义接口</a:t>
              </a:r>
            </a:p>
          </p:txBody>
        </p:sp>
        <p:sp>
          <p:nvSpPr>
            <p:cNvPr id="293" name="文本框 292"/>
            <p:cNvSpPr txBox="1"/>
            <p:nvPr>
              <p:custDataLst>
                <p:tags r:id="rId8"/>
              </p:custDataLst>
            </p:nvPr>
          </p:nvSpPr>
          <p:spPr>
            <a:xfrm>
              <a:off x="4681172" y="2153300"/>
              <a:ext cx="2835910" cy="1170305"/>
            </a:xfrm>
            <a:prstGeom prst="rect">
              <a:avLst/>
            </a:prstGeom>
            <a:noFill/>
          </p:spPr>
          <p:txBody>
            <a:bodyPr wrap="square">
              <a:spAutoFit/>
            </a:bodyPr>
            <a:lstStyle/>
            <a:p>
              <a:pPr indent="0" algn="l">
                <a:lnSpc>
                  <a:spcPct val="130000"/>
                </a:lnSpc>
                <a:buNone/>
              </a:pPr>
              <a:r>
                <a:rPr lang="zh-CN" altLang="en-US" kern="100" dirty="0">
                  <a:solidFill>
                    <a:schemeClr val="tx1">
                      <a:lumMod val="65000"/>
                      <a:lumOff val="35000"/>
                    </a:schemeClr>
                  </a:solidFill>
                  <a:latin typeface="+mn-ea"/>
                  <a:cs typeface="Times New Roman" panose="02020603050405020304" pitchFamily="18" charset="0"/>
                </a:rPr>
                <a:t>当无法通过配置元数据或元数据关联关系较复杂时使用接口进行数据返回</a:t>
              </a:r>
            </a:p>
          </p:txBody>
        </p:sp>
      </p:grpSp>
      <p:grpSp>
        <p:nvGrpSpPr>
          <p:cNvPr id="4" name="组合 3"/>
          <p:cNvGrpSpPr/>
          <p:nvPr/>
        </p:nvGrpSpPr>
        <p:grpSpPr>
          <a:xfrm>
            <a:off x="7930764" y="2516357"/>
            <a:ext cx="2517615" cy="1416721"/>
            <a:chOff x="8253979" y="2068047"/>
            <a:chExt cx="2517615" cy="1416721"/>
          </a:xfrm>
        </p:grpSpPr>
        <p:sp>
          <p:nvSpPr>
            <p:cNvPr id="291" name="矩形: 圆角 290"/>
            <p:cNvSpPr/>
            <p:nvPr>
              <p:custDataLst>
                <p:tags r:id="rId5"/>
              </p:custDataLst>
            </p:nvPr>
          </p:nvSpPr>
          <p:spPr>
            <a:xfrm>
              <a:off x="8394329" y="2068047"/>
              <a:ext cx="2283351" cy="494211"/>
            </a:xfrm>
            <a:prstGeom prst="roundRect">
              <a:avLst>
                <a:gd name="adj" fmla="val 50000"/>
              </a:avLst>
            </a:prstGeom>
            <a:gradFill flip="none" rotWithShape="1">
              <a:gsLst>
                <a:gs pos="0">
                  <a:schemeClr val="accent2">
                    <a:lumMod val="60000"/>
                    <a:lumOff val="40000"/>
                  </a:schemeClr>
                </a:gs>
                <a:gs pos="67000">
                  <a:schemeClr val="accent1"/>
                </a:gs>
              </a:gsLst>
              <a:lin ang="2700000" scaled="1"/>
              <a:tileRect/>
            </a:gradFill>
            <a:ln w="12700" cap="flat" cmpd="sng" algn="ctr">
              <a:noFill/>
              <a:prstDash val="solid"/>
              <a:miter lim="800000"/>
            </a:ln>
            <a:effectLst>
              <a:outerShdw blurRad="419100" dist="114300" dir="2700000" sx="98000" sy="98000" algn="tl" rotWithShape="0">
                <a:schemeClr val="accent1">
                  <a:lumMod val="75000"/>
                  <a:alpha val="31000"/>
                </a:schemeClr>
              </a:outerShdw>
            </a:effectLst>
          </p:spPr>
          <p:txBody>
            <a:bodyPr rtlCol="0" anchor="ctr"/>
            <a:lstStyle/>
            <a:p>
              <a:pPr algn="ctr"/>
              <a:r>
                <a:rPr lang="zh-CN" altLang="en-US" b="1" kern="0" dirty="0">
                  <a:solidFill>
                    <a:prstClr val="white"/>
                  </a:solidFill>
                  <a:latin typeface="+mn-ea"/>
                </a:rPr>
                <a:t>系统数据</a:t>
              </a:r>
            </a:p>
          </p:txBody>
        </p:sp>
        <p:sp>
          <p:nvSpPr>
            <p:cNvPr id="294" name="文本框 293"/>
            <p:cNvSpPr txBox="1"/>
            <p:nvPr>
              <p:custDataLst>
                <p:tags r:id="rId6"/>
              </p:custDataLst>
            </p:nvPr>
          </p:nvSpPr>
          <p:spPr>
            <a:xfrm>
              <a:off x="8253979" y="2674508"/>
              <a:ext cx="2517615" cy="810260"/>
            </a:xfrm>
            <a:prstGeom prst="rect">
              <a:avLst/>
            </a:prstGeom>
            <a:noFill/>
          </p:spPr>
          <p:txBody>
            <a:bodyPr wrap="square">
              <a:spAutoFit/>
            </a:bodyPr>
            <a:lstStyle/>
            <a:p>
              <a:pPr indent="0" algn="l">
                <a:lnSpc>
                  <a:spcPct val="130000"/>
                </a:lnSpc>
                <a:buNone/>
              </a:pPr>
              <a:r>
                <a:rPr lang="zh-CN" altLang="en-US" kern="100" dirty="0">
                  <a:solidFill>
                    <a:schemeClr val="tx1">
                      <a:lumMod val="65000"/>
                      <a:lumOff val="35000"/>
                    </a:schemeClr>
                  </a:solidFill>
                  <a:latin typeface="+mn-ea"/>
                  <a:cs typeface="Times New Roman" panose="02020603050405020304" pitchFamily="18" charset="0"/>
                </a:rPr>
                <a:t>展示登录用户的基础系统数据</a:t>
              </a:r>
            </a:p>
          </p:txBody>
        </p:sp>
      </p:grpSp>
      <p:sp>
        <p:nvSpPr>
          <p:cNvPr id="940" name="灯片编号占位符 939"/>
          <p:cNvSpPr>
            <a:spLocks noGrp="1"/>
          </p:cNvSpPr>
          <p:nvPr>
            <p:ph type="sldNum" sz="quarter" idx="12"/>
            <p:custDataLst>
              <p:tags r:id="rId4"/>
            </p:custDataLst>
          </p:nvPr>
        </p:nvSpPr>
        <p:spPr>
          <a:xfrm>
            <a:off x="8857452" y="6438900"/>
            <a:ext cx="2661448" cy="246221"/>
          </a:xfrm>
        </p:spPr>
        <p:txBody>
          <a:bodyPr/>
          <a:lstStyle/>
          <a:p>
            <a:fld id="{7F65B630-C7FF-41C0-9923-C5E5E29EED81}" type="slidenum">
              <a:rPr lang="en-US" altLang="zh-CN" smtClean="0"/>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灯片编号占位符 939"/>
          <p:cNvSpPr>
            <a:spLocks noGrp="1"/>
          </p:cNvSpPr>
          <p:nvPr>
            <p:ph type="sldNum" sz="quarter" idx="12"/>
          </p:nvPr>
        </p:nvSpPr>
        <p:spPr>
          <a:xfrm>
            <a:off x="8857452" y="6438900"/>
            <a:ext cx="2661448" cy="246221"/>
          </a:xfrm>
        </p:spPr>
        <p:txBody>
          <a:bodyPr/>
          <a:lstStyle/>
          <a:p>
            <a:fld id="{7F65B630-C7FF-41C0-9923-C5E5E29EED81}" type="slidenum">
              <a:rPr lang="en-US" altLang="zh-CN" smtClean="0"/>
              <a:t>14</a:t>
            </a:fld>
            <a:endParaRPr lang="en-US" altLang="zh-CN"/>
          </a:p>
        </p:txBody>
      </p:sp>
      <p:sp>
        <p:nvSpPr>
          <p:cNvPr id="8" name="文本框 7"/>
          <p:cNvSpPr txBox="1"/>
          <p:nvPr/>
        </p:nvSpPr>
        <p:spPr>
          <a:xfrm>
            <a:off x="698500" y="970280"/>
            <a:ext cx="9925050" cy="368300"/>
          </a:xfrm>
          <a:prstGeom prst="rect">
            <a:avLst/>
          </a:prstGeom>
          <a:noFill/>
        </p:spPr>
        <p:txBody>
          <a:bodyPr wrap="square" rtlCol="0">
            <a:spAutoFit/>
          </a:bodyPr>
          <a:lstStyle/>
          <a:p>
            <a:r>
              <a:rPr lang="zh-CN" altLang="en-US"/>
              <a:t>配置模板时，除了要选择对应的</a:t>
            </a:r>
            <a:r>
              <a:rPr lang="en-US" altLang="zh-CN"/>
              <a:t>&lt;</a:t>
            </a:r>
            <a:r>
              <a:rPr lang="zh-CN" altLang="en-US" b="1" u="sng"/>
              <a:t>打印模板类型</a:t>
            </a:r>
            <a:r>
              <a:rPr lang="en-US" altLang="zh-CN"/>
              <a:t>&gt;</a:t>
            </a:r>
            <a:r>
              <a:rPr lang="zh-CN" altLang="en-US">
                <a:sym typeface="+mn-ea"/>
              </a:rPr>
              <a:t>外</a:t>
            </a:r>
            <a:r>
              <a:rPr lang="zh-CN" altLang="en-US"/>
              <a:t>，还要定义当前模板数据来源</a:t>
            </a:r>
            <a:r>
              <a:rPr lang="en-US" altLang="zh-CN"/>
              <a:t>&lt;</a:t>
            </a:r>
            <a:r>
              <a:rPr lang="zh-CN" altLang="en-US" b="1" u="sng"/>
              <a:t>元数据</a:t>
            </a:r>
            <a:r>
              <a:rPr lang="en-US" altLang="zh-CN"/>
              <a:t>&gt;</a:t>
            </a:r>
            <a:r>
              <a:rPr lang="zh-CN" altLang="en-US"/>
              <a:t>。</a:t>
            </a:r>
          </a:p>
        </p:txBody>
      </p:sp>
      <p:pic>
        <p:nvPicPr>
          <p:cNvPr id="9" name="图片 8"/>
          <p:cNvPicPr>
            <a:picLocks noChangeAspect="1"/>
          </p:cNvPicPr>
          <p:nvPr>
            <p:custDataLst>
              <p:tags r:id="rId2"/>
            </p:custDataLst>
          </p:nvPr>
        </p:nvPicPr>
        <p:blipFill>
          <a:blip r:embed="rId9"/>
          <a:stretch>
            <a:fillRect/>
          </a:stretch>
        </p:blipFill>
        <p:spPr>
          <a:xfrm>
            <a:off x="660400" y="2004060"/>
            <a:ext cx="9544050" cy="1123950"/>
          </a:xfrm>
          <a:prstGeom prst="rect">
            <a:avLst/>
          </a:prstGeom>
        </p:spPr>
      </p:pic>
      <p:pic>
        <p:nvPicPr>
          <p:cNvPr id="10" name="图片 9"/>
          <p:cNvPicPr>
            <a:picLocks noChangeAspect="1"/>
          </p:cNvPicPr>
          <p:nvPr>
            <p:custDataLst>
              <p:tags r:id="rId3"/>
            </p:custDataLst>
          </p:nvPr>
        </p:nvPicPr>
        <p:blipFill>
          <a:blip r:embed="rId10"/>
          <a:stretch>
            <a:fillRect/>
          </a:stretch>
        </p:blipFill>
        <p:spPr>
          <a:xfrm>
            <a:off x="660400" y="3128010"/>
            <a:ext cx="10506075" cy="1019175"/>
          </a:xfrm>
          <a:prstGeom prst="rect">
            <a:avLst/>
          </a:prstGeom>
        </p:spPr>
      </p:pic>
      <p:sp>
        <p:nvSpPr>
          <p:cNvPr id="11" name="矩形 10"/>
          <p:cNvSpPr/>
          <p:nvPr/>
        </p:nvSpPr>
        <p:spPr>
          <a:xfrm>
            <a:off x="749300" y="2556510"/>
            <a:ext cx="2933700" cy="533400"/>
          </a:xfrm>
          <a:prstGeom prst="rect">
            <a:avLst/>
          </a:prstGeom>
          <a:noFill/>
          <a:ln w="38100" cap="flat" cmpd="sng" algn="ctr">
            <a:solidFill>
              <a:srgbClr val="FF0000"/>
            </a:solidFill>
            <a:prstDash val="solid"/>
            <a:miter lim="800000"/>
          </a:ln>
          <a:extLst>
            <a:ext uri="{909E8E84-426E-40DD-AFC4-6F175D3DCCD1}">
              <a14:hiddenFill xmlns:a14="http://schemas.microsoft.com/office/drawing/2010/main">
                <a:solidFill>
                  <a:schemeClr val="accent1">
                    <a:lumMod val="20000"/>
                    <a:lumOff val="80000"/>
                  </a:schemeClr>
                </a:solidFill>
              </a14:hiddenFill>
            </a:ext>
          </a:extLst>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sp>
        <p:nvSpPr>
          <p:cNvPr id="12" name="矩形 11"/>
          <p:cNvSpPr/>
          <p:nvPr/>
        </p:nvSpPr>
        <p:spPr>
          <a:xfrm>
            <a:off x="698500" y="3613785"/>
            <a:ext cx="2933700" cy="533400"/>
          </a:xfrm>
          <a:prstGeom prst="rect">
            <a:avLst/>
          </a:prstGeom>
          <a:noFill/>
          <a:ln w="38100" cap="flat" cmpd="sng" algn="ctr">
            <a:solidFill>
              <a:srgbClr val="FF0000"/>
            </a:solidFill>
            <a:prstDash val="solid"/>
            <a:miter lim="800000"/>
          </a:ln>
          <a:extLst>
            <a:ext uri="{909E8E84-426E-40DD-AFC4-6F175D3DCCD1}">
              <a14:hiddenFill xmlns:a14="http://schemas.microsoft.com/office/drawing/2010/main">
                <a:solidFill>
                  <a:schemeClr val="accent1">
                    <a:lumMod val="20000"/>
                    <a:lumOff val="80000"/>
                  </a:schemeClr>
                </a:solidFill>
              </a14:hiddenFill>
            </a:ext>
          </a:extLst>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sp>
        <p:nvSpPr>
          <p:cNvPr id="13" name="文本框 12"/>
          <p:cNvSpPr txBox="1"/>
          <p:nvPr/>
        </p:nvSpPr>
        <p:spPr>
          <a:xfrm>
            <a:off x="1955800" y="2156460"/>
            <a:ext cx="2286635" cy="368300"/>
          </a:xfrm>
          <a:prstGeom prst="rect">
            <a:avLst/>
          </a:prstGeom>
          <a:noFill/>
        </p:spPr>
        <p:txBody>
          <a:bodyPr wrap="square" rtlCol="0">
            <a:spAutoFit/>
          </a:bodyPr>
          <a:lstStyle/>
          <a:p>
            <a:pPr algn="ctr"/>
            <a:r>
              <a:rPr lang="zh-CN" altLang="en-US" b="1">
                <a:solidFill>
                  <a:srgbClr val="FF0000"/>
                </a:solidFill>
              </a:rPr>
              <a:t>表格模板</a:t>
            </a:r>
          </a:p>
        </p:txBody>
      </p:sp>
      <p:sp>
        <p:nvSpPr>
          <p:cNvPr id="14" name="文本框 13"/>
          <p:cNvSpPr txBox="1"/>
          <p:nvPr/>
        </p:nvSpPr>
        <p:spPr>
          <a:xfrm>
            <a:off x="1905000" y="3229610"/>
            <a:ext cx="2286635" cy="368300"/>
          </a:xfrm>
          <a:prstGeom prst="rect">
            <a:avLst/>
          </a:prstGeom>
          <a:noFill/>
        </p:spPr>
        <p:txBody>
          <a:bodyPr wrap="square" rtlCol="0">
            <a:spAutoFit/>
          </a:bodyPr>
          <a:lstStyle/>
          <a:p>
            <a:pPr algn="ctr"/>
            <a:r>
              <a:rPr lang="zh-CN" altLang="en-US" b="1">
                <a:solidFill>
                  <a:srgbClr val="FF0000"/>
                </a:solidFill>
              </a:rPr>
              <a:t>标签模板</a:t>
            </a:r>
          </a:p>
        </p:txBody>
      </p:sp>
      <p:sp>
        <p:nvSpPr>
          <p:cNvPr id="16" name="文本框 15"/>
          <p:cNvSpPr txBox="1"/>
          <p:nvPr/>
        </p:nvSpPr>
        <p:spPr>
          <a:xfrm>
            <a:off x="660400" y="1563370"/>
            <a:ext cx="4064000" cy="398780"/>
          </a:xfrm>
          <a:prstGeom prst="rect">
            <a:avLst/>
          </a:prstGeom>
          <a:noFill/>
        </p:spPr>
        <p:txBody>
          <a:bodyPr wrap="square" rtlCol="0">
            <a:spAutoFit/>
          </a:bodyPr>
          <a:lstStyle/>
          <a:p>
            <a:r>
              <a:rPr lang="en-US" altLang="zh-CN" sz="2000" b="1"/>
              <a:t>1. </a:t>
            </a:r>
            <a:r>
              <a:rPr lang="zh-CN" altLang="en-US" sz="2000" b="1"/>
              <a:t>主元数据配置</a:t>
            </a:r>
          </a:p>
        </p:txBody>
      </p:sp>
      <p:sp>
        <p:nvSpPr>
          <p:cNvPr id="17" name="文本框 16"/>
          <p:cNvSpPr txBox="1"/>
          <p:nvPr>
            <p:custDataLst>
              <p:tags r:id="rId4"/>
            </p:custDataLst>
          </p:nvPr>
        </p:nvSpPr>
        <p:spPr>
          <a:xfrm>
            <a:off x="660400" y="4307840"/>
            <a:ext cx="4064000" cy="398780"/>
          </a:xfrm>
          <a:prstGeom prst="rect">
            <a:avLst/>
          </a:prstGeom>
          <a:noFill/>
        </p:spPr>
        <p:txBody>
          <a:bodyPr wrap="square" rtlCol="0">
            <a:spAutoFit/>
          </a:bodyPr>
          <a:lstStyle/>
          <a:p>
            <a:r>
              <a:rPr lang="en-US" altLang="zh-CN" sz="2000" b="1"/>
              <a:t>2. </a:t>
            </a:r>
            <a:r>
              <a:rPr lang="zh-CN" altLang="en-US" sz="2000" b="1"/>
              <a:t>元数据关联配置</a:t>
            </a:r>
          </a:p>
        </p:txBody>
      </p:sp>
      <p:pic>
        <p:nvPicPr>
          <p:cNvPr id="18" name="图片 17"/>
          <p:cNvPicPr>
            <a:picLocks noChangeAspect="1"/>
          </p:cNvPicPr>
          <p:nvPr>
            <p:custDataLst>
              <p:tags r:id="rId5"/>
            </p:custDataLst>
          </p:nvPr>
        </p:nvPicPr>
        <p:blipFill>
          <a:blip r:embed="rId11"/>
          <a:stretch>
            <a:fillRect/>
          </a:stretch>
        </p:blipFill>
        <p:spPr>
          <a:xfrm>
            <a:off x="780415" y="4761071"/>
            <a:ext cx="9858375" cy="1924050"/>
          </a:xfrm>
          <a:prstGeom prst="rect">
            <a:avLst/>
          </a:prstGeom>
        </p:spPr>
      </p:pic>
      <p:cxnSp>
        <p:nvCxnSpPr>
          <p:cNvPr id="19" name="直接箭头连接符 18"/>
          <p:cNvCxnSpPr/>
          <p:nvPr/>
        </p:nvCxnSpPr>
        <p:spPr>
          <a:xfrm flipH="1">
            <a:off x="4527550" y="4538980"/>
            <a:ext cx="2692400" cy="8509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7385050" y="4538980"/>
            <a:ext cx="774700" cy="7747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6292850" y="4140200"/>
            <a:ext cx="5118735" cy="706755"/>
          </a:xfrm>
          <a:prstGeom prst="rect">
            <a:avLst/>
          </a:prstGeom>
          <a:noFill/>
        </p:spPr>
        <p:txBody>
          <a:bodyPr wrap="square" rtlCol="0">
            <a:spAutoFit/>
          </a:bodyPr>
          <a:lstStyle/>
          <a:p>
            <a:pPr algn="ctr"/>
            <a:r>
              <a:rPr lang="zh-CN" altLang="en-US" sz="2000" b="1">
                <a:solidFill>
                  <a:srgbClr val="FF0000"/>
                </a:solidFill>
              </a:rPr>
              <a:t>外键关联字段，具体关联关系需根据元数据字段定义进行配置</a:t>
            </a:r>
          </a:p>
        </p:txBody>
      </p:sp>
      <p:sp>
        <p:nvSpPr>
          <p:cNvPr id="33" name="标题 32"/>
          <p:cNvSpPr>
            <a:spLocks noGrp="1"/>
          </p:cNvSpPr>
          <p:nvPr>
            <p:custDataLst>
              <p:tags r:id="rId6"/>
            </p:custDataLst>
          </p:nvPr>
        </p:nvSpPr>
        <p:spPr>
          <a:xfrm>
            <a:off x="660400" y="374015"/>
            <a:ext cx="8997315" cy="521970"/>
          </a:xfrm>
          <a:prstGeom prst="rect">
            <a:avLst/>
          </a:prstGeom>
        </p:spPr>
        <p:txBody>
          <a:bodyPr wrap="square">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r>
              <a:rPr dirty="0">
                <a:solidFill>
                  <a:schemeClr val="accent1"/>
                </a:solidFill>
                <a:sym typeface="+mn-ea"/>
              </a:rPr>
              <a:t>元数据配置</a:t>
            </a:r>
          </a:p>
        </p:txBody>
      </p:sp>
      <p:sp>
        <p:nvSpPr>
          <p:cNvPr id="2" name="文本框 1">
            <a:extLst>
              <a:ext uri="{FF2B5EF4-FFF2-40B4-BE49-F238E27FC236}">
                <a16:creationId xmlns:a16="http://schemas.microsoft.com/office/drawing/2014/main" id="{8CECAF84-FED0-8966-B66E-C3219091E126}"/>
              </a:ext>
            </a:extLst>
          </p:cNvPr>
          <p:cNvSpPr txBox="1"/>
          <p:nvPr/>
        </p:nvSpPr>
        <p:spPr>
          <a:xfrm>
            <a:off x="2515703" y="6127353"/>
            <a:ext cx="4951897" cy="368300"/>
          </a:xfrm>
          <a:prstGeom prst="rect">
            <a:avLst/>
          </a:prstGeom>
          <a:noFill/>
        </p:spPr>
        <p:txBody>
          <a:bodyPr wrap="square" rtlCol="0">
            <a:spAutoFit/>
          </a:bodyPr>
          <a:lstStyle/>
          <a:p>
            <a:r>
              <a:rPr lang="zh-CN" altLang="en-US" b="1" dirty="0">
                <a:solidFill>
                  <a:srgbClr val="FF0000"/>
                </a:solidFill>
              </a:rPr>
              <a:t>元对象</a:t>
            </a:r>
            <a:r>
              <a:rPr lang="zh-CN" altLang="en-US" dirty="0"/>
              <a:t>必须时</a:t>
            </a:r>
            <a:r>
              <a:rPr lang="zh-CN" altLang="en-US" b="1" u="sng" dirty="0">
                <a:solidFill>
                  <a:srgbClr val="FF0000"/>
                </a:solidFill>
              </a:rPr>
              <a:t>主元数据</a:t>
            </a:r>
            <a:r>
              <a:rPr lang="zh-CN" altLang="en-US" dirty="0"/>
              <a:t>或者</a:t>
            </a:r>
            <a:r>
              <a:rPr lang="zh-CN" altLang="en-US" b="1" u="sng" dirty="0">
                <a:solidFill>
                  <a:srgbClr val="FF0000"/>
                </a:solidFill>
              </a:rPr>
              <a:t>已经关联的元数据</a:t>
            </a:r>
            <a:r>
              <a:rPr lang="zh-CN" altLang="en-US" dirty="0"/>
              <a:t>。</a:t>
            </a:r>
            <a:r>
              <a:rPr lang="en-US" altLang="zh-CN" dirty="0"/>
              <a:t> </a:t>
            </a:r>
            <a:endParaRPr lang="zh-CN" altLang="en-US" dirty="0"/>
          </a:p>
        </p:txBody>
      </p:sp>
      <p:sp>
        <p:nvSpPr>
          <p:cNvPr id="3" name="矩形 2">
            <a:extLst>
              <a:ext uri="{FF2B5EF4-FFF2-40B4-BE49-F238E27FC236}">
                <a16:creationId xmlns:a16="http://schemas.microsoft.com/office/drawing/2014/main" id="{CBE2C467-CEA6-8E01-2DBC-07212374F171}"/>
              </a:ext>
            </a:extLst>
          </p:cNvPr>
          <p:cNvSpPr/>
          <p:nvPr/>
        </p:nvSpPr>
        <p:spPr>
          <a:xfrm>
            <a:off x="1539875" y="4846955"/>
            <a:ext cx="852142" cy="424180"/>
          </a:xfrm>
          <a:prstGeom prst="rect">
            <a:avLst/>
          </a:prstGeom>
          <a:noFill/>
          <a:ln w="38100" cap="flat" cmpd="sng" algn="ctr">
            <a:solidFill>
              <a:srgbClr val="FF0000"/>
            </a:solidFill>
            <a:prstDash val="solid"/>
            <a:miter lim="800000"/>
          </a:ln>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cxnSp>
        <p:nvCxnSpPr>
          <p:cNvPr id="5" name="直接箭头连接符 4">
            <a:extLst>
              <a:ext uri="{FF2B5EF4-FFF2-40B4-BE49-F238E27FC236}">
                <a16:creationId xmlns:a16="http://schemas.microsoft.com/office/drawing/2014/main" id="{54E73670-56A6-B4A9-0C06-696FA1D4EAFC}"/>
              </a:ext>
            </a:extLst>
          </p:cNvPr>
          <p:cNvCxnSpPr>
            <a:cxnSpLocks/>
            <a:stCxn id="2" idx="1"/>
          </p:cNvCxnSpPr>
          <p:nvPr/>
        </p:nvCxnSpPr>
        <p:spPr>
          <a:xfrm flipH="1" flipV="1">
            <a:off x="2266122" y="5735955"/>
            <a:ext cx="249581" cy="5755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000" fill="hold">
                                          <p:stCondLst>
                                            <p:cond delay="0"/>
                                          </p:stCondLst>
                                        </p:cTn>
                                        <p:tgtEl>
                                          <p:spTgt spid="11"/>
                                        </p:tgtEl>
                                        <p:attrNameLst>
                                          <p:attrName>style.visibility</p:attrName>
                                        </p:attrNameLst>
                                      </p:cBhvr>
                                      <p:to>
                                        <p:strVal val="visible"/>
                                      </p:to>
                                    </p:set>
                                    <p:animEffect transition="in" filter="wheel(1)">
                                      <p:cBhvr>
                                        <p:cTn id="7" dur="1000"/>
                                        <p:tgtEl>
                                          <p:spTgt spid="11"/>
                                        </p:tgtEl>
                                      </p:cBhvr>
                                    </p:animEffect>
                                  </p:childTnLst>
                                </p:cTn>
                              </p:par>
                              <p:par>
                                <p:cTn id="8" presetID="3" presetClass="entr" presetSubtype="10" fill="hold" grpId="0" nodeType="withEffect">
                                  <p:stCondLst>
                                    <p:cond delay="0"/>
                                  </p:stCondLst>
                                  <p:childTnLst>
                                    <p:set>
                                      <p:cBhvr>
                                        <p:cTn id="9" dur="1000" fill="hold">
                                          <p:stCondLst>
                                            <p:cond delay="0"/>
                                          </p:stCondLst>
                                        </p:cTn>
                                        <p:tgtEl>
                                          <p:spTgt spid="13"/>
                                        </p:tgtEl>
                                        <p:attrNameLst>
                                          <p:attrName>style.visibility</p:attrName>
                                        </p:attrNameLst>
                                      </p:cBhvr>
                                      <p:to>
                                        <p:strVal val="visible"/>
                                      </p:to>
                                    </p:set>
                                    <p:animEffect transition="in" filter="blinds(horizontal)">
                                      <p:cBhvr>
                                        <p:cTn id="10" dur="1000"/>
                                        <p:tgtEl>
                                          <p:spTgt spid="13"/>
                                        </p:tgtEl>
                                      </p:cBhvr>
                                    </p:animEffect>
                                  </p:childTnLst>
                                </p:cTn>
                              </p:par>
                            </p:childTnLst>
                          </p:cTn>
                        </p:par>
                        <p:par>
                          <p:cTn id="11" fill="hold">
                            <p:stCondLst>
                              <p:cond delay="1000"/>
                            </p:stCondLst>
                            <p:childTnLst>
                              <p:par>
                                <p:cTn id="12" presetID="21" presetClass="entr" presetSubtype="1" fill="hold" grpId="0" nodeType="afterEffect">
                                  <p:stCondLst>
                                    <p:cond delay="0"/>
                                  </p:stCondLst>
                                  <p:childTnLst>
                                    <p:set>
                                      <p:cBhvr>
                                        <p:cTn id="13" dur="1000" fill="hold">
                                          <p:stCondLst>
                                            <p:cond delay="0"/>
                                          </p:stCondLst>
                                        </p:cTn>
                                        <p:tgtEl>
                                          <p:spTgt spid="12"/>
                                        </p:tgtEl>
                                        <p:attrNameLst>
                                          <p:attrName>style.visibility</p:attrName>
                                        </p:attrNameLst>
                                      </p:cBhvr>
                                      <p:to>
                                        <p:strVal val="visible"/>
                                      </p:to>
                                    </p:set>
                                    <p:animEffect transition="in" filter="wheel(1)">
                                      <p:cBhvr>
                                        <p:cTn id="14" dur="1000"/>
                                        <p:tgtEl>
                                          <p:spTgt spid="12"/>
                                        </p:tgtEl>
                                      </p:cBhvr>
                                    </p:animEffect>
                                  </p:childTnLst>
                                </p:cTn>
                              </p:par>
                              <p:par>
                                <p:cTn id="15" presetID="3" presetClass="entr" presetSubtype="10" fill="hold" grpId="0" nodeType="withEffect">
                                  <p:stCondLst>
                                    <p:cond delay="0"/>
                                  </p:stCondLst>
                                  <p:childTnLst>
                                    <p:set>
                                      <p:cBhvr>
                                        <p:cTn id="16" dur="1000" fill="hold">
                                          <p:stCondLst>
                                            <p:cond delay="0"/>
                                          </p:stCondLst>
                                        </p:cTn>
                                        <p:tgtEl>
                                          <p:spTgt spid="14"/>
                                        </p:tgtEl>
                                        <p:attrNameLst>
                                          <p:attrName>style.visibility</p:attrName>
                                        </p:attrNameLst>
                                      </p:cBhvr>
                                      <p:to>
                                        <p:strVal val="visible"/>
                                      </p:to>
                                    </p:set>
                                    <p:animEffect transition="in" filter="blinds(horizontal)">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heel(1)">
                                      <p:cBhvr>
                                        <p:cTn id="30" dur="1000"/>
                                        <p:tgtEl>
                                          <p:spTgt spid="3"/>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3" grpId="0"/>
      <p:bldP spid="14" grpId="0"/>
      <p:bldP spid="22" grpId="0"/>
      <p:bldP spid="2" grpId="0"/>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32"/>
          <p:cNvSpPr>
            <a:spLocks noGrp="1"/>
          </p:cNvSpPr>
          <p:nvPr>
            <p:ph type="title"/>
          </p:nvPr>
        </p:nvSpPr>
        <p:spPr>
          <a:xfrm>
            <a:off x="660400" y="328930"/>
            <a:ext cx="8997315" cy="521970"/>
          </a:xfrm>
        </p:spPr>
        <p:txBody>
          <a:bodyPr wrap="square"/>
          <a:lstStyle/>
          <a:p>
            <a:r>
              <a:rPr dirty="0">
                <a:solidFill>
                  <a:schemeClr val="accent1"/>
                </a:solidFill>
                <a:sym typeface="+mn-ea"/>
              </a:rPr>
              <a:t>元数据配置</a:t>
            </a:r>
          </a:p>
        </p:txBody>
      </p:sp>
      <p:sp>
        <p:nvSpPr>
          <p:cNvPr id="15" name="标题 4"/>
          <p:cNvSpPr>
            <a:spLocks noGrp="1"/>
          </p:cNvSpPr>
          <p:nvPr>
            <p:custDataLst>
              <p:tags r:id="rId1"/>
            </p:custDataLst>
          </p:nvPr>
        </p:nvSpPr>
        <p:spPr>
          <a:xfrm>
            <a:off x="660400" y="933133"/>
            <a:ext cx="10558369" cy="398780"/>
          </a:xfrm>
          <a:prstGeom prst="rect">
            <a:avLst/>
          </a:prstGeom>
        </p:spPr>
        <p:txBody>
          <a:bodyPr wrap="square">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r>
              <a:rPr lang="zh-CN" altLang="en-US" sz="2000" dirty="0"/>
              <a:t>元数据关联配置说明</a:t>
            </a:r>
          </a:p>
        </p:txBody>
      </p:sp>
      <p:sp>
        <p:nvSpPr>
          <p:cNvPr id="940" name="灯片编号占位符 939"/>
          <p:cNvSpPr>
            <a:spLocks noGrp="1"/>
          </p:cNvSpPr>
          <p:nvPr>
            <p:ph type="sldNum" sz="quarter" idx="12"/>
            <p:custDataLst>
              <p:tags r:id="rId2"/>
            </p:custDataLst>
          </p:nvPr>
        </p:nvSpPr>
        <p:spPr>
          <a:xfrm>
            <a:off x="8857452" y="5897880"/>
            <a:ext cx="2661448" cy="246221"/>
          </a:xfrm>
        </p:spPr>
        <p:txBody>
          <a:bodyPr/>
          <a:lstStyle/>
          <a:p>
            <a:fld id="{7F65B630-C7FF-41C0-9923-C5E5E29EED81}" type="slidenum">
              <a:rPr lang="en-US" altLang="zh-CN" smtClean="0"/>
              <a:t>15</a:t>
            </a:fld>
            <a:endParaRPr lang="en-US" altLang="zh-CN"/>
          </a:p>
        </p:txBody>
      </p:sp>
      <p:sp>
        <p:nvSpPr>
          <p:cNvPr id="2" name="文本框 1"/>
          <p:cNvSpPr txBox="1"/>
          <p:nvPr/>
        </p:nvSpPr>
        <p:spPr>
          <a:xfrm>
            <a:off x="660400" y="1344295"/>
            <a:ext cx="7339965" cy="368300"/>
          </a:xfrm>
          <a:prstGeom prst="rect">
            <a:avLst/>
          </a:prstGeom>
          <a:noFill/>
        </p:spPr>
        <p:txBody>
          <a:bodyPr wrap="square" rtlCol="0">
            <a:spAutoFit/>
          </a:bodyPr>
          <a:lstStyle/>
          <a:p>
            <a:r>
              <a:rPr lang="zh-CN" altLang="en-US" dirty="0"/>
              <a:t>所有数据查询入口均是以</a:t>
            </a:r>
            <a:r>
              <a:rPr lang="zh-CN" altLang="en-US" b="1" dirty="0">
                <a:solidFill>
                  <a:srgbClr val="FF0000"/>
                </a:solidFill>
              </a:rPr>
              <a:t>主元数据</a:t>
            </a:r>
            <a:r>
              <a:rPr lang="zh-CN" altLang="en-US" dirty="0"/>
              <a:t>和主元数据</a:t>
            </a:r>
            <a:r>
              <a:rPr lang="zh-CN" altLang="en-US" b="1" dirty="0"/>
              <a:t>记录</a:t>
            </a:r>
            <a:r>
              <a:rPr lang="en-US" altLang="zh-CN" b="1" dirty="0"/>
              <a:t>ID</a:t>
            </a:r>
            <a:r>
              <a:rPr lang="zh-CN" altLang="en-US" b="1" dirty="0"/>
              <a:t>集合</a:t>
            </a:r>
            <a:r>
              <a:rPr lang="zh-CN" altLang="en-US" dirty="0"/>
              <a:t>开始的。</a:t>
            </a:r>
          </a:p>
        </p:txBody>
      </p:sp>
      <p:sp>
        <p:nvSpPr>
          <p:cNvPr id="5" name="文本框 4"/>
          <p:cNvSpPr txBox="1"/>
          <p:nvPr/>
        </p:nvSpPr>
        <p:spPr>
          <a:xfrm>
            <a:off x="660400" y="2408080"/>
            <a:ext cx="4064000" cy="398780"/>
          </a:xfrm>
          <a:prstGeom prst="rect">
            <a:avLst/>
          </a:prstGeom>
          <a:noFill/>
        </p:spPr>
        <p:txBody>
          <a:bodyPr wrap="square" rtlCol="0">
            <a:spAutoFit/>
          </a:bodyPr>
          <a:lstStyle/>
          <a:p>
            <a:r>
              <a:rPr lang="zh-CN" altLang="en-US" sz="2000" b="1" dirty="0">
                <a:latin typeface="+mj-lt"/>
                <a:ea typeface="+mj-ea"/>
                <a:cs typeface="+mj-cs"/>
              </a:rPr>
              <a:t>字段关联及查询方式</a:t>
            </a:r>
          </a:p>
        </p:txBody>
      </p:sp>
      <p:sp>
        <p:nvSpPr>
          <p:cNvPr id="10" name="矩形: 圆角 7"/>
          <p:cNvSpPr/>
          <p:nvPr>
            <p:custDataLst>
              <p:tags r:id="rId3"/>
            </p:custDataLst>
          </p:nvPr>
        </p:nvSpPr>
        <p:spPr>
          <a:xfrm>
            <a:off x="822960" y="2879805"/>
            <a:ext cx="2698115" cy="454660"/>
          </a:xfrm>
          <a:prstGeom prst="roundRect">
            <a:avLst>
              <a:gd name="adj" fmla="val 50000"/>
            </a:avLst>
          </a:prstGeom>
          <a:gradFill flip="none" rotWithShape="1">
            <a:gsLst>
              <a:gs pos="0">
                <a:schemeClr val="accent2">
                  <a:lumMod val="60000"/>
                  <a:lumOff val="40000"/>
                </a:schemeClr>
              </a:gs>
              <a:gs pos="67000">
                <a:schemeClr val="accent1"/>
              </a:gs>
            </a:gsLst>
            <a:lin ang="2700000" scaled="1"/>
            <a:tileRect/>
          </a:gradFill>
          <a:ln w="12700" cap="flat" cmpd="sng" algn="ctr">
            <a:noFill/>
            <a:prstDash val="solid"/>
            <a:miter lim="800000"/>
          </a:ln>
          <a:effectLst/>
        </p:spPr>
        <p:txBody>
          <a:bodyPr rtlCol="0" anchor="ctr"/>
          <a:lstStyle/>
          <a:p>
            <a:pPr algn="ctr"/>
            <a:r>
              <a:rPr lang="zh-CN" altLang="en-US" b="1" kern="0" dirty="0">
                <a:solidFill>
                  <a:prstClr val="white"/>
                </a:solidFill>
                <a:latin typeface="+mn-ea"/>
              </a:rPr>
              <a:t>单个关联字段</a:t>
            </a:r>
          </a:p>
        </p:txBody>
      </p:sp>
      <p:sp>
        <p:nvSpPr>
          <p:cNvPr id="11" name="矩形: 圆角 7"/>
          <p:cNvSpPr/>
          <p:nvPr>
            <p:custDataLst>
              <p:tags r:id="rId4"/>
            </p:custDataLst>
          </p:nvPr>
        </p:nvSpPr>
        <p:spPr>
          <a:xfrm>
            <a:off x="4590415" y="2879805"/>
            <a:ext cx="2698115" cy="454660"/>
          </a:xfrm>
          <a:prstGeom prst="roundRect">
            <a:avLst>
              <a:gd name="adj" fmla="val 50000"/>
            </a:avLst>
          </a:prstGeom>
          <a:gradFill flip="none" rotWithShape="1">
            <a:gsLst>
              <a:gs pos="0">
                <a:schemeClr val="accent2">
                  <a:lumMod val="60000"/>
                  <a:lumOff val="40000"/>
                </a:schemeClr>
              </a:gs>
              <a:gs pos="67000">
                <a:schemeClr val="accent1"/>
              </a:gs>
            </a:gsLst>
            <a:lin ang="2700000" scaled="1"/>
            <a:tileRect/>
          </a:gradFill>
          <a:ln w="12700" cap="flat" cmpd="sng" algn="ctr">
            <a:noFill/>
            <a:prstDash val="solid"/>
            <a:miter lim="800000"/>
          </a:ln>
          <a:effectLst/>
        </p:spPr>
        <p:txBody>
          <a:bodyPr rtlCol="0" anchor="ctr"/>
          <a:lstStyle/>
          <a:p>
            <a:pPr algn="ctr"/>
            <a:r>
              <a:rPr lang="zh-CN" altLang="en-US" b="1" kern="0" dirty="0">
                <a:solidFill>
                  <a:prstClr val="white"/>
                </a:solidFill>
                <a:latin typeface="+mn-ea"/>
              </a:rPr>
              <a:t>多个关联字段</a:t>
            </a:r>
          </a:p>
        </p:txBody>
      </p:sp>
      <p:sp>
        <p:nvSpPr>
          <p:cNvPr id="12" name="矩形: 圆角 7"/>
          <p:cNvSpPr/>
          <p:nvPr>
            <p:custDataLst>
              <p:tags r:id="rId5"/>
            </p:custDataLst>
          </p:nvPr>
        </p:nvSpPr>
        <p:spPr>
          <a:xfrm>
            <a:off x="8357870" y="2879805"/>
            <a:ext cx="2698115" cy="454660"/>
          </a:xfrm>
          <a:prstGeom prst="roundRect">
            <a:avLst>
              <a:gd name="adj" fmla="val 50000"/>
            </a:avLst>
          </a:prstGeom>
          <a:gradFill flip="none" rotWithShape="1">
            <a:gsLst>
              <a:gs pos="0">
                <a:schemeClr val="accent2">
                  <a:lumMod val="60000"/>
                  <a:lumOff val="40000"/>
                </a:schemeClr>
              </a:gs>
              <a:gs pos="67000">
                <a:schemeClr val="accent1"/>
              </a:gs>
            </a:gsLst>
            <a:lin ang="2700000" scaled="1"/>
            <a:tileRect/>
          </a:gradFill>
          <a:ln w="12700" cap="flat" cmpd="sng" algn="ctr">
            <a:noFill/>
            <a:prstDash val="solid"/>
            <a:miter lim="800000"/>
          </a:ln>
          <a:effectLst/>
        </p:spPr>
        <p:txBody>
          <a:bodyPr rtlCol="0" anchor="ctr"/>
          <a:lstStyle/>
          <a:p>
            <a:pPr algn="ctr"/>
            <a:r>
              <a:rPr lang="zh-CN" altLang="en-US" b="1" i="1" kern="0" dirty="0">
                <a:solidFill>
                  <a:prstClr val="white"/>
                </a:solidFill>
                <a:latin typeface="+mn-ea"/>
              </a:rPr>
              <a:t>多路径目标元数据</a:t>
            </a:r>
          </a:p>
        </p:txBody>
      </p:sp>
      <p:sp>
        <p:nvSpPr>
          <p:cNvPr id="13" name="文本框 12"/>
          <p:cNvSpPr txBox="1"/>
          <p:nvPr/>
        </p:nvSpPr>
        <p:spPr>
          <a:xfrm>
            <a:off x="660400" y="3407410"/>
            <a:ext cx="3073400" cy="1076325"/>
          </a:xfrm>
          <a:prstGeom prst="rect">
            <a:avLst/>
          </a:prstGeom>
          <a:noFill/>
        </p:spPr>
        <p:txBody>
          <a:bodyPr wrap="square" rtlCol="0">
            <a:spAutoFit/>
          </a:bodyPr>
          <a:lstStyle/>
          <a:p>
            <a:r>
              <a:rPr lang="zh-CN" altLang="en-US" sz="1600"/>
              <a:t>一般为主键</a:t>
            </a:r>
            <a:r>
              <a:rPr lang="en-US" altLang="zh-CN" sz="1600"/>
              <a:t>ID</a:t>
            </a:r>
            <a:r>
              <a:rPr lang="zh-CN" altLang="en-US" sz="1600"/>
              <a:t>进行外键关联</a:t>
            </a:r>
          </a:p>
          <a:p>
            <a:endParaRPr lang="zh-CN" altLang="en-US" sz="1600"/>
          </a:p>
          <a:p>
            <a:r>
              <a:rPr lang="zh-CN" altLang="en-US" sz="1600"/>
              <a:t>（</a:t>
            </a:r>
            <a:r>
              <a:rPr lang="zh-CN" altLang="en-US" sz="1600" i="1"/>
              <a:t>场景</a:t>
            </a:r>
            <a:r>
              <a:rPr lang="zh-CN" altLang="en-US" sz="1600"/>
              <a:t>）通过工厂</a:t>
            </a:r>
            <a:r>
              <a:rPr lang="en-US" altLang="zh-CN" sz="1600"/>
              <a:t>ID</a:t>
            </a:r>
            <a:r>
              <a:rPr lang="zh-CN" altLang="en-US" sz="1600"/>
              <a:t>字段查询工厂下所有产线记录</a:t>
            </a:r>
          </a:p>
        </p:txBody>
      </p:sp>
      <p:sp>
        <p:nvSpPr>
          <p:cNvPr id="14" name="文本框 13"/>
          <p:cNvSpPr txBox="1"/>
          <p:nvPr>
            <p:custDataLst>
              <p:tags r:id="rId6"/>
            </p:custDataLst>
          </p:nvPr>
        </p:nvSpPr>
        <p:spPr>
          <a:xfrm>
            <a:off x="4402455" y="3407410"/>
            <a:ext cx="3073400" cy="1322070"/>
          </a:xfrm>
          <a:prstGeom prst="rect">
            <a:avLst/>
          </a:prstGeom>
          <a:noFill/>
        </p:spPr>
        <p:txBody>
          <a:bodyPr wrap="square" rtlCol="0">
            <a:spAutoFit/>
          </a:bodyPr>
          <a:lstStyle/>
          <a:p>
            <a:r>
              <a:rPr lang="zh-CN" altLang="en-US" sz="1600"/>
              <a:t>一般为非主键</a:t>
            </a:r>
            <a:r>
              <a:rPr lang="en-US" altLang="zh-CN" sz="1600"/>
              <a:t>ID</a:t>
            </a:r>
            <a:r>
              <a:rPr lang="zh-CN" altLang="en-US" sz="1600"/>
              <a:t>进行外键关联</a:t>
            </a:r>
          </a:p>
          <a:p>
            <a:endParaRPr lang="zh-CN" altLang="en-US" sz="1600"/>
          </a:p>
          <a:p>
            <a:r>
              <a:rPr lang="zh-CN" altLang="en-US" sz="1600" i="1"/>
              <a:t>（假设场景）</a:t>
            </a:r>
            <a:r>
              <a:rPr lang="zh-CN" altLang="en-US" sz="1600"/>
              <a:t>通过班级</a:t>
            </a:r>
            <a:r>
              <a:rPr lang="en-US" altLang="zh-CN" sz="1600"/>
              <a:t>ID</a:t>
            </a:r>
            <a:r>
              <a:rPr lang="zh-CN" altLang="en-US" sz="1600"/>
              <a:t>字段和科目</a:t>
            </a:r>
            <a:r>
              <a:rPr lang="en-US" altLang="zh-CN" sz="1600"/>
              <a:t>ID</a:t>
            </a:r>
            <a:r>
              <a:rPr lang="zh-CN" altLang="en-US" sz="1600"/>
              <a:t>字段查询当前班级所教科目的任课教师记录</a:t>
            </a:r>
          </a:p>
        </p:txBody>
      </p:sp>
      <p:sp>
        <p:nvSpPr>
          <p:cNvPr id="16" name="文本框 15"/>
          <p:cNvSpPr txBox="1"/>
          <p:nvPr>
            <p:custDataLst>
              <p:tags r:id="rId7"/>
            </p:custDataLst>
          </p:nvPr>
        </p:nvSpPr>
        <p:spPr>
          <a:xfrm>
            <a:off x="8144510" y="3407410"/>
            <a:ext cx="3073400" cy="1322070"/>
          </a:xfrm>
          <a:prstGeom prst="rect">
            <a:avLst/>
          </a:prstGeom>
          <a:noFill/>
        </p:spPr>
        <p:txBody>
          <a:bodyPr wrap="square" rtlCol="0">
            <a:spAutoFit/>
          </a:bodyPr>
          <a:lstStyle/>
          <a:p>
            <a:r>
              <a:rPr lang="zh-CN" altLang="en-US" sz="1600"/>
              <a:t>当最终关联</a:t>
            </a:r>
            <a:r>
              <a:rPr lang="zh-CN" altLang="en-US" sz="1600">
                <a:sym typeface="+mn-ea"/>
              </a:rPr>
              <a:t>的</a:t>
            </a:r>
            <a:r>
              <a:rPr lang="zh-CN" altLang="en-US" sz="1600"/>
              <a:t>元数据记录来源多种情况</a:t>
            </a:r>
          </a:p>
          <a:p>
            <a:endParaRPr lang="zh-CN" altLang="en-US" sz="1600"/>
          </a:p>
          <a:p>
            <a:r>
              <a:rPr lang="zh-CN" altLang="en-US" sz="1600" i="1"/>
              <a:t>（假设场景）</a:t>
            </a:r>
            <a:r>
              <a:rPr lang="zh-CN" altLang="en-US" sz="1600"/>
              <a:t>通过用户</a:t>
            </a:r>
            <a:r>
              <a:rPr lang="en-US" altLang="zh-CN" sz="1600"/>
              <a:t>ID</a:t>
            </a:r>
            <a:r>
              <a:rPr lang="zh-CN" altLang="en-US" sz="1600"/>
              <a:t>字段查询线上和线下所有订单记录</a:t>
            </a:r>
          </a:p>
        </p:txBody>
      </p:sp>
      <p:graphicFrame>
        <p:nvGraphicFramePr>
          <p:cNvPr id="17" name="表格 16"/>
          <p:cNvGraphicFramePr/>
          <p:nvPr>
            <p:custDataLst>
              <p:tags r:id="rId8"/>
            </p:custDataLst>
          </p:nvPr>
        </p:nvGraphicFramePr>
        <p:xfrm>
          <a:off x="803275" y="4530725"/>
          <a:ext cx="2717800" cy="381000"/>
        </p:xfrm>
        <a:graphic>
          <a:graphicData uri="http://schemas.openxmlformats.org/drawingml/2006/table">
            <a:tbl>
              <a:tblPr firstRow="1" bandRow="1">
                <a:tableStyleId>{5C22544A-7EE6-4342-B048-85BDC9FD1C3A}</a:tableStyleId>
              </a:tblPr>
              <a:tblGrid>
                <a:gridCol w="539750">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577850">
                  <a:extLst>
                    <a:ext uri="{9D8B030D-6E8A-4147-A177-3AD203B41FA5}">
                      <a16:colId xmlns:a16="http://schemas.microsoft.com/office/drawing/2014/main" val="20002"/>
                    </a:ext>
                  </a:extLst>
                </a:gridCol>
                <a:gridCol w="1022350">
                  <a:extLst>
                    <a:ext uri="{9D8B030D-6E8A-4147-A177-3AD203B41FA5}">
                      <a16:colId xmlns:a16="http://schemas.microsoft.com/office/drawing/2014/main" val="20003"/>
                    </a:ext>
                  </a:extLst>
                </a:gridCol>
              </a:tblGrid>
              <a:tr h="381000">
                <a:tc>
                  <a:txBody>
                    <a:bodyPr/>
                    <a:lstStyle/>
                    <a:p>
                      <a:pPr algn="ctr">
                        <a:buNone/>
                      </a:pPr>
                      <a:r>
                        <a:rPr lang="zh-CN" altLang="en-US" sz="1200"/>
                        <a:t>工厂</a:t>
                      </a:r>
                    </a:p>
                  </a:txBody>
                  <a:tcPr anchor="ctr"/>
                </a:tc>
                <a:tc>
                  <a:txBody>
                    <a:bodyPr/>
                    <a:lstStyle/>
                    <a:p>
                      <a:pPr algn="ctr">
                        <a:buNone/>
                      </a:pPr>
                      <a:r>
                        <a:rPr lang="en-US" altLang="zh-CN" sz="1200"/>
                        <a:t>ID</a:t>
                      </a:r>
                    </a:p>
                  </a:txBody>
                  <a:tcPr anchor="ctr"/>
                </a:tc>
                <a:tc>
                  <a:txBody>
                    <a:bodyPr/>
                    <a:lstStyle/>
                    <a:p>
                      <a:pPr algn="ctr">
                        <a:buNone/>
                      </a:pPr>
                      <a:r>
                        <a:rPr lang="zh-CN" altLang="en-US" sz="1200"/>
                        <a:t>产线</a:t>
                      </a:r>
                    </a:p>
                  </a:txBody>
                  <a:tcPr anchor="ctr"/>
                </a:tc>
                <a:tc>
                  <a:txBody>
                    <a:bodyPr/>
                    <a:lstStyle/>
                    <a:p>
                      <a:pPr algn="ctr">
                        <a:buNone/>
                      </a:pPr>
                      <a:r>
                        <a:rPr lang="zh-CN" altLang="en-US" sz="1200"/>
                        <a:t>工厂</a:t>
                      </a:r>
                      <a:r>
                        <a:rPr lang="en-US" altLang="zh-CN" sz="1200"/>
                        <a:t>ID</a:t>
                      </a:r>
                    </a:p>
                  </a:txBody>
                  <a:tcPr anchor="ctr"/>
                </a:tc>
                <a:extLst>
                  <a:ext uri="{0D108BD9-81ED-4DB2-BD59-A6C34878D82A}">
                    <a16:rowId xmlns:a16="http://schemas.microsoft.com/office/drawing/2014/main" val="10000"/>
                  </a:ext>
                </a:extLst>
              </a:tr>
            </a:tbl>
          </a:graphicData>
        </a:graphic>
      </p:graphicFrame>
      <p:graphicFrame>
        <p:nvGraphicFramePr>
          <p:cNvPr id="18" name="表格 17"/>
          <p:cNvGraphicFramePr/>
          <p:nvPr>
            <p:custDataLst>
              <p:tags r:id="rId9"/>
            </p:custDataLst>
          </p:nvPr>
        </p:nvGraphicFramePr>
        <p:xfrm>
          <a:off x="4474210" y="4767580"/>
          <a:ext cx="2882900" cy="381000"/>
        </p:xfrm>
        <a:graphic>
          <a:graphicData uri="http://schemas.openxmlformats.org/drawingml/2006/table">
            <a:tbl>
              <a:tblPr firstRow="1" bandRow="1">
                <a:tableStyleId>{5C22544A-7EE6-4342-B048-85BDC9FD1C3A}</a:tableStyleId>
              </a:tblPr>
              <a:tblGrid>
                <a:gridCol w="819150">
                  <a:extLst>
                    <a:ext uri="{9D8B030D-6E8A-4147-A177-3AD203B41FA5}">
                      <a16:colId xmlns:a16="http://schemas.microsoft.com/office/drawing/2014/main" val="20000"/>
                    </a:ext>
                  </a:extLst>
                </a:gridCol>
                <a:gridCol w="654050">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tblGrid>
              <a:tr h="381000">
                <a:tc>
                  <a:txBody>
                    <a:bodyPr/>
                    <a:lstStyle/>
                    <a:p>
                      <a:pPr algn="ctr">
                        <a:buNone/>
                      </a:pPr>
                      <a:r>
                        <a:rPr lang="zh-CN" altLang="en-US" sz="1200"/>
                        <a:t>班级科目</a:t>
                      </a:r>
                    </a:p>
                  </a:txBody>
                  <a:tcPr anchor="ctr"/>
                </a:tc>
                <a:tc>
                  <a:txBody>
                    <a:bodyPr/>
                    <a:lstStyle/>
                    <a:p>
                      <a:pPr algn="ctr">
                        <a:buNone/>
                      </a:pPr>
                      <a:r>
                        <a:rPr lang="zh-CN" altLang="en-US" sz="1200"/>
                        <a:t>班级</a:t>
                      </a:r>
                      <a:r>
                        <a:rPr lang="en-US" altLang="zh-CN" sz="1200"/>
                        <a:t>ID</a:t>
                      </a:r>
                    </a:p>
                  </a:txBody>
                  <a:tcPr anchor="ctr"/>
                </a:tc>
                <a:tc>
                  <a:txBody>
                    <a:bodyPr/>
                    <a:lstStyle/>
                    <a:p>
                      <a:pPr algn="ctr">
                        <a:buNone/>
                      </a:pPr>
                      <a:r>
                        <a:rPr lang="zh-CN" altLang="en-US" sz="1200"/>
                        <a:t>教科班</a:t>
                      </a:r>
                    </a:p>
                  </a:txBody>
                  <a:tcPr anchor="ctr"/>
                </a:tc>
                <a:tc>
                  <a:txBody>
                    <a:bodyPr/>
                    <a:lstStyle/>
                    <a:p>
                      <a:pPr algn="ctr">
                        <a:buNone/>
                      </a:pPr>
                      <a:r>
                        <a:rPr lang="zh-CN" altLang="en-US" sz="1200"/>
                        <a:t>班级</a:t>
                      </a:r>
                      <a:r>
                        <a:rPr lang="en-US" altLang="zh-CN" sz="1200"/>
                        <a:t>ID</a:t>
                      </a:r>
                    </a:p>
                  </a:txBody>
                  <a:tcPr anchor="ctr"/>
                </a:tc>
                <a:extLst>
                  <a:ext uri="{0D108BD9-81ED-4DB2-BD59-A6C34878D82A}">
                    <a16:rowId xmlns:a16="http://schemas.microsoft.com/office/drawing/2014/main" val="10000"/>
                  </a:ext>
                </a:extLst>
              </a:tr>
            </a:tbl>
          </a:graphicData>
        </a:graphic>
      </p:graphicFrame>
      <p:graphicFrame>
        <p:nvGraphicFramePr>
          <p:cNvPr id="20" name="表格 19"/>
          <p:cNvGraphicFramePr/>
          <p:nvPr>
            <p:custDataLst>
              <p:tags r:id="rId10"/>
            </p:custDataLst>
          </p:nvPr>
        </p:nvGraphicFramePr>
        <p:xfrm>
          <a:off x="4474210" y="5123180"/>
          <a:ext cx="2882900" cy="381000"/>
        </p:xfrm>
        <a:graphic>
          <a:graphicData uri="http://schemas.openxmlformats.org/drawingml/2006/table">
            <a:tbl>
              <a:tblPr firstRow="1" bandRow="1">
                <a:tableStyleId>{5C22544A-7EE6-4342-B048-85BDC9FD1C3A}</a:tableStyleId>
              </a:tblPr>
              <a:tblGrid>
                <a:gridCol w="819150">
                  <a:extLst>
                    <a:ext uri="{9D8B030D-6E8A-4147-A177-3AD203B41FA5}">
                      <a16:colId xmlns:a16="http://schemas.microsoft.com/office/drawing/2014/main" val="20000"/>
                    </a:ext>
                  </a:extLst>
                </a:gridCol>
                <a:gridCol w="654050">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tblGrid>
              <a:tr h="381000">
                <a:tc>
                  <a:txBody>
                    <a:bodyPr/>
                    <a:lstStyle/>
                    <a:p>
                      <a:pPr algn="ctr">
                        <a:buNone/>
                      </a:pPr>
                      <a:r>
                        <a:rPr lang="zh-CN" altLang="en-US" sz="1200"/>
                        <a:t>班级科目</a:t>
                      </a:r>
                    </a:p>
                  </a:txBody>
                  <a:tcPr anchor="ctr"/>
                </a:tc>
                <a:tc>
                  <a:txBody>
                    <a:bodyPr/>
                    <a:lstStyle/>
                    <a:p>
                      <a:pPr algn="ctr">
                        <a:buNone/>
                      </a:pPr>
                      <a:r>
                        <a:rPr lang="zh-CN" altLang="en-US" sz="1200"/>
                        <a:t>科目</a:t>
                      </a:r>
                      <a:r>
                        <a:rPr lang="en-US" altLang="zh-CN" sz="1200"/>
                        <a:t>ID</a:t>
                      </a:r>
                    </a:p>
                  </a:txBody>
                  <a:tcPr anchor="ctr"/>
                </a:tc>
                <a:tc>
                  <a:txBody>
                    <a:bodyPr/>
                    <a:lstStyle/>
                    <a:p>
                      <a:pPr algn="ctr">
                        <a:buNone/>
                      </a:pPr>
                      <a:r>
                        <a:rPr lang="zh-CN" altLang="en-US" sz="1200"/>
                        <a:t>教科班</a:t>
                      </a:r>
                    </a:p>
                  </a:txBody>
                  <a:tcPr anchor="ctr"/>
                </a:tc>
                <a:tc>
                  <a:txBody>
                    <a:bodyPr/>
                    <a:lstStyle/>
                    <a:p>
                      <a:pPr algn="ctr">
                        <a:buNone/>
                      </a:pPr>
                      <a:r>
                        <a:rPr lang="zh-CN" altLang="en-US" sz="1200"/>
                        <a:t>科目</a:t>
                      </a:r>
                      <a:r>
                        <a:rPr lang="en-US" altLang="zh-CN" sz="1200"/>
                        <a:t>ID</a:t>
                      </a:r>
                    </a:p>
                  </a:txBody>
                  <a:tcPr anchor="ctr"/>
                </a:tc>
                <a:extLst>
                  <a:ext uri="{0D108BD9-81ED-4DB2-BD59-A6C34878D82A}">
                    <a16:rowId xmlns:a16="http://schemas.microsoft.com/office/drawing/2014/main" val="10000"/>
                  </a:ext>
                </a:extLst>
              </a:tr>
            </a:tbl>
          </a:graphicData>
        </a:graphic>
      </p:graphicFrame>
      <p:graphicFrame>
        <p:nvGraphicFramePr>
          <p:cNvPr id="21" name="表格 20"/>
          <p:cNvGraphicFramePr/>
          <p:nvPr>
            <p:custDataLst>
              <p:tags r:id="rId11"/>
            </p:custDataLst>
          </p:nvPr>
        </p:nvGraphicFramePr>
        <p:xfrm>
          <a:off x="8233410" y="5514340"/>
          <a:ext cx="2717800" cy="381000"/>
        </p:xfrm>
        <a:graphic>
          <a:graphicData uri="http://schemas.openxmlformats.org/drawingml/2006/table">
            <a:tbl>
              <a:tblPr firstRow="1" bandRow="1">
                <a:tableStyleId>{5C22544A-7EE6-4342-B048-85BDC9FD1C3A}</a:tableStyleId>
              </a:tblPr>
              <a:tblGrid>
                <a:gridCol w="1009650">
                  <a:extLst>
                    <a:ext uri="{9D8B030D-6E8A-4147-A177-3AD203B41FA5}">
                      <a16:colId xmlns:a16="http://schemas.microsoft.com/office/drawing/2014/main" val="20000"/>
                    </a:ext>
                  </a:extLst>
                </a:gridCol>
                <a:gridCol w="7175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476250">
                  <a:extLst>
                    <a:ext uri="{9D8B030D-6E8A-4147-A177-3AD203B41FA5}">
                      <a16:colId xmlns:a16="http://schemas.microsoft.com/office/drawing/2014/main" val="20003"/>
                    </a:ext>
                  </a:extLst>
                </a:gridCol>
              </a:tblGrid>
              <a:tr h="381000">
                <a:tc>
                  <a:txBody>
                    <a:bodyPr/>
                    <a:lstStyle/>
                    <a:p>
                      <a:pPr algn="ctr">
                        <a:buNone/>
                      </a:pPr>
                      <a:r>
                        <a:rPr lang="zh-CN" altLang="en-US" sz="1200"/>
                        <a:t>线下订单</a:t>
                      </a:r>
                    </a:p>
                  </a:txBody>
                  <a:tcPr anchor="ctr"/>
                </a:tc>
                <a:tc>
                  <a:txBody>
                    <a:bodyPr/>
                    <a:lstStyle/>
                    <a:p>
                      <a:pPr algn="ctr">
                        <a:buNone/>
                      </a:pPr>
                      <a:r>
                        <a:rPr lang="zh-CN" altLang="en-US" sz="1200"/>
                        <a:t>订单</a:t>
                      </a:r>
                      <a:r>
                        <a:rPr lang="en-US" altLang="zh-CN" sz="1200"/>
                        <a:t>ID</a:t>
                      </a:r>
                    </a:p>
                  </a:txBody>
                  <a:tcPr anchor="ctr"/>
                </a:tc>
                <a:tc>
                  <a:txBody>
                    <a:bodyPr/>
                    <a:lstStyle/>
                    <a:p>
                      <a:pPr algn="ctr">
                        <a:buNone/>
                      </a:pPr>
                      <a:r>
                        <a:rPr lang="zh-CN" altLang="en-US" sz="1200"/>
                        <a:t>订单</a:t>
                      </a:r>
                    </a:p>
                  </a:txBody>
                  <a:tcPr anchor="ctr"/>
                </a:tc>
                <a:tc>
                  <a:txBody>
                    <a:bodyPr/>
                    <a:lstStyle/>
                    <a:p>
                      <a:pPr algn="ctr">
                        <a:buNone/>
                      </a:pPr>
                      <a:r>
                        <a:rPr lang="en-US" altLang="zh-CN" sz="1200"/>
                        <a:t>ID</a:t>
                      </a:r>
                    </a:p>
                  </a:txBody>
                  <a:tcPr anchor="ctr"/>
                </a:tc>
                <a:extLst>
                  <a:ext uri="{0D108BD9-81ED-4DB2-BD59-A6C34878D82A}">
                    <a16:rowId xmlns:a16="http://schemas.microsoft.com/office/drawing/2014/main" val="10000"/>
                  </a:ext>
                </a:extLst>
              </a:tr>
            </a:tbl>
          </a:graphicData>
        </a:graphic>
      </p:graphicFrame>
      <p:graphicFrame>
        <p:nvGraphicFramePr>
          <p:cNvPr id="22" name="表格 21"/>
          <p:cNvGraphicFramePr/>
          <p:nvPr>
            <p:custDataLst>
              <p:tags r:id="rId12"/>
            </p:custDataLst>
          </p:nvPr>
        </p:nvGraphicFramePr>
        <p:xfrm>
          <a:off x="8233410" y="5882640"/>
          <a:ext cx="2717800" cy="368300"/>
        </p:xfrm>
        <a:graphic>
          <a:graphicData uri="http://schemas.openxmlformats.org/drawingml/2006/table">
            <a:tbl>
              <a:tblPr firstRow="1" bandRow="1">
                <a:tableStyleId>{5C22544A-7EE6-4342-B048-85BDC9FD1C3A}</a:tableStyleId>
              </a:tblPr>
              <a:tblGrid>
                <a:gridCol w="1009650">
                  <a:extLst>
                    <a:ext uri="{9D8B030D-6E8A-4147-A177-3AD203B41FA5}">
                      <a16:colId xmlns:a16="http://schemas.microsoft.com/office/drawing/2014/main" val="20000"/>
                    </a:ext>
                  </a:extLst>
                </a:gridCol>
                <a:gridCol w="7175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476250">
                  <a:extLst>
                    <a:ext uri="{9D8B030D-6E8A-4147-A177-3AD203B41FA5}">
                      <a16:colId xmlns:a16="http://schemas.microsoft.com/office/drawing/2014/main" val="20003"/>
                    </a:ext>
                  </a:extLst>
                </a:gridCol>
              </a:tblGrid>
              <a:tr h="368300">
                <a:tc>
                  <a:txBody>
                    <a:bodyPr/>
                    <a:lstStyle/>
                    <a:p>
                      <a:pPr algn="ctr">
                        <a:buNone/>
                      </a:pPr>
                      <a:r>
                        <a:rPr lang="zh-CN" altLang="en-US" sz="1200"/>
                        <a:t>线上订单</a:t>
                      </a:r>
                    </a:p>
                  </a:txBody>
                  <a:tcPr anchor="ctr"/>
                </a:tc>
                <a:tc>
                  <a:txBody>
                    <a:bodyPr/>
                    <a:lstStyle/>
                    <a:p>
                      <a:pPr algn="ctr">
                        <a:buNone/>
                      </a:pPr>
                      <a:r>
                        <a:rPr lang="zh-CN" altLang="en-US" sz="1200"/>
                        <a:t>订单</a:t>
                      </a:r>
                      <a:r>
                        <a:rPr lang="en-US" altLang="zh-CN" sz="1200"/>
                        <a:t>ID</a:t>
                      </a:r>
                    </a:p>
                  </a:txBody>
                  <a:tcPr anchor="ctr"/>
                </a:tc>
                <a:tc>
                  <a:txBody>
                    <a:bodyPr/>
                    <a:lstStyle/>
                    <a:p>
                      <a:pPr algn="ctr">
                        <a:buNone/>
                      </a:pPr>
                      <a:r>
                        <a:rPr lang="zh-CN" altLang="en-US" sz="1200"/>
                        <a:t>订单</a:t>
                      </a:r>
                    </a:p>
                  </a:txBody>
                  <a:tcPr anchor="ctr"/>
                </a:tc>
                <a:tc>
                  <a:txBody>
                    <a:bodyPr/>
                    <a:lstStyle/>
                    <a:p>
                      <a:pPr algn="ctr">
                        <a:buNone/>
                      </a:pPr>
                      <a:r>
                        <a:rPr lang="en-US" altLang="zh-CN" sz="1200"/>
                        <a:t>ID</a:t>
                      </a:r>
                    </a:p>
                  </a:txBody>
                  <a:tcPr anchor="ctr"/>
                </a:tc>
                <a:extLst>
                  <a:ext uri="{0D108BD9-81ED-4DB2-BD59-A6C34878D82A}">
                    <a16:rowId xmlns:a16="http://schemas.microsoft.com/office/drawing/2014/main" val="10000"/>
                  </a:ext>
                </a:extLst>
              </a:tr>
            </a:tbl>
          </a:graphicData>
        </a:graphic>
      </p:graphicFrame>
      <p:graphicFrame>
        <p:nvGraphicFramePr>
          <p:cNvPr id="27" name="表格 26"/>
          <p:cNvGraphicFramePr/>
          <p:nvPr>
            <p:custDataLst>
              <p:tags r:id="rId13"/>
            </p:custDataLst>
          </p:nvPr>
        </p:nvGraphicFramePr>
        <p:xfrm>
          <a:off x="8233410" y="4767580"/>
          <a:ext cx="2717800" cy="381000"/>
        </p:xfrm>
        <a:graphic>
          <a:graphicData uri="http://schemas.openxmlformats.org/drawingml/2006/table">
            <a:tbl>
              <a:tblPr firstRow="1" bandRow="1">
                <a:tableStyleId>{5C22544A-7EE6-4342-B048-85BDC9FD1C3A}</a:tableStyleId>
              </a:tblPr>
              <a:tblGrid>
                <a:gridCol w="552450">
                  <a:extLst>
                    <a:ext uri="{9D8B030D-6E8A-4147-A177-3AD203B41FA5}">
                      <a16:colId xmlns:a16="http://schemas.microsoft.com/office/drawing/2014/main" val="20000"/>
                    </a:ext>
                  </a:extLst>
                </a:gridCol>
                <a:gridCol w="387350">
                  <a:extLst>
                    <a:ext uri="{9D8B030D-6E8A-4147-A177-3AD203B41FA5}">
                      <a16:colId xmlns:a16="http://schemas.microsoft.com/office/drawing/2014/main" val="20001"/>
                    </a:ext>
                  </a:extLst>
                </a:gridCol>
                <a:gridCol w="92075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tblGrid>
              <a:tr h="381000">
                <a:tc>
                  <a:txBody>
                    <a:bodyPr/>
                    <a:lstStyle/>
                    <a:p>
                      <a:pPr algn="ctr">
                        <a:buNone/>
                      </a:pPr>
                      <a:r>
                        <a:rPr lang="zh-CN" altLang="en-US" sz="1200"/>
                        <a:t>用户</a:t>
                      </a:r>
                    </a:p>
                  </a:txBody>
                  <a:tcPr anchor="ctr"/>
                </a:tc>
                <a:tc>
                  <a:txBody>
                    <a:bodyPr/>
                    <a:lstStyle/>
                    <a:p>
                      <a:pPr algn="ctr">
                        <a:buNone/>
                      </a:pPr>
                      <a:r>
                        <a:rPr lang="en-US" altLang="zh-CN" sz="1200"/>
                        <a:t>ID</a:t>
                      </a:r>
                    </a:p>
                  </a:txBody>
                  <a:tcPr anchor="ctr"/>
                </a:tc>
                <a:tc>
                  <a:txBody>
                    <a:bodyPr/>
                    <a:lstStyle/>
                    <a:p>
                      <a:pPr algn="ctr">
                        <a:buNone/>
                      </a:pPr>
                      <a:r>
                        <a:rPr lang="zh-CN" altLang="en-US" sz="1200"/>
                        <a:t>线上订单</a:t>
                      </a:r>
                    </a:p>
                  </a:txBody>
                  <a:tcPr anchor="ctr"/>
                </a:tc>
                <a:tc>
                  <a:txBody>
                    <a:bodyPr/>
                    <a:lstStyle/>
                    <a:p>
                      <a:pPr algn="ctr">
                        <a:buNone/>
                      </a:pPr>
                      <a:r>
                        <a:rPr lang="zh-CN" altLang="en-US" sz="1200"/>
                        <a:t>用户</a:t>
                      </a:r>
                      <a:r>
                        <a:rPr lang="en-US" altLang="zh-CN" sz="1200"/>
                        <a:t>ID</a:t>
                      </a:r>
                    </a:p>
                  </a:txBody>
                  <a:tcPr anchor="ctr"/>
                </a:tc>
                <a:extLst>
                  <a:ext uri="{0D108BD9-81ED-4DB2-BD59-A6C34878D82A}">
                    <a16:rowId xmlns:a16="http://schemas.microsoft.com/office/drawing/2014/main" val="10000"/>
                  </a:ext>
                </a:extLst>
              </a:tr>
            </a:tbl>
          </a:graphicData>
        </a:graphic>
      </p:graphicFrame>
      <p:graphicFrame>
        <p:nvGraphicFramePr>
          <p:cNvPr id="28" name="表格 27"/>
          <p:cNvGraphicFramePr/>
          <p:nvPr>
            <p:custDataLst>
              <p:tags r:id="rId14"/>
            </p:custDataLst>
          </p:nvPr>
        </p:nvGraphicFramePr>
        <p:xfrm>
          <a:off x="8233410" y="5133340"/>
          <a:ext cx="2717800" cy="381000"/>
        </p:xfrm>
        <a:graphic>
          <a:graphicData uri="http://schemas.openxmlformats.org/drawingml/2006/table">
            <a:tbl>
              <a:tblPr firstRow="1" bandRow="1">
                <a:tableStyleId>{5C22544A-7EE6-4342-B048-85BDC9FD1C3A}</a:tableStyleId>
              </a:tblPr>
              <a:tblGrid>
                <a:gridCol w="552450">
                  <a:extLst>
                    <a:ext uri="{9D8B030D-6E8A-4147-A177-3AD203B41FA5}">
                      <a16:colId xmlns:a16="http://schemas.microsoft.com/office/drawing/2014/main" val="20000"/>
                    </a:ext>
                  </a:extLst>
                </a:gridCol>
                <a:gridCol w="387350">
                  <a:extLst>
                    <a:ext uri="{9D8B030D-6E8A-4147-A177-3AD203B41FA5}">
                      <a16:colId xmlns:a16="http://schemas.microsoft.com/office/drawing/2014/main" val="20001"/>
                    </a:ext>
                  </a:extLst>
                </a:gridCol>
                <a:gridCol w="92075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tblGrid>
              <a:tr h="381000">
                <a:tc>
                  <a:txBody>
                    <a:bodyPr/>
                    <a:lstStyle/>
                    <a:p>
                      <a:pPr algn="ctr">
                        <a:buNone/>
                      </a:pPr>
                      <a:r>
                        <a:rPr lang="zh-CN" altLang="en-US" sz="1200"/>
                        <a:t>用户</a:t>
                      </a:r>
                    </a:p>
                  </a:txBody>
                  <a:tcPr anchor="ctr"/>
                </a:tc>
                <a:tc>
                  <a:txBody>
                    <a:bodyPr/>
                    <a:lstStyle/>
                    <a:p>
                      <a:pPr algn="ctr">
                        <a:buNone/>
                      </a:pPr>
                      <a:r>
                        <a:rPr lang="en-US" altLang="zh-CN" sz="1200"/>
                        <a:t>ID</a:t>
                      </a:r>
                    </a:p>
                  </a:txBody>
                  <a:tcPr anchor="ctr"/>
                </a:tc>
                <a:tc>
                  <a:txBody>
                    <a:bodyPr/>
                    <a:lstStyle/>
                    <a:p>
                      <a:pPr algn="ctr">
                        <a:buNone/>
                      </a:pPr>
                      <a:r>
                        <a:rPr lang="zh-CN" altLang="en-US" sz="1200"/>
                        <a:t>线下订单</a:t>
                      </a:r>
                    </a:p>
                  </a:txBody>
                  <a:tcPr anchor="ctr"/>
                </a:tc>
                <a:tc>
                  <a:txBody>
                    <a:bodyPr/>
                    <a:lstStyle/>
                    <a:p>
                      <a:pPr algn="ctr">
                        <a:buNone/>
                      </a:pPr>
                      <a:r>
                        <a:rPr lang="zh-CN" altLang="en-US" sz="1200"/>
                        <a:t>用户</a:t>
                      </a:r>
                      <a:r>
                        <a:rPr lang="en-US" altLang="zh-CN" sz="1200"/>
                        <a:t>ID</a:t>
                      </a:r>
                    </a:p>
                  </a:txBody>
                  <a:tcPr anchor="ctr"/>
                </a:tc>
                <a:extLst>
                  <a:ext uri="{0D108BD9-81ED-4DB2-BD59-A6C34878D82A}">
                    <a16:rowId xmlns:a16="http://schemas.microsoft.com/office/drawing/2014/main" val="10000"/>
                  </a:ext>
                </a:extLst>
              </a:tr>
            </a:tbl>
          </a:graphicData>
        </a:graphic>
      </p:graphicFrame>
      <p:sp>
        <p:nvSpPr>
          <p:cNvPr id="3" name="文本框 2">
            <a:extLst>
              <a:ext uri="{FF2B5EF4-FFF2-40B4-BE49-F238E27FC236}">
                <a16:creationId xmlns:a16="http://schemas.microsoft.com/office/drawing/2014/main" id="{758A66C1-51BB-0CF1-9B1B-635F69163006}"/>
              </a:ext>
            </a:extLst>
          </p:cNvPr>
          <p:cNvSpPr txBox="1"/>
          <p:nvPr/>
        </p:nvSpPr>
        <p:spPr>
          <a:xfrm>
            <a:off x="660399" y="1884045"/>
            <a:ext cx="7339965" cy="368300"/>
          </a:xfrm>
          <a:prstGeom prst="rect">
            <a:avLst/>
          </a:prstGeom>
          <a:noFill/>
        </p:spPr>
        <p:txBody>
          <a:bodyPr wrap="square" rtlCol="0">
            <a:spAutoFit/>
          </a:bodyPr>
          <a:lstStyle/>
          <a:p>
            <a:r>
              <a:rPr lang="zh-CN" altLang="en-US" b="1" dirty="0">
                <a:solidFill>
                  <a:srgbClr val="FF0000"/>
                </a:solidFill>
              </a:rPr>
              <a:t>元对象</a:t>
            </a:r>
            <a:r>
              <a:rPr lang="zh-CN" altLang="en-US" dirty="0"/>
              <a:t>必须时</a:t>
            </a:r>
            <a:r>
              <a:rPr lang="zh-CN" altLang="en-US" b="1" u="sng" dirty="0">
                <a:solidFill>
                  <a:srgbClr val="FF0000"/>
                </a:solidFill>
              </a:rPr>
              <a:t>主元数据</a:t>
            </a:r>
            <a:r>
              <a:rPr lang="zh-CN" altLang="en-US" dirty="0"/>
              <a:t>或者</a:t>
            </a:r>
            <a:r>
              <a:rPr lang="zh-CN" altLang="en-US" b="1" u="sng" dirty="0">
                <a:solidFill>
                  <a:srgbClr val="FF0000"/>
                </a:solidFill>
              </a:rPr>
              <a:t>已经关联的元数据</a:t>
            </a:r>
            <a:r>
              <a:rPr lang="zh-CN" altLang="en-US" dirty="0"/>
              <a:t>。</a:t>
            </a:r>
            <a:r>
              <a:rPr lang="en-US" altLang="zh-CN" dirty="0"/>
              <a:t> </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32"/>
          <p:cNvSpPr>
            <a:spLocks noGrp="1"/>
          </p:cNvSpPr>
          <p:nvPr>
            <p:ph type="title"/>
          </p:nvPr>
        </p:nvSpPr>
        <p:spPr>
          <a:xfrm>
            <a:off x="660400" y="328930"/>
            <a:ext cx="8997315" cy="521970"/>
          </a:xfrm>
        </p:spPr>
        <p:txBody>
          <a:bodyPr wrap="square"/>
          <a:lstStyle/>
          <a:p>
            <a:r>
              <a:rPr dirty="0">
                <a:solidFill>
                  <a:schemeClr val="accent1"/>
                </a:solidFill>
                <a:sym typeface="+mn-ea"/>
              </a:rPr>
              <a:t>元数据配置</a:t>
            </a:r>
          </a:p>
        </p:txBody>
      </p:sp>
      <p:sp>
        <p:nvSpPr>
          <p:cNvPr id="15" name="标题 4"/>
          <p:cNvSpPr>
            <a:spLocks noGrp="1"/>
          </p:cNvSpPr>
          <p:nvPr>
            <p:custDataLst>
              <p:tags r:id="rId1"/>
            </p:custDataLst>
          </p:nvPr>
        </p:nvSpPr>
        <p:spPr>
          <a:xfrm>
            <a:off x="660400" y="933133"/>
            <a:ext cx="10558369" cy="398780"/>
          </a:xfrm>
          <a:prstGeom prst="rect">
            <a:avLst/>
          </a:prstGeom>
        </p:spPr>
        <p:txBody>
          <a:bodyPr wrap="square">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r>
              <a:rPr lang="zh-CN" altLang="en-US" sz="2000" dirty="0"/>
              <a:t>元数据分组配置说明</a:t>
            </a:r>
          </a:p>
        </p:txBody>
      </p:sp>
      <p:sp>
        <p:nvSpPr>
          <p:cNvPr id="2" name="文本框 1"/>
          <p:cNvSpPr txBox="1"/>
          <p:nvPr/>
        </p:nvSpPr>
        <p:spPr>
          <a:xfrm>
            <a:off x="660400" y="1344295"/>
            <a:ext cx="8672830" cy="368300"/>
          </a:xfrm>
          <a:prstGeom prst="rect">
            <a:avLst/>
          </a:prstGeom>
          <a:noFill/>
        </p:spPr>
        <p:txBody>
          <a:bodyPr wrap="square" rtlCol="0">
            <a:spAutoFit/>
          </a:bodyPr>
          <a:lstStyle/>
          <a:p>
            <a:r>
              <a:rPr lang="zh-CN" altLang="en-US"/>
              <a:t>在进行数据打印时，当选择多条主元数据记录时，可对主元数据进行分组配置。</a:t>
            </a:r>
          </a:p>
        </p:txBody>
      </p:sp>
      <p:sp>
        <p:nvSpPr>
          <p:cNvPr id="3" name="标题 4"/>
          <p:cNvSpPr>
            <a:spLocks noGrp="1"/>
          </p:cNvSpPr>
          <p:nvPr>
            <p:custDataLst>
              <p:tags r:id="rId2"/>
            </p:custDataLst>
          </p:nvPr>
        </p:nvSpPr>
        <p:spPr>
          <a:xfrm>
            <a:off x="660400" y="1999933"/>
            <a:ext cx="10558369" cy="398780"/>
          </a:xfrm>
          <a:prstGeom prst="rect">
            <a:avLst/>
          </a:prstGeom>
        </p:spPr>
        <p:txBody>
          <a:bodyPr wrap="square">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r>
              <a:rPr lang="zh-CN" altLang="en-US" sz="2000" b="0" dirty="0"/>
              <a:t>数据分组示例：</a:t>
            </a:r>
          </a:p>
        </p:txBody>
      </p:sp>
      <p:graphicFrame>
        <p:nvGraphicFramePr>
          <p:cNvPr id="4" name="表格 3"/>
          <p:cNvGraphicFramePr/>
          <p:nvPr>
            <p:custDataLst>
              <p:tags r:id="rId3"/>
            </p:custDataLst>
          </p:nvPr>
        </p:nvGraphicFramePr>
        <p:xfrm>
          <a:off x="990600" y="2590165"/>
          <a:ext cx="3414395" cy="1524000"/>
        </p:xfrm>
        <a:graphic>
          <a:graphicData uri="http://schemas.openxmlformats.org/drawingml/2006/table">
            <a:tbl>
              <a:tblPr firstRow="1" bandRow="1">
                <a:tableStyleId>{5C22544A-7EE6-4342-B048-85BDC9FD1C3A}</a:tableStyleId>
              </a:tblPr>
              <a:tblGrid>
                <a:gridCol w="1311910">
                  <a:extLst>
                    <a:ext uri="{9D8B030D-6E8A-4147-A177-3AD203B41FA5}">
                      <a16:colId xmlns:a16="http://schemas.microsoft.com/office/drawing/2014/main" val="20000"/>
                    </a:ext>
                  </a:extLst>
                </a:gridCol>
                <a:gridCol w="1044575">
                  <a:extLst>
                    <a:ext uri="{9D8B030D-6E8A-4147-A177-3AD203B41FA5}">
                      <a16:colId xmlns:a16="http://schemas.microsoft.com/office/drawing/2014/main" val="20001"/>
                    </a:ext>
                  </a:extLst>
                </a:gridCol>
                <a:gridCol w="1057910">
                  <a:extLst>
                    <a:ext uri="{9D8B030D-6E8A-4147-A177-3AD203B41FA5}">
                      <a16:colId xmlns:a16="http://schemas.microsoft.com/office/drawing/2014/main" val="20002"/>
                    </a:ext>
                  </a:extLst>
                </a:gridCol>
              </a:tblGrid>
              <a:tr h="304800">
                <a:tc>
                  <a:txBody>
                    <a:bodyPr/>
                    <a:lstStyle/>
                    <a:p>
                      <a:pPr>
                        <a:buNone/>
                      </a:pPr>
                      <a:r>
                        <a:rPr lang="zh-CN" altLang="en-US" sz="1400">
                          <a:latin typeface="微软雅黑" panose="020B0503020204020204" pitchFamily="34" charset="-122"/>
                          <a:ea typeface="微软雅黑" panose="020B0503020204020204" pitchFamily="34" charset="-122"/>
                        </a:rPr>
                        <a:t>订单编号</a:t>
                      </a:r>
                    </a:p>
                  </a:txBody>
                  <a:tcPr/>
                </a:tc>
                <a:tc>
                  <a:txBody>
                    <a:bodyPr/>
                    <a:lstStyle/>
                    <a:p>
                      <a:pPr>
                        <a:buNone/>
                      </a:pPr>
                      <a:r>
                        <a:rPr lang="zh-CN" altLang="en-US" sz="1400">
                          <a:latin typeface="微软雅黑" panose="020B0503020204020204" pitchFamily="34" charset="-122"/>
                          <a:ea typeface="微软雅黑" panose="020B0503020204020204" pitchFamily="34" charset="-122"/>
                        </a:rPr>
                        <a:t>订单来源</a:t>
                      </a:r>
                    </a:p>
                  </a:txBody>
                  <a:tcPr/>
                </a:tc>
                <a:tc>
                  <a:txBody>
                    <a:bodyPr/>
                    <a:lstStyle/>
                    <a:p>
                      <a:pP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其他字段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a:t>
                      </a:r>
                    </a:p>
                  </a:txBody>
                  <a:tcPr/>
                </a:tc>
                <a:extLst>
                  <a:ext uri="{0D108BD9-81ED-4DB2-BD59-A6C34878D82A}">
                    <a16:rowId xmlns:a16="http://schemas.microsoft.com/office/drawing/2014/main" val="10000"/>
                  </a:ext>
                </a:extLst>
              </a:tr>
              <a:tr h="304800">
                <a:tc>
                  <a:txBody>
                    <a:bodyPr/>
                    <a:lstStyle/>
                    <a:p>
                      <a:pPr>
                        <a:buNone/>
                      </a:pPr>
                      <a:r>
                        <a:rPr lang="en-US" altLang="zh-CN" sz="1400"/>
                        <a:t>202305001</a:t>
                      </a:r>
                    </a:p>
                  </a:txBody>
                  <a:tcPr/>
                </a:tc>
                <a:tc>
                  <a:txBody>
                    <a:bodyPr/>
                    <a:lstStyle/>
                    <a:p>
                      <a:pPr algn="ctr">
                        <a:buNone/>
                      </a:pPr>
                      <a:r>
                        <a:rPr lang="zh-CN" altLang="en-US" sz="1400"/>
                        <a:t>线上</a:t>
                      </a:r>
                    </a:p>
                  </a:txBody>
                  <a:tcPr/>
                </a:tc>
                <a:tc>
                  <a:txBody>
                    <a:bodyPr/>
                    <a:lstStyle/>
                    <a:p>
                      <a:pPr>
                        <a:buNone/>
                      </a:pPr>
                      <a:r>
                        <a:rPr lang="en-US" altLang="zh-CN" sz="1400"/>
                        <a:t>...</a:t>
                      </a:r>
                    </a:p>
                  </a:txBody>
                  <a:tcPr/>
                </a:tc>
                <a:extLst>
                  <a:ext uri="{0D108BD9-81ED-4DB2-BD59-A6C34878D82A}">
                    <a16:rowId xmlns:a16="http://schemas.microsoft.com/office/drawing/2014/main" val="10001"/>
                  </a:ext>
                </a:extLst>
              </a:tr>
              <a:tr h="304800">
                <a:tc>
                  <a:txBody>
                    <a:bodyPr/>
                    <a:lstStyle/>
                    <a:p>
                      <a:pPr>
                        <a:buNone/>
                      </a:pPr>
                      <a:r>
                        <a:rPr lang="en-US" altLang="zh-CN" sz="1400"/>
                        <a:t>202305002</a:t>
                      </a:r>
                    </a:p>
                  </a:txBody>
                  <a:tcPr/>
                </a:tc>
                <a:tc>
                  <a:txBody>
                    <a:bodyPr/>
                    <a:lstStyle/>
                    <a:p>
                      <a:pPr algn="ctr">
                        <a:buNone/>
                      </a:pPr>
                      <a:r>
                        <a:rPr lang="zh-CN" altLang="en-US" sz="1400"/>
                        <a:t>线下</a:t>
                      </a:r>
                    </a:p>
                  </a:txBody>
                  <a:tcPr/>
                </a:tc>
                <a:tc>
                  <a:txBody>
                    <a:bodyPr/>
                    <a:lstStyle/>
                    <a:p>
                      <a:pPr>
                        <a:buNone/>
                      </a:pPr>
                      <a:r>
                        <a:rPr lang="en-US" altLang="zh-CN" sz="1400"/>
                        <a:t>...</a:t>
                      </a:r>
                    </a:p>
                  </a:txBody>
                  <a:tcPr/>
                </a:tc>
                <a:extLst>
                  <a:ext uri="{0D108BD9-81ED-4DB2-BD59-A6C34878D82A}">
                    <a16:rowId xmlns:a16="http://schemas.microsoft.com/office/drawing/2014/main" val="10002"/>
                  </a:ext>
                </a:extLst>
              </a:tr>
              <a:tr h="304800">
                <a:tc>
                  <a:txBody>
                    <a:bodyPr/>
                    <a:lstStyle/>
                    <a:p>
                      <a:pPr>
                        <a:buNone/>
                      </a:pPr>
                      <a:r>
                        <a:rPr lang="en-US" altLang="zh-CN" sz="1400"/>
                        <a:t>202305003</a:t>
                      </a:r>
                    </a:p>
                  </a:txBody>
                  <a:tcPr/>
                </a:tc>
                <a:tc>
                  <a:txBody>
                    <a:bodyPr/>
                    <a:lstStyle/>
                    <a:p>
                      <a:pPr algn="ctr">
                        <a:buNone/>
                      </a:pPr>
                      <a:r>
                        <a:rPr lang="zh-CN" altLang="en-US" sz="1400"/>
                        <a:t>线上</a:t>
                      </a:r>
                    </a:p>
                  </a:txBody>
                  <a:tcPr/>
                </a:tc>
                <a:tc>
                  <a:txBody>
                    <a:bodyPr/>
                    <a:lstStyle/>
                    <a:p>
                      <a:pPr>
                        <a:buNone/>
                      </a:pPr>
                      <a:r>
                        <a:rPr lang="en-US" altLang="zh-CN" sz="1400"/>
                        <a:t>...</a:t>
                      </a:r>
                    </a:p>
                  </a:txBody>
                  <a:tcPr/>
                </a:tc>
                <a:extLst>
                  <a:ext uri="{0D108BD9-81ED-4DB2-BD59-A6C34878D82A}">
                    <a16:rowId xmlns:a16="http://schemas.microsoft.com/office/drawing/2014/main" val="10003"/>
                  </a:ext>
                </a:extLst>
              </a:tr>
              <a:tr h="304800">
                <a:tc>
                  <a:txBody>
                    <a:bodyPr/>
                    <a:lstStyle/>
                    <a:p>
                      <a:pPr>
                        <a:buNone/>
                      </a:pPr>
                      <a:r>
                        <a:rPr lang="en-US" altLang="zh-CN" sz="1400"/>
                        <a:t>202305004</a:t>
                      </a:r>
                    </a:p>
                  </a:txBody>
                  <a:tcPr/>
                </a:tc>
                <a:tc>
                  <a:txBody>
                    <a:bodyPr/>
                    <a:lstStyle/>
                    <a:p>
                      <a:pPr algn="ctr">
                        <a:buNone/>
                      </a:pPr>
                      <a:r>
                        <a:rPr lang="zh-CN" altLang="en-US" sz="1400"/>
                        <a:t>线下</a:t>
                      </a:r>
                    </a:p>
                  </a:txBody>
                  <a:tcPr/>
                </a:tc>
                <a:tc>
                  <a:txBody>
                    <a:bodyPr/>
                    <a:lstStyle/>
                    <a:p>
                      <a:pPr>
                        <a:buNone/>
                      </a:pPr>
                      <a:r>
                        <a:rPr lang="en-US" altLang="zh-CN" sz="1400"/>
                        <a:t>...</a:t>
                      </a:r>
                    </a:p>
                  </a:txBody>
                  <a:tcPr/>
                </a:tc>
                <a:extLst>
                  <a:ext uri="{0D108BD9-81ED-4DB2-BD59-A6C34878D82A}">
                    <a16:rowId xmlns:a16="http://schemas.microsoft.com/office/drawing/2014/main" val="10004"/>
                  </a:ext>
                </a:extLst>
              </a:tr>
            </a:tbl>
          </a:graphicData>
        </a:graphic>
      </p:graphicFrame>
      <p:sp>
        <p:nvSpPr>
          <p:cNvPr id="6" name="燕尾形箭头 5"/>
          <p:cNvSpPr/>
          <p:nvPr/>
        </p:nvSpPr>
        <p:spPr>
          <a:xfrm>
            <a:off x="4838065" y="2945765"/>
            <a:ext cx="2070100" cy="812800"/>
          </a:xfrm>
          <a:prstGeom prst="notchedRightArrow">
            <a:avLst/>
          </a:prstGeom>
          <a:solidFill>
            <a:schemeClr val="accent1">
              <a:lumMod val="20000"/>
              <a:lumOff val="80000"/>
            </a:schemeClr>
          </a:solidFill>
          <a:ln w="12700" cap="flat" cmpd="sng" algn="ctr">
            <a:noFill/>
            <a:prstDash val="solid"/>
            <a:miter lim="800000"/>
          </a:ln>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sz="1400" b="1"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按订单来源分组</a:t>
            </a:r>
          </a:p>
        </p:txBody>
      </p:sp>
      <p:graphicFrame>
        <p:nvGraphicFramePr>
          <p:cNvPr id="7" name="表格 6"/>
          <p:cNvGraphicFramePr/>
          <p:nvPr>
            <p:custDataLst>
              <p:tags r:id="rId4"/>
            </p:custDataLst>
          </p:nvPr>
        </p:nvGraphicFramePr>
        <p:xfrm>
          <a:off x="7341235" y="2589530"/>
          <a:ext cx="3573780" cy="1525270"/>
        </p:xfrm>
        <a:graphic>
          <a:graphicData uri="http://schemas.openxmlformats.org/drawingml/2006/table">
            <a:tbl>
              <a:tblPr firstRow="1" bandRow="1">
                <a:tableStyleId>{5C22544A-7EE6-4342-B048-85BDC9FD1C3A}</a:tableStyleId>
              </a:tblPr>
              <a:tblGrid>
                <a:gridCol w="1232535">
                  <a:extLst>
                    <a:ext uri="{9D8B030D-6E8A-4147-A177-3AD203B41FA5}">
                      <a16:colId xmlns:a16="http://schemas.microsoft.com/office/drawing/2014/main" val="20000"/>
                    </a:ext>
                  </a:extLst>
                </a:gridCol>
                <a:gridCol w="1233170">
                  <a:extLst>
                    <a:ext uri="{9D8B030D-6E8A-4147-A177-3AD203B41FA5}">
                      <a16:colId xmlns:a16="http://schemas.microsoft.com/office/drawing/2014/main" val="20001"/>
                    </a:ext>
                  </a:extLst>
                </a:gridCol>
                <a:gridCol w="1108075">
                  <a:extLst>
                    <a:ext uri="{9D8B030D-6E8A-4147-A177-3AD203B41FA5}">
                      <a16:colId xmlns:a16="http://schemas.microsoft.com/office/drawing/2014/main" val="20002"/>
                    </a:ext>
                  </a:extLst>
                </a:gridCol>
              </a:tblGrid>
              <a:tr h="306070">
                <a:tc>
                  <a:txBody>
                    <a:bodyPr/>
                    <a:lstStyle/>
                    <a:p>
                      <a:pPr>
                        <a:buNone/>
                      </a:pPr>
                      <a:r>
                        <a:rPr lang="zh-CN" altLang="en-US" sz="1400">
                          <a:latin typeface="微软雅黑" panose="020B0503020204020204" pitchFamily="34" charset="-122"/>
                          <a:ea typeface="微软雅黑" panose="020B0503020204020204" pitchFamily="34" charset="-122"/>
                          <a:sym typeface="+mn-ea"/>
                        </a:rPr>
                        <a:t>订单来源</a:t>
                      </a:r>
                      <a:endParaRPr lang="zh-CN" altLang="en-US" sz="1400">
                        <a:latin typeface="微软雅黑" panose="020B0503020204020204" pitchFamily="34" charset="-122"/>
                        <a:ea typeface="微软雅黑" panose="020B0503020204020204" pitchFamily="34" charset="-122"/>
                      </a:endParaRPr>
                    </a:p>
                  </a:txBody>
                  <a:tcPr/>
                </a:tc>
                <a:tc>
                  <a:txBody>
                    <a:bodyPr/>
                    <a:lstStyle/>
                    <a:p>
                      <a:pPr>
                        <a:buNone/>
                      </a:pPr>
                      <a:r>
                        <a:rPr lang="zh-CN" altLang="en-US" sz="1400">
                          <a:latin typeface="微软雅黑" panose="020B0503020204020204" pitchFamily="34" charset="-122"/>
                          <a:ea typeface="微软雅黑" panose="020B0503020204020204" pitchFamily="34" charset="-122"/>
                        </a:rPr>
                        <a:t>订单编号</a:t>
                      </a:r>
                    </a:p>
                  </a:txBody>
                  <a:tcPr/>
                </a:tc>
                <a:tc>
                  <a:txBody>
                    <a:bodyPr/>
                    <a:lstStyle/>
                    <a:p>
                      <a:pP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其他字段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a:t>
                      </a:r>
                    </a:p>
                  </a:txBody>
                  <a:tcPr/>
                </a:tc>
                <a:extLst>
                  <a:ext uri="{0D108BD9-81ED-4DB2-BD59-A6C34878D82A}">
                    <a16:rowId xmlns:a16="http://schemas.microsoft.com/office/drawing/2014/main" val="10000"/>
                  </a:ext>
                </a:extLst>
              </a:tr>
              <a:tr h="304800">
                <a:tc rowSpan="2">
                  <a:txBody>
                    <a:bodyPr/>
                    <a:lstStyle/>
                    <a:p>
                      <a:pPr indent="0" algn="ctr" fontAlgn="auto">
                        <a:lnSpc>
                          <a:spcPct val="100000"/>
                        </a:lnSpc>
                        <a:buNone/>
                      </a:pPr>
                      <a:r>
                        <a:rPr lang="zh-CN" altLang="en-US" sz="1400">
                          <a:sym typeface="+mn-ea"/>
                        </a:rPr>
                        <a:t>线上</a:t>
                      </a:r>
                      <a:endParaRPr lang="en-US" altLang="zh-CN" sz="1400"/>
                    </a:p>
                  </a:txBody>
                  <a:tcPr anchor="ctr"/>
                </a:tc>
                <a:tc>
                  <a:txBody>
                    <a:bodyPr/>
                    <a:lstStyle/>
                    <a:p>
                      <a:pPr algn="ctr">
                        <a:buNone/>
                      </a:pPr>
                      <a:r>
                        <a:rPr lang="en-US" altLang="zh-CN" sz="1400"/>
                        <a:t>202305001</a:t>
                      </a:r>
                    </a:p>
                  </a:txBody>
                  <a:tcPr/>
                </a:tc>
                <a:tc>
                  <a:txBody>
                    <a:bodyPr/>
                    <a:lstStyle/>
                    <a:p>
                      <a:pPr algn="ctr">
                        <a:buNone/>
                      </a:pPr>
                      <a:r>
                        <a:rPr lang="en-US" altLang="zh-CN" sz="1400"/>
                        <a:t>...</a:t>
                      </a:r>
                    </a:p>
                  </a:txBody>
                  <a:tcPr/>
                </a:tc>
                <a:extLst>
                  <a:ext uri="{0D108BD9-81ED-4DB2-BD59-A6C34878D82A}">
                    <a16:rowId xmlns:a16="http://schemas.microsoft.com/office/drawing/2014/main" val="10001"/>
                  </a:ext>
                </a:extLst>
              </a:tr>
              <a:tr h="0">
                <a:tc vMerge="1">
                  <a:txBody>
                    <a:bodyPr/>
                    <a:lstStyle/>
                    <a:p>
                      <a:endParaRPr lang="zh-CN"/>
                    </a:p>
                  </a:txBody>
                  <a:tcPr/>
                </a:tc>
                <a:tc>
                  <a:txBody>
                    <a:bodyPr/>
                    <a:lstStyle/>
                    <a:p>
                      <a:pPr algn="ctr">
                        <a:buNone/>
                      </a:pPr>
                      <a:r>
                        <a:rPr lang="en-US" altLang="zh-CN" sz="1400"/>
                        <a:t>202305003</a:t>
                      </a:r>
                    </a:p>
                  </a:txBody>
                  <a:tcPr/>
                </a:tc>
                <a:tc>
                  <a:txBody>
                    <a:bodyPr/>
                    <a:lstStyle/>
                    <a:p>
                      <a:pPr algn="ctr">
                        <a:buNone/>
                      </a:pPr>
                      <a:r>
                        <a:rPr lang="en-US" altLang="zh-CN" sz="1400"/>
                        <a:t>...</a:t>
                      </a:r>
                    </a:p>
                  </a:txBody>
                  <a:tcPr/>
                </a:tc>
                <a:extLst>
                  <a:ext uri="{0D108BD9-81ED-4DB2-BD59-A6C34878D82A}">
                    <a16:rowId xmlns:a16="http://schemas.microsoft.com/office/drawing/2014/main" val="10002"/>
                  </a:ext>
                </a:extLst>
              </a:tr>
              <a:tr h="304800">
                <a:tc rowSpan="2">
                  <a:txBody>
                    <a:bodyPr/>
                    <a:lstStyle/>
                    <a:p>
                      <a:pPr indent="0" algn="ctr" fontAlgn="auto">
                        <a:lnSpc>
                          <a:spcPct val="100000"/>
                        </a:lnSpc>
                        <a:buNone/>
                      </a:pPr>
                      <a:r>
                        <a:rPr lang="zh-CN" altLang="en-US" sz="1400">
                          <a:sym typeface="+mn-ea"/>
                        </a:rPr>
                        <a:t>线下</a:t>
                      </a:r>
                      <a:endParaRPr lang="en-US" altLang="zh-CN" sz="1400"/>
                    </a:p>
                  </a:txBody>
                  <a:tcPr anchor="ctr"/>
                </a:tc>
                <a:tc>
                  <a:txBody>
                    <a:bodyPr/>
                    <a:lstStyle/>
                    <a:p>
                      <a:pPr algn="ctr">
                        <a:buNone/>
                      </a:pPr>
                      <a:r>
                        <a:rPr lang="en-US" altLang="zh-CN" sz="1400"/>
                        <a:t>202305002</a:t>
                      </a:r>
                    </a:p>
                  </a:txBody>
                  <a:tcPr/>
                </a:tc>
                <a:tc>
                  <a:txBody>
                    <a:bodyPr/>
                    <a:lstStyle/>
                    <a:p>
                      <a:pPr algn="ctr">
                        <a:buNone/>
                      </a:pPr>
                      <a:r>
                        <a:rPr lang="en-US" altLang="zh-CN" sz="1400"/>
                        <a:t>...</a:t>
                      </a:r>
                    </a:p>
                  </a:txBody>
                  <a:tcPr/>
                </a:tc>
                <a:extLst>
                  <a:ext uri="{0D108BD9-81ED-4DB2-BD59-A6C34878D82A}">
                    <a16:rowId xmlns:a16="http://schemas.microsoft.com/office/drawing/2014/main" val="10003"/>
                  </a:ext>
                </a:extLst>
              </a:tr>
              <a:tr h="304800">
                <a:tc vMerge="1">
                  <a:txBody>
                    <a:bodyPr/>
                    <a:lstStyle/>
                    <a:p>
                      <a:endParaRPr lang="zh-CN"/>
                    </a:p>
                  </a:txBody>
                  <a:tcPr/>
                </a:tc>
                <a:tc>
                  <a:txBody>
                    <a:bodyPr/>
                    <a:lstStyle/>
                    <a:p>
                      <a:pPr algn="ctr">
                        <a:buNone/>
                      </a:pPr>
                      <a:r>
                        <a:rPr lang="en-US" altLang="zh-CN" sz="1400"/>
                        <a:t>202305004</a:t>
                      </a:r>
                    </a:p>
                  </a:txBody>
                  <a:tcPr/>
                </a:tc>
                <a:tc>
                  <a:txBody>
                    <a:bodyPr/>
                    <a:lstStyle/>
                    <a:p>
                      <a:pPr algn="ctr">
                        <a:buNone/>
                      </a:pPr>
                      <a:r>
                        <a:rPr lang="en-US" altLang="zh-CN" sz="1400"/>
                        <a:t>...</a:t>
                      </a:r>
                    </a:p>
                  </a:txBody>
                  <a:tcPr/>
                </a:tc>
                <a:extLst>
                  <a:ext uri="{0D108BD9-81ED-4DB2-BD59-A6C34878D82A}">
                    <a16:rowId xmlns:a16="http://schemas.microsoft.com/office/drawing/2014/main" val="10004"/>
                  </a:ext>
                </a:extLst>
              </a:tr>
            </a:tbl>
          </a:graphicData>
        </a:graphic>
      </p:graphicFrame>
      <p:sp>
        <p:nvSpPr>
          <p:cNvPr id="8" name="文本框 7"/>
          <p:cNvSpPr txBox="1"/>
          <p:nvPr/>
        </p:nvSpPr>
        <p:spPr>
          <a:xfrm>
            <a:off x="990600" y="4661535"/>
            <a:ext cx="9923145" cy="1337945"/>
          </a:xfrm>
          <a:prstGeom prst="rect">
            <a:avLst/>
          </a:prstGeom>
          <a:noFill/>
        </p:spPr>
        <p:txBody>
          <a:bodyPr wrap="square" rtlCol="0">
            <a:spAutoFit/>
          </a:bodyPr>
          <a:lstStyle/>
          <a:p>
            <a:pPr>
              <a:lnSpc>
                <a:spcPct val="150000"/>
              </a:lnSpc>
            </a:pPr>
            <a:r>
              <a:rPr lang="zh-CN" altLang="en-US" b="1" dirty="0"/>
              <a:t>说明：</a:t>
            </a:r>
            <a:r>
              <a:rPr lang="zh-CN" altLang="en-US" dirty="0"/>
              <a:t>通过</a:t>
            </a:r>
            <a:r>
              <a:rPr lang="zh-CN" altLang="en-US" b="1" dirty="0"/>
              <a:t>订单来源分组</a:t>
            </a:r>
            <a:r>
              <a:rPr lang="zh-CN" altLang="en-US" dirty="0"/>
              <a:t>后，订单号</a:t>
            </a:r>
            <a:r>
              <a:rPr lang="en-US" altLang="zh-CN" dirty="0"/>
              <a:t>001</a:t>
            </a:r>
            <a:r>
              <a:rPr lang="zh-CN" altLang="en-US" dirty="0"/>
              <a:t>和</a:t>
            </a:r>
            <a:r>
              <a:rPr lang="en-US" altLang="zh-CN" dirty="0"/>
              <a:t>003</a:t>
            </a:r>
            <a:r>
              <a:rPr lang="zh-CN" altLang="en-US" dirty="0"/>
              <a:t>将会打印在一起（但如果是表格打印，且配置列表分页，每页</a:t>
            </a:r>
            <a:r>
              <a:rPr lang="en-US" altLang="zh-CN" dirty="0"/>
              <a:t>1</a:t>
            </a:r>
            <a:r>
              <a:rPr lang="zh-CN" altLang="en-US" dirty="0"/>
              <a:t>条时，分组后的两条数据会打印在两页，但在进行记录聚合数据统计时，这两条数据</a:t>
            </a:r>
            <a:r>
              <a:rPr lang="zh-CN" altLang="en-US" dirty="0">
                <a:sym typeface="+mn-ea"/>
              </a:rPr>
              <a:t>会统计在一起</a:t>
            </a:r>
            <a:r>
              <a:rPr lang="zh-CN" altLang="en-US" dirty="0"/>
              <a:t>）</a:t>
            </a:r>
            <a:r>
              <a:rPr lang="zh-CN" altLang="en-US" dirty="0">
                <a:sym typeface="+mn-ea"/>
              </a:rPr>
              <a: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44550" y="4234180"/>
            <a:ext cx="4064000" cy="368300"/>
          </a:xfrm>
          <a:prstGeom prst="rect">
            <a:avLst/>
          </a:prstGeom>
          <a:noFill/>
        </p:spPr>
        <p:txBody>
          <a:bodyPr wrap="square" rtlCol="0">
            <a:spAutoFit/>
          </a:bodyPr>
          <a:lstStyle/>
          <a:p>
            <a:r>
              <a:rPr lang="zh-CN" altLang="en-US"/>
              <a:t>接口定义，详见接口设计文档。</a:t>
            </a:r>
          </a:p>
        </p:txBody>
      </p:sp>
      <p:sp>
        <p:nvSpPr>
          <p:cNvPr id="940" name="灯片编号占位符 939"/>
          <p:cNvSpPr>
            <a:spLocks noGrp="1"/>
          </p:cNvSpPr>
          <p:nvPr>
            <p:ph type="sldNum" sz="quarter" idx="12"/>
          </p:nvPr>
        </p:nvSpPr>
        <p:spPr>
          <a:xfrm>
            <a:off x="8857452" y="6438900"/>
            <a:ext cx="2661448" cy="246221"/>
          </a:xfrm>
        </p:spPr>
        <p:txBody>
          <a:bodyPr/>
          <a:lstStyle/>
          <a:p>
            <a:fld id="{7F65B630-C7FF-41C0-9923-C5E5E29EED81}" type="slidenum">
              <a:rPr lang="en-US" altLang="zh-CN" smtClean="0"/>
              <a:t>17</a:t>
            </a:fld>
            <a:endParaRPr lang="en-US" altLang="zh-CN"/>
          </a:p>
        </p:txBody>
      </p:sp>
      <p:pic>
        <p:nvPicPr>
          <p:cNvPr id="406077975" name="图片 1"/>
          <p:cNvPicPr>
            <a:picLocks noChangeAspect="1"/>
          </p:cNvPicPr>
          <p:nvPr>
            <p:custDataLst>
              <p:tags r:id="rId2"/>
            </p:custDataLst>
          </p:nvPr>
        </p:nvPicPr>
        <p:blipFill>
          <a:blip r:embed="rId6"/>
          <a:stretch>
            <a:fillRect/>
          </a:stretch>
        </p:blipFill>
        <p:spPr>
          <a:xfrm>
            <a:off x="1752600" y="1610360"/>
            <a:ext cx="8322310" cy="2237105"/>
          </a:xfrm>
          <a:prstGeom prst="rect">
            <a:avLst/>
          </a:prstGeom>
        </p:spPr>
      </p:pic>
      <p:sp>
        <p:nvSpPr>
          <p:cNvPr id="2" name="文本框 1"/>
          <p:cNvSpPr txBox="1"/>
          <p:nvPr/>
        </p:nvSpPr>
        <p:spPr>
          <a:xfrm>
            <a:off x="844550" y="1046480"/>
            <a:ext cx="8724900" cy="368300"/>
          </a:xfrm>
          <a:prstGeom prst="rect">
            <a:avLst/>
          </a:prstGeom>
          <a:noFill/>
        </p:spPr>
        <p:txBody>
          <a:bodyPr wrap="square" rtlCol="0">
            <a:spAutoFit/>
          </a:bodyPr>
          <a:lstStyle/>
          <a:p>
            <a:r>
              <a:rPr lang="zh-CN" altLang="en-US"/>
              <a:t>模板设计页面中定义接口地址，每个模板可以配置多个接口地址。接口定义表单如下：</a:t>
            </a:r>
          </a:p>
        </p:txBody>
      </p:sp>
      <p:sp>
        <p:nvSpPr>
          <p:cNvPr id="3" name="文本框 2"/>
          <p:cNvSpPr txBox="1"/>
          <p:nvPr/>
        </p:nvSpPr>
        <p:spPr>
          <a:xfrm>
            <a:off x="844550" y="5043170"/>
            <a:ext cx="10716895" cy="1337945"/>
          </a:xfrm>
          <a:prstGeom prst="rect">
            <a:avLst/>
          </a:prstGeom>
          <a:noFill/>
        </p:spPr>
        <p:txBody>
          <a:bodyPr wrap="square" rtlCol="0">
            <a:spAutoFit/>
          </a:bodyPr>
          <a:lstStyle/>
          <a:p>
            <a:pPr>
              <a:lnSpc>
                <a:spcPct val="150000"/>
              </a:lnSpc>
            </a:pPr>
            <a:r>
              <a:rPr lang="zh-CN" altLang="en-US" b="1"/>
              <a:t>注意事项</a:t>
            </a:r>
          </a:p>
          <a:p>
            <a:pPr>
              <a:lnSpc>
                <a:spcPct val="150000"/>
              </a:lnSpc>
            </a:pPr>
            <a:r>
              <a:rPr lang="en-US" altLang="zh-CN"/>
              <a:t>1. </a:t>
            </a:r>
            <a:r>
              <a:rPr lang="zh-CN" altLang="en-US"/>
              <a:t>如果返回的数据存在非模板主元数据记录时，也需要配置元数据之间的关系，才能获取到数据； </a:t>
            </a:r>
          </a:p>
          <a:p>
            <a:pPr>
              <a:lnSpc>
                <a:spcPct val="150000"/>
              </a:lnSpc>
            </a:pPr>
            <a:r>
              <a:rPr lang="en-US" altLang="zh-CN"/>
              <a:t>2. </a:t>
            </a:r>
            <a:r>
              <a:rPr lang="zh-CN" altLang="en-US"/>
              <a:t>接口返回的数据均为元数据记录，不存在或没有找到符合要求的元数据需要先在低代码平台进行创建。</a:t>
            </a:r>
          </a:p>
        </p:txBody>
      </p:sp>
      <p:sp>
        <p:nvSpPr>
          <p:cNvPr id="33" name="标题 32"/>
          <p:cNvSpPr>
            <a:spLocks noGrp="1"/>
          </p:cNvSpPr>
          <p:nvPr>
            <p:custDataLst>
              <p:tags r:id="rId3"/>
            </p:custDataLst>
          </p:nvPr>
        </p:nvSpPr>
        <p:spPr>
          <a:xfrm>
            <a:off x="660400" y="328930"/>
            <a:ext cx="8997315" cy="521970"/>
          </a:xfrm>
          <a:prstGeom prst="rect">
            <a:avLst/>
          </a:prstGeom>
        </p:spPr>
        <p:txBody>
          <a:bodyPr wrap="square">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r>
              <a:rPr dirty="0">
                <a:solidFill>
                  <a:schemeClr val="accent1"/>
                </a:solidFill>
                <a:sym typeface="+mn-ea"/>
              </a:rPr>
              <a:t>自定义接口</a:t>
            </a:r>
          </a:p>
        </p:txBody>
      </p:sp>
      <p:pic>
        <p:nvPicPr>
          <p:cNvPr id="6" name="图片 5"/>
          <p:cNvPicPr>
            <a:picLocks noChangeAspect="1"/>
          </p:cNvPicPr>
          <p:nvPr/>
        </p:nvPicPr>
        <p:blipFill>
          <a:blip r:embed="rId7"/>
          <a:stretch>
            <a:fillRect/>
          </a:stretch>
        </p:blipFill>
        <p:spPr>
          <a:xfrm>
            <a:off x="3206750" y="2560320"/>
            <a:ext cx="6717665" cy="2656840"/>
          </a:xfrm>
          <a:prstGeom prst="rect">
            <a:avLst/>
          </a:prstGeom>
          <a:ln>
            <a:solidFill>
              <a:schemeClr val="tx1">
                <a:lumMod val="95000"/>
                <a:lumOff val="5000"/>
              </a:schemeClr>
            </a:solidFill>
          </a:ln>
        </p:spPr>
      </p:pic>
      <p:pic>
        <p:nvPicPr>
          <p:cNvPr id="7" name="图片 6"/>
          <p:cNvPicPr>
            <a:picLocks noChangeAspect="1"/>
          </p:cNvPicPr>
          <p:nvPr/>
        </p:nvPicPr>
        <p:blipFill>
          <a:blip r:embed="rId8"/>
          <a:stretch>
            <a:fillRect/>
          </a:stretch>
        </p:blipFill>
        <p:spPr>
          <a:xfrm>
            <a:off x="3799840" y="1414780"/>
            <a:ext cx="6124575" cy="405765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nodeType="clickEffect">
                                  <p:stCondLst>
                                    <p:cond delay="0"/>
                                  </p:stCondLst>
                                  <p:childTnLst>
                                    <p:animEffect transition="out" filter="wipe(down)">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18"/>
          <p:cNvSpPr>
            <a:spLocks noGrp="1"/>
          </p:cNvSpPr>
          <p:nvPr>
            <p:ph type="sldNum" sz="quarter" idx="12"/>
          </p:nvPr>
        </p:nvSpPr>
        <p:spPr>
          <a:xfrm>
            <a:off x="8857452" y="6438900"/>
            <a:ext cx="2661448" cy="246221"/>
          </a:xfrm>
        </p:spPr>
        <p:txBody>
          <a:bodyPr/>
          <a:lstStyle/>
          <a:p>
            <a:fld id="{7F65B630-C7FF-41C0-9923-C5E5E29EED81}" type="slidenum">
              <a:rPr lang="en-US" altLang="zh-CN" smtClean="0"/>
              <a:t>18</a:t>
            </a:fld>
            <a:endParaRPr lang="en-US" altLang="zh-CN"/>
          </a:p>
        </p:txBody>
      </p:sp>
      <p:graphicFrame>
        <p:nvGraphicFramePr>
          <p:cNvPr id="6" name="表格 5"/>
          <p:cNvGraphicFramePr/>
          <p:nvPr>
            <p:custDataLst>
              <p:tags r:id="rId1"/>
            </p:custDataLst>
          </p:nvPr>
        </p:nvGraphicFramePr>
        <p:xfrm>
          <a:off x="1227455" y="1369060"/>
          <a:ext cx="9737090" cy="4414647"/>
        </p:xfrm>
        <a:graphic>
          <a:graphicData uri="http://schemas.openxmlformats.org/drawingml/2006/table">
            <a:tbl>
              <a:tblPr/>
              <a:tblGrid>
                <a:gridCol w="3030855">
                  <a:extLst>
                    <a:ext uri="{9D8B030D-6E8A-4147-A177-3AD203B41FA5}">
                      <a16:colId xmlns:a16="http://schemas.microsoft.com/office/drawing/2014/main" val="20000"/>
                    </a:ext>
                  </a:extLst>
                </a:gridCol>
                <a:gridCol w="6706235">
                  <a:extLst>
                    <a:ext uri="{9D8B030D-6E8A-4147-A177-3AD203B41FA5}">
                      <a16:colId xmlns:a16="http://schemas.microsoft.com/office/drawing/2014/main" val="20001"/>
                    </a:ext>
                  </a:extLst>
                </a:gridCol>
              </a:tblGrid>
              <a:tr h="490220">
                <a:tc>
                  <a:txBody>
                    <a:bodyPr/>
                    <a:lstStyle/>
                    <a:p>
                      <a:pPr indent="0">
                        <a:lnSpc>
                          <a:spcPct val="150000"/>
                        </a:lnSpc>
                        <a:buNone/>
                      </a:pPr>
                      <a:r>
                        <a:rPr lang="en-US" sz="2400" b="1">
                          <a:latin typeface="等线" panose="02010600030101010101" charset="-122"/>
                          <a:ea typeface="等线" panose="02010600030101010101" charset="-122"/>
                          <a:cs typeface="等线" panose="02010600030101010101" charset="-122"/>
                        </a:rPr>
                        <a:t>取值标识</a:t>
                      </a:r>
                      <a:endParaRPr lang="en-US" altLang="en-US" sz="2400" b="1">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nSpc>
                          <a:spcPct val="150000"/>
                        </a:lnSpc>
                        <a:buNone/>
                      </a:pPr>
                      <a:r>
                        <a:rPr lang="en-US" sz="2400" b="1">
                          <a:latin typeface="等线" panose="02010600030101010101" charset="-122"/>
                          <a:ea typeface="等线" panose="02010600030101010101" charset="-122"/>
                          <a:cs typeface="等线" panose="02010600030101010101" charset="-122"/>
                        </a:rPr>
                        <a:t>标识说明</a:t>
                      </a:r>
                      <a:endParaRPr lang="en-US" altLang="en-US" sz="2400" b="1">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0220">
                <a:tc>
                  <a:txBody>
                    <a:bodyPr/>
                    <a:lstStyle/>
                    <a:p>
                      <a:pPr indent="0">
                        <a:lnSpc>
                          <a:spcPct val="150000"/>
                        </a:lnSpc>
                        <a:buNone/>
                      </a:pPr>
                      <a:r>
                        <a:rPr lang="en-US" sz="2000" b="0">
                          <a:latin typeface="等线" panose="02010600030101010101" charset="-122"/>
                          <a:ea typeface="等线" panose="02010600030101010101" charset="-122"/>
                          <a:cs typeface="等线" panose="02010600030101010101" charset="-122"/>
                        </a:rPr>
                        <a:t>$loginUser$</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nSpc>
                          <a:spcPct val="150000"/>
                        </a:lnSpc>
                        <a:buNone/>
                      </a:pPr>
                      <a:r>
                        <a:rPr lang="en-US" sz="2000" b="0">
                          <a:latin typeface="等线" panose="02010600030101010101" charset="-122"/>
                          <a:ea typeface="等线" panose="02010600030101010101" charset="-122"/>
                          <a:cs typeface="等线" panose="02010600030101010101" charset="-122"/>
                        </a:rPr>
                        <a:t>展示当前登录用户的姓名</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0220">
                <a:tc>
                  <a:txBody>
                    <a:bodyPr/>
                    <a:lstStyle/>
                    <a:p>
                      <a:pPr indent="0">
                        <a:lnSpc>
                          <a:spcPct val="150000"/>
                        </a:lnSpc>
                        <a:buNone/>
                      </a:pPr>
                      <a:r>
                        <a:rPr lang="en-US" sz="2000" b="0">
                          <a:latin typeface="等线" panose="02010600030101010101" charset="-122"/>
                          <a:ea typeface="等线" panose="02010600030101010101" charset="-122"/>
                          <a:cs typeface="等线" panose="02010600030101010101" charset="-122"/>
                        </a:rPr>
                        <a:t>$loginAccount$</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nSpc>
                          <a:spcPct val="150000"/>
                        </a:lnSpc>
                        <a:buNone/>
                      </a:pPr>
                      <a:r>
                        <a:rPr lang="en-US" sz="2000" b="0">
                          <a:latin typeface="等线" panose="02010600030101010101" charset="-122"/>
                          <a:ea typeface="等线" panose="02010600030101010101" charset="-122"/>
                          <a:cs typeface="等线" panose="02010600030101010101" charset="-122"/>
                        </a:rPr>
                        <a:t>展示当前登录用户账号</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0220">
                <a:tc>
                  <a:txBody>
                    <a:bodyPr/>
                    <a:lstStyle/>
                    <a:p>
                      <a:pPr indent="0">
                        <a:lnSpc>
                          <a:spcPct val="150000"/>
                        </a:lnSpc>
                        <a:buNone/>
                      </a:pPr>
                      <a:r>
                        <a:rPr lang="en-US" sz="2000" b="0">
                          <a:latin typeface="等线" panose="02010600030101010101" charset="-122"/>
                          <a:ea typeface="等线" panose="02010600030101010101" charset="-122"/>
                          <a:cs typeface="等线" panose="02010600030101010101" charset="-122"/>
                        </a:rPr>
                        <a:t>$loginEnterNo$</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nSpc>
                          <a:spcPct val="150000"/>
                        </a:lnSpc>
                        <a:buNone/>
                      </a:pPr>
                      <a:r>
                        <a:rPr lang="en-US" sz="2000" b="0">
                          <a:latin typeface="等线" panose="02010600030101010101" charset="-122"/>
                          <a:ea typeface="等线" panose="02010600030101010101" charset="-122"/>
                          <a:cs typeface="等线" panose="02010600030101010101" charset="-122"/>
                        </a:rPr>
                        <a:t>展示当前登录企业编码</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0220">
                <a:tc>
                  <a:txBody>
                    <a:bodyPr/>
                    <a:lstStyle/>
                    <a:p>
                      <a:pPr indent="0">
                        <a:lnSpc>
                          <a:spcPct val="150000"/>
                        </a:lnSpc>
                        <a:buNone/>
                      </a:pPr>
                      <a:r>
                        <a:rPr lang="en-US" sz="2000" b="0">
                          <a:latin typeface="等线" panose="02010600030101010101" charset="-122"/>
                          <a:ea typeface="等线" panose="02010600030101010101" charset="-122"/>
                          <a:cs typeface="等线" panose="02010600030101010101" charset="-122"/>
                        </a:rPr>
                        <a:t>$loginEnterName$</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nSpc>
                          <a:spcPct val="150000"/>
                        </a:lnSpc>
                        <a:buNone/>
                      </a:pPr>
                      <a:r>
                        <a:rPr lang="en-US" sz="2000" b="0">
                          <a:latin typeface="等线" panose="02010600030101010101" charset="-122"/>
                          <a:ea typeface="等线" panose="02010600030101010101" charset="-122"/>
                          <a:cs typeface="等线" panose="02010600030101010101" charset="-122"/>
                        </a:rPr>
                        <a:t>展示当前登录企业名称</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0220">
                <a:tc>
                  <a:txBody>
                    <a:bodyPr/>
                    <a:lstStyle/>
                    <a:p>
                      <a:pPr indent="0">
                        <a:lnSpc>
                          <a:spcPct val="150000"/>
                        </a:lnSpc>
                        <a:buNone/>
                      </a:pPr>
                      <a:r>
                        <a:rPr lang="en-US" sz="2000" b="0">
                          <a:latin typeface="等线" panose="02010600030101010101" charset="-122"/>
                          <a:ea typeface="等线" panose="02010600030101010101" charset="-122"/>
                          <a:cs typeface="等线" panose="02010600030101010101" charset="-122"/>
                        </a:rPr>
                        <a:t>$loginEnterShortName$</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nSpc>
                          <a:spcPct val="150000"/>
                        </a:lnSpc>
                        <a:buNone/>
                      </a:pPr>
                      <a:r>
                        <a:rPr lang="en-US" sz="2000" b="0">
                          <a:latin typeface="等线" panose="02010600030101010101" charset="-122"/>
                          <a:ea typeface="等线" panose="02010600030101010101" charset="-122"/>
                          <a:cs typeface="等线" panose="02010600030101010101" charset="-122"/>
                        </a:rPr>
                        <a:t>展示当前登录企业名称简称</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90220">
                <a:tc>
                  <a:txBody>
                    <a:bodyPr/>
                    <a:lstStyle/>
                    <a:p>
                      <a:pPr indent="0">
                        <a:lnSpc>
                          <a:spcPct val="150000"/>
                        </a:lnSpc>
                        <a:buNone/>
                      </a:pPr>
                      <a:r>
                        <a:rPr lang="en-US" sz="2000" b="0">
                          <a:latin typeface="等线" panose="02010600030101010101" charset="-122"/>
                          <a:ea typeface="等线" panose="02010600030101010101" charset="-122"/>
                          <a:cs typeface="等线" panose="02010600030101010101" charset="-122"/>
                        </a:rPr>
                        <a:t>$currentTime$</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nSpc>
                          <a:spcPct val="150000"/>
                        </a:lnSpc>
                        <a:buNone/>
                      </a:pPr>
                      <a:r>
                        <a:rPr lang="en-US" sz="2000" b="0">
                          <a:latin typeface="等线" panose="02010600030101010101" charset="-122"/>
                          <a:ea typeface="等线" panose="02010600030101010101" charset="-122"/>
                          <a:cs typeface="等线" panose="02010600030101010101" charset="-122"/>
                        </a:rPr>
                        <a:t>展示当前时间，默认时间格式：yyyy/MM/dd HH:mm:ss</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90220">
                <a:tc>
                  <a:txBody>
                    <a:bodyPr/>
                    <a:lstStyle/>
                    <a:p>
                      <a:pPr indent="0">
                        <a:lnSpc>
                          <a:spcPct val="150000"/>
                        </a:lnSpc>
                        <a:buNone/>
                      </a:pPr>
                      <a:r>
                        <a:rPr lang="en-US" sz="2000" b="0">
                          <a:latin typeface="等线" panose="02010600030101010101" charset="-122"/>
                          <a:ea typeface="等线" panose="02010600030101010101" charset="-122"/>
                          <a:cs typeface="等线" panose="02010600030101010101" charset="-122"/>
                        </a:rPr>
                        <a:t>$currentDate$</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nSpc>
                          <a:spcPct val="150000"/>
                        </a:lnSpc>
                        <a:buNone/>
                      </a:pPr>
                      <a:r>
                        <a:rPr lang="en-US" sz="2000" b="0">
                          <a:latin typeface="等线" panose="02010600030101010101" charset="-122"/>
                          <a:ea typeface="等线" panose="02010600030101010101" charset="-122"/>
                          <a:cs typeface="等线" panose="02010600030101010101" charset="-122"/>
                        </a:rPr>
                        <a:t>展示当前日期，默认日期格式：yyyy-MM-dd</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90220">
                <a:tc>
                  <a:txBody>
                    <a:bodyPr/>
                    <a:lstStyle/>
                    <a:p>
                      <a:pPr indent="0">
                        <a:lnSpc>
                          <a:spcPct val="150000"/>
                        </a:lnSpc>
                        <a:buNone/>
                      </a:pPr>
                      <a:r>
                        <a:rPr lang="en-US" sz="2000" b="0">
                          <a:latin typeface="等线" panose="02010600030101010101" charset="-122"/>
                          <a:ea typeface="等线" panose="02010600030101010101" charset="-122"/>
                          <a:cs typeface="等线" panose="02010600030101010101" charset="-122"/>
                        </a:rPr>
                        <a:t>$currentOnlyTime$</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nSpc>
                          <a:spcPct val="150000"/>
                        </a:lnSpc>
                        <a:buNone/>
                      </a:pPr>
                      <a:r>
                        <a:rPr lang="en-US" sz="2000" b="0">
                          <a:latin typeface="等线" panose="02010600030101010101" charset="-122"/>
                          <a:ea typeface="等线" panose="02010600030101010101" charset="-122"/>
                          <a:cs typeface="等线" panose="02010600030101010101" charset="-122"/>
                        </a:rPr>
                        <a:t>展示当前时间点，默认日期格式：HH:mm:ss</a:t>
                      </a:r>
                      <a:endParaRPr lang="en-US" altLang="en-US" sz="2000" b="0">
                        <a:latin typeface="等线" panose="02010600030101010101" charset="-122"/>
                        <a:ea typeface="等线" panose="02010600030101010101" charset="-122"/>
                        <a:cs typeface="等线" panose="02010600030101010101"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7" name="文本框 6"/>
          <p:cNvSpPr txBox="1"/>
          <p:nvPr/>
        </p:nvSpPr>
        <p:spPr>
          <a:xfrm>
            <a:off x="1227455" y="5994400"/>
            <a:ext cx="5461000" cy="444500"/>
          </a:xfrm>
          <a:prstGeom prst="rect">
            <a:avLst/>
          </a:prstGeom>
          <a:noFill/>
        </p:spPr>
        <p:txBody>
          <a:bodyPr wrap="square" rtlCol="0">
            <a:noAutofit/>
          </a:bodyPr>
          <a:lstStyle/>
          <a:p>
            <a:pPr>
              <a:lnSpc>
                <a:spcPct val="45000"/>
              </a:lnSpc>
              <a:spcBef>
                <a:spcPts val="0"/>
              </a:spcBef>
              <a:spcAft>
                <a:spcPts val="0"/>
              </a:spcAft>
            </a:pPr>
            <a:r>
              <a:rPr lang="en-US" altLang="zh-CN" sz="4400"/>
              <a:t>. . . . . .</a:t>
            </a:r>
          </a:p>
        </p:txBody>
      </p:sp>
      <p:sp>
        <p:nvSpPr>
          <p:cNvPr id="33" name="标题 32"/>
          <p:cNvSpPr>
            <a:spLocks noGrp="1"/>
          </p:cNvSpPr>
          <p:nvPr>
            <p:custDataLst>
              <p:tags r:id="rId2"/>
            </p:custDataLst>
          </p:nvPr>
        </p:nvSpPr>
        <p:spPr>
          <a:xfrm>
            <a:off x="660400" y="328930"/>
            <a:ext cx="8997315" cy="521970"/>
          </a:xfrm>
          <a:prstGeom prst="rect">
            <a:avLst/>
          </a:prstGeom>
        </p:spPr>
        <p:txBody>
          <a:bodyPr wrap="square">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r>
              <a:rPr dirty="0">
                <a:solidFill>
                  <a:schemeClr val="accent1"/>
                </a:solidFill>
                <a:sym typeface="+mn-ea"/>
              </a:rPr>
              <a:t>系统数据</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18"/>
          <p:cNvSpPr>
            <a:spLocks noGrp="1"/>
          </p:cNvSpPr>
          <p:nvPr>
            <p:ph type="sldNum" sz="quarter" idx="12"/>
          </p:nvPr>
        </p:nvSpPr>
        <p:spPr>
          <a:xfrm>
            <a:off x="8857452" y="6438900"/>
            <a:ext cx="2661448" cy="246221"/>
          </a:xfrm>
        </p:spPr>
        <p:txBody>
          <a:bodyPr/>
          <a:lstStyle/>
          <a:p>
            <a:fld id="{7F65B630-C7FF-41C0-9923-C5E5E29EED81}" type="slidenum">
              <a:rPr lang="en-US" altLang="zh-CN" smtClean="0"/>
              <a:t>19</a:t>
            </a:fld>
            <a:endParaRPr lang="en-US" altLang="zh-CN"/>
          </a:p>
        </p:txBody>
      </p:sp>
      <p:sp>
        <p:nvSpPr>
          <p:cNvPr id="33" name="标题 32"/>
          <p:cNvSpPr>
            <a:spLocks noGrp="1"/>
          </p:cNvSpPr>
          <p:nvPr>
            <p:custDataLst>
              <p:tags r:id="rId1"/>
            </p:custDataLst>
          </p:nvPr>
        </p:nvSpPr>
        <p:spPr>
          <a:xfrm>
            <a:off x="660400" y="328930"/>
            <a:ext cx="8997315" cy="521970"/>
          </a:xfrm>
          <a:prstGeom prst="rect">
            <a:avLst/>
          </a:prstGeom>
        </p:spPr>
        <p:txBody>
          <a:bodyPr wrap="square">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r>
              <a:rPr dirty="0">
                <a:solidFill>
                  <a:schemeClr val="accent1"/>
                </a:solidFill>
                <a:sym typeface="+mn-ea"/>
              </a:rPr>
              <a:t>数据赋值</a:t>
            </a:r>
          </a:p>
        </p:txBody>
      </p:sp>
      <p:pic>
        <p:nvPicPr>
          <p:cNvPr id="2" name="图片 1"/>
          <p:cNvPicPr>
            <a:picLocks noChangeAspect="1"/>
          </p:cNvPicPr>
          <p:nvPr>
            <p:custDataLst>
              <p:tags r:id="rId2"/>
            </p:custDataLst>
          </p:nvPr>
        </p:nvPicPr>
        <p:blipFill>
          <a:blip r:embed="rId6"/>
          <a:srcRect t="7726" b="7870"/>
          <a:stretch>
            <a:fillRect/>
          </a:stretch>
        </p:blipFill>
        <p:spPr>
          <a:xfrm>
            <a:off x="1167765" y="1388110"/>
            <a:ext cx="9344025" cy="2226945"/>
          </a:xfrm>
          <a:prstGeom prst="rect">
            <a:avLst/>
          </a:prstGeom>
        </p:spPr>
      </p:pic>
      <p:sp>
        <p:nvSpPr>
          <p:cNvPr id="3" name="文本框 2"/>
          <p:cNvSpPr txBox="1"/>
          <p:nvPr/>
        </p:nvSpPr>
        <p:spPr>
          <a:xfrm>
            <a:off x="660400" y="935355"/>
            <a:ext cx="6261100" cy="368300"/>
          </a:xfrm>
          <a:prstGeom prst="rect">
            <a:avLst/>
          </a:prstGeom>
          <a:noFill/>
        </p:spPr>
        <p:txBody>
          <a:bodyPr wrap="square" rtlCol="0">
            <a:spAutoFit/>
          </a:bodyPr>
          <a:lstStyle/>
          <a:p>
            <a:r>
              <a:rPr lang="zh-CN" altLang="en-US"/>
              <a:t>表格模板单元格赋值（标签模板组件内容赋值完全相同）</a:t>
            </a:r>
          </a:p>
        </p:txBody>
      </p:sp>
      <p:pic>
        <p:nvPicPr>
          <p:cNvPr id="4" name="图片 3"/>
          <p:cNvPicPr>
            <a:picLocks noChangeAspect="1"/>
          </p:cNvPicPr>
          <p:nvPr>
            <p:custDataLst>
              <p:tags r:id="rId3"/>
            </p:custDataLst>
          </p:nvPr>
        </p:nvPicPr>
        <p:blipFill>
          <a:blip r:embed="rId7"/>
          <a:stretch>
            <a:fillRect/>
          </a:stretch>
        </p:blipFill>
        <p:spPr>
          <a:xfrm>
            <a:off x="1167765" y="3615055"/>
            <a:ext cx="7727315" cy="28238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317677" y="3627222"/>
            <a:ext cx="5669637" cy="1325735"/>
            <a:chOff x="5317677" y="4226662"/>
            <a:chExt cx="5669637" cy="1325735"/>
          </a:xfrm>
        </p:grpSpPr>
        <p:sp>
          <p:nvSpPr>
            <p:cNvPr id="37" name="文本框 36"/>
            <p:cNvSpPr txBox="1"/>
            <p:nvPr/>
          </p:nvSpPr>
          <p:spPr>
            <a:xfrm>
              <a:off x="9493768" y="4226662"/>
              <a:ext cx="1388816" cy="769441"/>
            </a:xfrm>
            <a:prstGeom prst="rect">
              <a:avLst/>
            </a:prstGeom>
            <a:noFill/>
          </p:spPr>
          <p:txBody>
            <a:bodyPr wrap="square" rtlCol="0">
              <a:spAutoFit/>
            </a:bodyPr>
            <a:lstStyle>
              <a:lvl1pPr marL="0" indent="0" algn="l" defTabSz="914400" rtl="0" eaLnBrk="1" latinLnBrk="0" hangingPunct="1">
                <a:lnSpc>
                  <a:spcPct val="100000"/>
                </a:lnSpc>
                <a:spcBef>
                  <a:spcPts val="1000"/>
                </a:spcBef>
                <a:buFont typeface="+mj-lt"/>
                <a:buNone/>
                <a:defRPr sz="40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mj-ea"/>
                <a:buNone/>
                <a:defRPr sz="16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mj-lt"/>
                <a:buAutoNum type="alphaLcParen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altLang="zh-CN" sz="4400" i="1" dirty="0">
                  <a:ln>
                    <a:solidFill>
                      <a:schemeClr val="accent1"/>
                    </a:solidFill>
                  </a:ln>
                  <a:latin typeface="+mn-ea"/>
                </a:rPr>
                <a:t>03</a:t>
              </a:r>
              <a:endParaRPr lang="zh-CN" altLang="en-US" sz="4400" i="1" dirty="0">
                <a:ln>
                  <a:solidFill>
                    <a:schemeClr val="accent1"/>
                  </a:solidFill>
                </a:ln>
                <a:latin typeface="+mn-ea"/>
              </a:endParaRPr>
            </a:p>
          </p:txBody>
        </p:sp>
        <p:sp>
          <p:nvSpPr>
            <p:cNvPr id="21" name="任意多边形: 形状 20"/>
            <p:cNvSpPr/>
            <p:nvPr/>
          </p:nvSpPr>
          <p:spPr>
            <a:xfrm>
              <a:off x="5317677" y="4682284"/>
              <a:ext cx="5669637" cy="870113"/>
            </a:xfrm>
            <a:custGeom>
              <a:avLst/>
              <a:gdLst>
                <a:gd name="connsiteX0" fmla="*/ 6164446 w 6570839"/>
                <a:gd name="connsiteY0" fmla="*/ 0 h 1008420"/>
                <a:gd name="connsiteX1" fmla="*/ 6427358 w 6570839"/>
                <a:gd name="connsiteY1" fmla="*/ 261615 h 1008420"/>
                <a:gd name="connsiteX2" fmla="*/ 6161257 w 6570839"/>
                <a:gd name="connsiteY2" fmla="*/ 746806 h 1008420"/>
                <a:gd name="connsiteX3" fmla="*/ 5611382 w 6570839"/>
                <a:gd name="connsiteY3" fmla="*/ 1008421 h 1008420"/>
                <a:gd name="connsiteX4" fmla="*/ 406394 w 6570839"/>
                <a:gd name="connsiteY4" fmla="*/ 1008421 h 1008420"/>
                <a:gd name="connsiteX5" fmla="*/ 143482 w 6570839"/>
                <a:gd name="connsiteY5" fmla="*/ 746806 h 1008420"/>
                <a:gd name="connsiteX6" fmla="*/ 409583 w 6570839"/>
                <a:gd name="connsiteY6" fmla="*/ 261615 h 1008420"/>
                <a:gd name="connsiteX7" fmla="*/ 959458 w 6570839"/>
                <a:gd name="connsiteY7" fmla="*/ 0 h 100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0839" h="1008420">
                  <a:moveTo>
                    <a:pt x="6164446" y="0"/>
                  </a:moveTo>
                  <a:cubicBezTo>
                    <a:pt x="6388891" y="0"/>
                    <a:pt x="6506601" y="117129"/>
                    <a:pt x="6427358" y="261615"/>
                  </a:cubicBezTo>
                  <a:lnTo>
                    <a:pt x="6161257" y="746806"/>
                  </a:lnTo>
                  <a:cubicBezTo>
                    <a:pt x="6082014" y="891292"/>
                    <a:pt x="5835827" y="1008421"/>
                    <a:pt x="5611382" y="1008421"/>
                  </a:cubicBezTo>
                  <a:lnTo>
                    <a:pt x="406394" y="1008421"/>
                  </a:lnTo>
                  <a:cubicBezTo>
                    <a:pt x="181949" y="1008421"/>
                    <a:pt x="64239" y="891292"/>
                    <a:pt x="143482" y="746806"/>
                  </a:cubicBezTo>
                  <a:lnTo>
                    <a:pt x="409583" y="261615"/>
                  </a:lnTo>
                  <a:cubicBezTo>
                    <a:pt x="488826" y="117129"/>
                    <a:pt x="735013" y="0"/>
                    <a:pt x="959458" y="0"/>
                  </a:cubicBezTo>
                  <a:close/>
                </a:path>
              </a:pathLst>
            </a:custGeom>
            <a:solidFill>
              <a:schemeClr val="bg1"/>
            </a:solidFill>
            <a:ln w="2307" cap="flat">
              <a:gradFill>
                <a:gsLst>
                  <a:gs pos="36000">
                    <a:schemeClr val="accent1"/>
                  </a:gs>
                  <a:gs pos="0">
                    <a:schemeClr val="accent2">
                      <a:lumMod val="60000"/>
                      <a:lumOff val="40000"/>
                    </a:schemeClr>
                  </a:gs>
                </a:gsLst>
                <a:lin ang="2700000" scaled="0"/>
              </a:gradFill>
              <a:prstDash val="solid"/>
              <a:miter/>
            </a:ln>
          </p:spPr>
          <p:txBody>
            <a:bodyPr rtlCol="0" anchor="ctr"/>
            <a:lstStyle/>
            <a:p>
              <a:pPr algn="ctr"/>
              <a:r>
                <a:rPr lang="zh-CN" altLang="en-US" sz="2800" b="1" dirty="0">
                  <a:solidFill>
                    <a:schemeClr val="accent1"/>
                  </a:solidFill>
                </a:rPr>
                <a:t>元数据配置与数据赋值</a:t>
              </a:r>
            </a:p>
          </p:txBody>
        </p:sp>
      </p:grpSp>
      <p:grpSp>
        <p:nvGrpSpPr>
          <p:cNvPr id="5" name="组合 4"/>
          <p:cNvGrpSpPr/>
          <p:nvPr/>
        </p:nvGrpSpPr>
        <p:grpSpPr>
          <a:xfrm>
            <a:off x="5317677" y="2457964"/>
            <a:ext cx="5669637" cy="1339516"/>
            <a:chOff x="5317677" y="2767209"/>
            <a:chExt cx="5669637" cy="1339516"/>
          </a:xfrm>
        </p:grpSpPr>
        <p:sp>
          <p:nvSpPr>
            <p:cNvPr id="36" name="文本框 35"/>
            <p:cNvSpPr txBox="1"/>
            <p:nvPr/>
          </p:nvSpPr>
          <p:spPr>
            <a:xfrm>
              <a:off x="9482950" y="2767209"/>
              <a:ext cx="1388816" cy="769441"/>
            </a:xfrm>
            <a:prstGeom prst="rect">
              <a:avLst/>
            </a:prstGeom>
            <a:noFill/>
          </p:spPr>
          <p:txBody>
            <a:bodyPr wrap="square" rtlCol="0">
              <a:spAutoFit/>
            </a:bodyPr>
            <a:lstStyle>
              <a:lvl1pPr marL="0" indent="0" algn="l" defTabSz="914400" rtl="0" eaLnBrk="1" latinLnBrk="0" hangingPunct="1">
                <a:lnSpc>
                  <a:spcPct val="100000"/>
                </a:lnSpc>
                <a:spcBef>
                  <a:spcPts val="1000"/>
                </a:spcBef>
                <a:buFont typeface="+mj-lt"/>
                <a:buNone/>
                <a:defRPr sz="40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mj-ea"/>
                <a:buNone/>
                <a:defRPr sz="16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mj-lt"/>
                <a:buAutoNum type="alphaLcParen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altLang="zh-CN" sz="4400" i="1" dirty="0">
                  <a:ln>
                    <a:solidFill>
                      <a:schemeClr val="accent1"/>
                    </a:solidFill>
                  </a:ln>
                  <a:latin typeface="+mn-ea"/>
                </a:rPr>
                <a:t>02</a:t>
              </a:r>
              <a:endParaRPr lang="zh-CN" altLang="en-US" sz="4400" i="1" dirty="0">
                <a:ln>
                  <a:solidFill>
                    <a:schemeClr val="accent1"/>
                  </a:solidFill>
                </a:ln>
                <a:latin typeface="+mn-ea"/>
              </a:endParaRPr>
            </a:p>
          </p:txBody>
        </p:sp>
        <p:sp>
          <p:nvSpPr>
            <p:cNvPr id="22" name="任意多边形: 形状 21"/>
            <p:cNvSpPr/>
            <p:nvPr/>
          </p:nvSpPr>
          <p:spPr>
            <a:xfrm>
              <a:off x="5317677" y="3236612"/>
              <a:ext cx="5669637" cy="870113"/>
            </a:xfrm>
            <a:custGeom>
              <a:avLst/>
              <a:gdLst>
                <a:gd name="connsiteX0" fmla="*/ 6164446 w 6570839"/>
                <a:gd name="connsiteY0" fmla="*/ 0 h 1008420"/>
                <a:gd name="connsiteX1" fmla="*/ 6427358 w 6570839"/>
                <a:gd name="connsiteY1" fmla="*/ 261615 h 1008420"/>
                <a:gd name="connsiteX2" fmla="*/ 6161257 w 6570839"/>
                <a:gd name="connsiteY2" fmla="*/ 746806 h 1008420"/>
                <a:gd name="connsiteX3" fmla="*/ 5611382 w 6570839"/>
                <a:gd name="connsiteY3" fmla="*/ 1008421 h 1008420"/>
                <a:gd name="connsiteX4" fmla="*/ 406394 w 6570839"/>
                <a:gd name="connsiteY4" fmla="*/ 1008421 h 1008420"/>
                <a:gd name="connsiteX5" fmla="*/ 143482 w 6570839"/>
                <a:gd name="connsiteY5" fmla="*/ 746806 h 1008420"/>
                <a:gd name="connsiteX6" fmla="*/ 409583 w 6570839"/>
                <a:gd name="connsiteY6" fmla="*/ 261615 h 1008420"/>
                <a:gd name="connsiteX7" fmla="*/ 959458 w 6570839"/>
                <a:gd name="connsiteY7" fmla="*/ 0 h 100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0839" h="1008420">
                  <a:moveTo>
                    <a:pt x="6164446" y="0"/>
                  </a:moveTo>
                  <a:cubicBezTo>
                    <a:pt x="6388891" y="0"/>
                    <a:pt x="6506601" y="117129"/>
                    <a:pt x="6427358" y="261615"/>
                  </a:cubicBezTo>
                  <a:lnTo>
                    <a:pt x="6161257" y="746806"/>
                  </a:lnTo>
                  <a:cubicBezTo>
                    <a:pt x="6082014" y="891292"/>
                    <a:pt x="5835827" y="1008421"/>
                    <a:pt x="5611382" y="1008421"/>
                  </a:cubicBezTo>
                  <a:lnTo>
                    <a:pt x="406394" y="1008421"/>
                  </a:lnTo>
                  <a:cubicBezTo>
                    <a:pt x="181949" y="1008421"/>
                    <a:pt x="64239" y="891292"/>
                    <a:pt x="143482" y="746806"/>
                  </a:cubicBezTo>
                  <a:lnTo>
                    <a:pt x="409583" y="261615"/>
                  </a:lnTo>
                  <a:cubicBezTo>
                    <a:pt x="488826" y="117129"/>
                    <a:pt x="735013" y="0"/>
                    <a:pt x="959458" y="0"/>
                  </a:cubicBezTo>
                  <a:close/>
                </a:path>
              </a:pathLst>
            </a:custGeom>
            <a:solidFill>
              <a:schemeClr val="bg1"/>
            </a:solidFill>
            <a:ln w="2307" cap="flat">
              <a:gradFill>
                <a:gsLst>
                  <a:gs pos="36000">
                    <a:schemeClr val="accent1"/>
                  </a:gs>
                  <a:gs pos="0">
                    <a:schemeClr val="accent2">
                      <a:lumMod val="60000"/>
                      <a:lumOff val="40000"/>
                    </a:schemeClr>
                  </a:gs>
                </a:gsLst>
                <a:lin ang="2700000" scaled="0"/>
              </a:gradFill>
              <a:prstDash val="solid"/>
              <a:miter/>
            </a:ln>
          </p:spPr>
          <p:txBody>
            <a:bodyPr rtlCol="0" anchor="ctr"/>
            <a:lstStyle/>
            <a:p>
              <a:pPr algn="ctr"/>
              <a:r>
                <a:rPr lang="zh-CN" altLang="en-US" sz="2800" b="1" dirty="0">
                  <a:solidFill>
                    <a:schemeClr val="accent1"/>
                  </a:solidFill>
                </a:rPr>
                <a:t>自定义打印模板设计</a:t>
              </a:r>
            </a:p>
          </p:txBody>
        </p:sp>
      </p:grpSp>
      <p:sp>
        <p:nvSpPr>
          <p:cNvPr id="2" name="灯片编号占位符 1"/>
          <p:cNvSpPr>
            <a:spLocks noGrp="1"/>
          </p:cNvSpPr>
          <p:nvPr>
            <p:ph type="sldNum" sz="quarter" idx="17"/>
          </p:nvPr>
        </p:nvSpPr>
        <p:spPr/>
        <p:txBody>
          <a:bodyPr/>
          <a:lstStyle/>
          <a:p>
            <a:fld id="{7F65B630-C7FF-41C0-9923-C5E5E29EED81}" type="slidenum">
              <a:rPr lang="en-US" altLang="zh-CN" smtClean="0"/>
              <a:t>2</a:t>
            </a:fld>
            <a:endParaRPr lang="en-US" altLang="zh-CN"/>
          </a:p>
        </p:txBody>
      </p:sp>
      <p:sp>
        <p:nvSpPr>
          <p:cNvPr id="3" name="文本占位符 2"/>
          <p:cNvSpPr>
            <a:spLocks noGrp="1"/>
          </p:cNvSpPr>
          <p:nvPr>
            <p:ph type="body" sz="quarter" idx="14"/>
          </p:nvPr>
        </p:nvSpPr>
        <p:spPr>
          <a:xfrm>
            <a:off x="6609970" y="431571"/>
            <a:ext cx="4334933" cy="768350"/>
          </a:xfrm>
          <a:noFill/>
        </p:spPr>
        <p:txBody>
          <a:bodyPr wrap="square" rtlCol="0">
            <a:spAutoFit/>
          </a:bodyPr>
          <a:lstStyle/>
          <a:p>
            <a:pPr algn="r"/>
            <a:r>
              <a:rPr lang="zh-CN" altLang="en-US" sz="4400" dirty="0">
                <a:gradFill>
                  <a:gsLst>
                    <a:gs pos="50000">
                      <a:schemeClr val="accent1"/>
                    </a:gs>
                    <a:gs pos="100000">
                      <a:schemeClr val="accent2"/>
                    </a:gs>
                  </a:gsLst>
                  <a:lin ang="1800000" scaled="0"/>
                </a:gradFill>
                <a:latin typeface="+mn-ea"/>
              </a:rPr>
              <a:t>目</a:t>
            </a:r>
            <a:r>
              <a:rPr lang="en-US" altLang="zh-CN" sz="4400" dirty="0">
                <a:gradFill>
                  <a:gsLst>
                    <a:gs pos="50000">
                      <a:schemeClr val="accent1"/>
                    </a:gs>
                    <a:gs pos="100000">
                      <a:schemeClr val="accent2"/>
                    </a:gs>
                  </a:gsLst>
                  <a:lin ang="1800000" scaled="0"/>
                </a:gradFill>
                <a:latin typeface="+mn-ea"/>
              </a:rPr>
              <a:t>  </a:t>
            </a:r>
            <a:r>
              <a:rPr lang="zh-CN" altLang="en-US" sz="4400" dirty="0">
                <a:gradFill>
                  <a:gsLst>
                    <a:gs pos="50000">
                      <a:schemeClr val="accent1"/>
                    </a:gs>
                    <a:gs pos="100000">
                      <a:schemeClr val="accent2"/>
                    </a:gs>
                  </a:gsLst>
                  <a:lin ang="1800000" scaled="0"/>
                </a:gradFill>
                <a:latin typeface="+mn-ea"/>
              </a:rPr>
              <a:t>录</a:t>
            </a:r>
          </a:p>
        </p:txBody>
      </p:sp>
      <p:grpSp>
        <p:nvGrpSpPr>
          <p:cNvPr id="4" name="组合 3"/>
          <p:cNvGrpSpPr/>
          <p:nvPr/>
        </p:nvGrpSpPr>
        <p:grpSpPr>
          <a:xfrm>
            <a:off x="5317677" y="1243321"/>
            <a:ext cx="5669637" cy="1388522"/>
            <a:chOff x="5317677" y="1405881"/>
            <a:chExt cx="5669637" cy="1388522"/>
          </a:xfrm>
        </p:grpSpPr>
        <p:sp>
          <p:nvSpPr>
            <p:cNvPr id="35" name="文本框 34"/>
            <p:cNvSpPr txBox="1"/>
            <p:nvPr/>
          </p:nvSpPr>
          <p:spPr>
            <a:xfrm>
              <a:off x="9482950" y="1405881"/>
              <a:ext cx="1388816" cy="769441"/>
            </a:xfrm>
            <a:prstGeom prst="rect">
              <a:avLst/>
            </a:prstGeom>
            <a:noFill/>
          </p:spPr>
          <p:txBody>
            <a:bodyPr wrap="square" rtlCol="0">
              <a:spAutoFit/>
            </a:bodyPr>
            <a:lstStyle>
              <a:lvl1pPr marL="0" indent="0" algn="l" defTabSz="914400" rtl="0" eaLnBrk="1" latinLnBrk="0" hangingPunct="1">
                <a:lnSpc>
                  <a:spcPct val="100000"/>
                </a:lnSpc>
                <a:spcBef>
                  <a:spcPts val="1000"/>
                </a:spcBef>
                <a:buFont typeface="+mj-lt"/>
                <a:buNone/>
                <a:defRPr sz="40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mj-ea"/>
                <a:buNone/>
                <a:defRPr sz="16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mj-lt"/>
                <a:buAutoNum type="alphaLcParen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altLang="zh-CN" sz="4400" i="1" dirty="0">
                  <a:ln>
                    <a:solidFill>
                      <a:schemeClr val="accent1"/>
                    </a:solidFill>
                  </a:ln>
                  <a:latin typeface="+mn-ea"/>
                </a:rPr>
                <a:t>01</a:t>
              </a:r>
              <a:endParaRPr lang="zh-CN" altLang="en-US" sz="4400" i="1" dirty="0">
                <a:ln>
                  <a:solidFill>
                    <a:schemeClr val="accent1"/>
                  </a:solidFill>
                </a:ln>
                <a:latin typeface="+mn-ea"/>
              </a:endParaRPr>
            </a:p>
          </p:txBody>
        </p:sp>
        <p:sp>
          <p:nvSpPr>
            <p:cNvPr id="20" name="任意多边形: 形状 19"/>
            <p:cNvSpPr/>
            <p:nvPr/>
          </p:nvSpPr>
          <p:spPr>
            <a:xfrm>
              <a:off x="5317677" y="1924290"/>
              <a:ext cx="5669637" cy="870113"/>
            </a:xfrm>
            <a:custGeom>
              <a:avLst/>
              <a:gdLst>
                <a:gd name="connsiteX0" fmla="*/ 6164446 w 6570839"/>
                <a:gd name="connsiteY0" fmla="*/ 0 h 1008420"/>
                <a:gd name="connsiteX1" fmla="*/ 6427358 w 6570839"/>
                <a:gd name="connsiteY1" fmla="*/ 261615 h 1008420"/>
                <a:gd name="connsiteX2" fmla="*/ 6161257 w 6570839"/>
                <a:gd name="connsiteY2" fmla="*/ 746806 h 1008420"/>
                <a:gd name="connsiteX3" fmla="*/ 5611382 w 6570839"/>
                <a:gd name="connsiteY3" fmla="*/ 1008421 h 1008420"/>
                <a:gd name="connsiteX4" fmla="*/ 406394 w 6570839"/>
                <a:gd name="connsiteY4" fmla="*/ 1008421 h 1008420"/>
                <a:gd name="connsiteX5" fmla="*/ 143482 w 6570839"/>
                <a:gd name="connsiteY5" fmla="*/ 746806 h 1008420"/>
                <a:gd name="connsiteX6" fmla="*/ 409583 w 6570839"/>
                <a:gd name="connsiteY6" fmla="*/ 261615 h 1008420"/>
                <a:gd name="connsiteX7" fmla="*/ 959458 w 6570839"/>
                <a:gd name="connsiteY7" fmla="*/ 0 h 100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0839" h="1008420">
                  <a:moveTo>
                    <a:pt x="6164446" y="0"/>
                  </a:moveTo>
                  <a:cubicBezTo>
                    <a:pt x="6388891" y="0"/>
                    <a:pt x="6506601" y="117129"/>
                    <a:pt x="6427358" y="261615"/>
                  </a:cubicBezTo>
                  <a:lnTo>
                    <a:pt x="6161257" y="746806"/>
                  </a:lnTo>
                  <a:cubicBezTo>
                    <a:pt x="6082014" y="891292"/>
                    <a:pt x="5835827" y="1008421"/>
                    <a:pt x="5611382" y="1008421"/>
                  </a:cubicBezTo>
                  <a:lnTo>
                    <a:pt x="406394" y="1008421"/>
                  </a:lnTo>
                  <a:cubicBezTo>
                    <a:pt x="181949" y="1008421"/>
                    <a:pt x="64239" y="891292"/>
                    <a:pt x="143482" y="746806"/>
                  </a:cubicBezTo>
                  <a:lnTo>
                    <a:pt x="409583" y="261615"/>
                  </a:lnTo>
                  <a:cubicBezTo>
                    <a:pt x="488826" y="117129"/>
                    <a:pt x="735013" y="0"/>
                    <a:pt x="959458" y="0"/>
                  </a:cubicBezTo>
                  <a:close/>
                </a:path>
              </a:pathLst>
            </a:custGeom>
            <a:solidFill>
              <a:schemeClr val="bg1"/>
            </a:solidFill>
            <a:ln w="2307" cap="flat">
              <a:gradFill>
                <a:gsLst>
                  <a:gs pos="36000">
                    <a:schemeClr val="accent1"/>
                  </a:gs>
                  <a:gs pos="0">
                    <a:schemeClr val="accent2">
                      <a:lumMod val="60000"/>
                      <a:lumOff val="40000"/>
                    </a:schemeClr>
                  </a:gs>
                </a:gsLst>
                <a:lin ang="2700000" scaled="0"/>
              </a:gradFill>
              <a:prstDash val="solid"/>
              <a:miter/>
            </a:ln>
          </p:spPr>
          <p:txBody>
            <a:bodyPr rtlCol="0" anchor="ctr"/>
            <a:lstStyle/>
            <a:p>
              <a:pPr algn="ctr"/>
              <a:r>
                <a:rPr lang="zh-CN" altLang="en-US" sz="2800" b="1" dirty="0">
                  <a:solidFill>
                    <a:schemeClr val="accent1"/>
                  </a:solidFill>
                </a:rPr>
                <a:t>整体打印流程设计</a:t>
              </a:r>
            </a:p>
          </p:txBody>
        </p:sp>
      </p:grpSp>
      <p:grpSp>
        <p:nvGrpSpPr>
          <p:cNvPr id="10" name="组合 9"/>
          <p:cNvGrpSpPr/>
          <p:nvPr/>
        </p:nvGrpSpPr>
        <p:grpSpPr>
          <a:xfrm>
            <a:off x="5275132" y="4801972"/>
            <a:ext cx="5669637" cy="1325735"/>
            <a:chOff x="5317677" y="4026637"/>
            <a:chExt cx="5669637" cy="1325735"/>
          </a:xfrm>
        </p:grpSpPr>
        <p:sp>
          <p:nvSpPr>
            <p:cNvPr id="11" name="文本框 10"/>
            <p:cNvSpPr txBox="1"/>
            <p:nvPr>
              <p:custDataLst>
                <p:tags r:id="rId1"/>
              </p:custDataLst>
            </p:nvPr>
          </p:nvSpPr>
          <p:spPr>
            <a:xfrm>
              <a:off x="9493768" y="4026637"/>
              <a:ext cx="1388816" cy="768350"/>
            </a:xfrm>
            <a:prstGeom prst="rect">
              <a:avLst/>
            </a:prstGeom>
            <a:noFill/>
          </p:spPr>
          <p:txBody>
            <a:bodyPr wrap="square" rtlCol="0">
              <a:spAutoFit/>
            </a:bodyPr>
            <a:lstStyle>
              <a:lvl1pPr marL="0" indent="0" algn="l" defTabSz="914400" rtl="0" eaLnBrk="1" latinLnBrk="0" hangingPunct="1">
                <a:lnSpc>
                  <a:spcPct val="100000"/>
                </a:lnSpc>
                <a:spcBef>
                  <a:spcPts val="1000"/>
                </a:spcBef>
                <a:buFont typeface="+mj-lt"/>
                <a:buNone/>
                <a:defRPr sz="40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mj-ea"/>
                <a:buNone/>
                <a:defRPr sz="16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mj-lt"/>
                <a:buAutoNum type="alphaLcParen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US" altLang="zh-CN" sz="4400" i="1" dirty="0">
                  <a:ln>
                    <a:solidFill>
                      <a:schemeClr val="accent1"/>
                    </a:solidFill>
                  </a:ln>
                  <a:latin typeface="+mn-ea"/>
                </a:rPr>
                <a:t>04</a:t>
              </a:r>
              <a:endParaRPr lang="zh-CN" altLang="en-US" sz="4400" i="1" dirty="0">
                <a:ln>
                  <a:solidFill>
                    <a:schemeClr val="accent1"/>
                  </a:solidFill>
                </a:ln>
                <a:latin typeface="+mn-ea"/>
              </a:endParaRPr>
            </a:p>
          </p:txBody>
        </p:sp>
        <p:sp>
          <p:nvSpPr>
            <p:cNvPr id="12" name="任意多边形: 形状 20"/>
            <p:cNvSpPr/>
            <p:nvPr>
              <p:custDataLst>
                <p:tags r:id="rId2"/>
              </p:custDataLst>
            </p:nvPr>
          </p:nvSpPr>
          <p:spPr>
            <a:xfrm>
              <a:off x="5317677" y="4482259"/>
              <a:ext cx="5669637" cy="870113"/>
            </a:xfrm>
            <a:custGeom>
              <a:avLst/>
              <a:gdLst>
                <a:gd name="connsiteX0" fmla="*/ 6164446 w 6570839"/>
                <a:gd name="connsiteY0" fmla="*/ 0 h 1008420"/>
                <a:gd name="connsiteX1" fmla="*/ 6427358 w 6570839"/>
                <a:gd name="connsiteY1" fmla="*/ 261615 h 1008420"/>
                <a:gd name="connsiteX2" fmla="*/ 6161257 w 6570839"/>
                <a:gd name="connsiteY2" fmla="*/ 746806 h 1008420"/>
                <a:gd name="connsiteX3" fmla="*/ 5611382 w 6570839"/>
                <a:gd name="connsiteY3" fmla="*/ 1008421 h 1008420"/>
                <a:gd name="connsiteX4" fmla="*/ 406394 w 6570839"/>
                <a:gd name="connsiteY4" fmla="*/ 1008421 h 1008420"/>
                <a:gd name="connsiteX5" fmla="*/ 143482 w 6570839"/>
                <a:gd name="connsiteY5" fmla="*/ 746806 h 1008420"/>
                <a:gd name="connsiteX6" fmla="*/ 409583 w 6570839"/>
                <a:gd name="connsiteY6" fmla="*/ 261615 h 1008420"/>
                <a:gd name="connsiteX7" fmla="*/ 959458 w 6570839"/>
                <a:gd name="connsiteY7" fmla="*/ 0 h 100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70839" h="1008420">
                  <a:moveTo>
                    <a:pt x="6164446" y="0"/>
                  </a:moveTo>
                  <a:cubicBezTo>
                    <a:pt x="6388891" y="0"/>
                    <a:pt x="6506601" y="117129"/>
                    <a:pt x="6427358" y="261615"/>
                  </a:cubicBezTo>
                  <a:lnTo>
                    <a:pt x="6161257" y="746806"/>
                  </a:lnTo>
                  <a:cubicBezTo>
                    <a:pt x="6082014" y="891292"/>
                    <a:pt x="5835827" y="1008421"/>
                    <a:pt x="5611382" y="1008421"/>
                  </a:cubicBezTo>
                  <a:lnTo>
                    <a:pt x="406394" y="1008421"/>
                  </a:lnTo>
                  <a:cubicBezTo>
                    <a:pt x="181949" y="1008421"/>
                    <a:pt x="64239" y="891292"/>
                    <a:pt x="143482" y="746806"/>
                  </a:cubicBezTo>
                  <a:lnTo>
                    <a:pt x="409583" y="261615"/>
                  </a:lnTo>
                  <a:cubicBezTo>
                    <a:pt x="488826" y="117129"/>
                    <a:pt x="735013" y="0"/>
                    <a:pt x="959458" y="0"/>
                  </a:cubicBezTo>
                  <a:close/>
                </a:path>
              </a:pathLst>
            </a:custGeom>
            <a:solidFill>
              <a:schemeClr val="bg1"/>
            </a:solidFill>
            <a:ln w="2307" cap="flat">
              <a:gradFill>
                <a:gsLst>
                  <a:gs pos="36000">
                    <a:schemeClr val="accent1"/>
                  </a:gs>
                  <a:gs pos="0">
                    <a:schemeClr val="accent2">
                      <a:lumMod val="60000"/>
                      <a:lumOff val="40000"/>
                    </a:schemeClr>
                  </a:gs>
                </a:gsLst>
                <a:lin ang="2700000" scaled="0"/>
              </a:gradFill>
              <a:prstDash val="solid"/>
              <a:miter/>
            </a:ln>
          </p:spPr>
          <p:txBody>
            <a:bodyPr rtlCol="0" anchor="ctr"/>
            <a:lstStyle/>
            <a:p>
              <a:pPr algn="ctr"/>
              <a:r>
                <a:rPr lang="zh-CN" altLang="en-US" sz="2800" b="1" dirty="0">
                  <a:solidFill>
                    <a:schemeClr val="accent1"/>
                  </a:solidFill>
                </a:rPr>
                <a:t>模板</a:t>
              </a:r>
              <a:r>
                <a:rPr lang="zh-CN" altLang="en-US" sz="2800" b="1">
                  <a:solidFill>
                    <a:schemeClr val="accent1"/>
                  </a:solidFill>
                </a:rPr>
                <a:t>打印示例展示</a:t>
              </a:r>
              <a:endParaRPr lang="zh-CN" altLang="en-US" sz="2800" b="1" dirty="0">
                <a:solidFill>
                  <a:schemeClr val="accent1"/>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18"/>
          <p:cNvSpPr>
            <a:spLocks noGrp="1"/>
          </p:cNvSpPr>
          <p:nvPr>
            <p:ph type="sldNum" sz="quarter" idx="12"/>
          </p:nvPr>
        </p:nvSpPr>
        <p:spPr>
          <a:xfrm>
            <a:off x="8857452" y="6438900"/>
            <a:ext cx="2661448" cy="246221"/>
          </a:xfrm>
        </p:spPr>
        <p:txBody>
          <a:bodyPr/>
          <a:lstStyle/>
          <a:p>
            <a:fld id="{7F65B630-C7FF-41C0-9923-C5E5E29EED81}" type="slidenum">
              <a:rPr lang="en-US" altLang="zh-CN" smtClean="0"/>
              <a:t>20</a:t>
            </a:fld>
            <a:endParaRPr lang="en-US" altLang="zh-CN"/>
          </a:p>
        </p:txBody>
      </p:sp>
      <p:sp>
        <p:nvSpPr>
          <p:cNvPr id="33" name="标题 32"/>
          <p:cNvSpPr>
            <a:spLocks noGrp="1"/>
          </p:cNvSpPr>
          <p:nvPr>
            <p:custDataLst>
              <p:tags r:id="rId1"/>
            </p:custDataLst>
          </p:nvPr>
        </p:nvSpPr>
        <p:spPr>
          <a:xfrm>
            <a:off x="660400" y="328930"/>
            <a:ext cx="8997315" cy="521970"/>
          </a:xfrm>
          <a:prstGeom prst="rect">
            <a:avLst/>
          </a:prstGeom>
        </p:spPr>
        <p:txBody>
          <a:bodyPr wrap="square">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r>
              <a:rPr dirty="0">
                <a:solidFill>
                  <a:schemeClr val="accent1"/>
                </a:solidFill>
                <a:sym typeface="+mn-ea"/>
              </a:rPr>
              <a:t>数据赋值</a:t>
            </a:r>
          </a:p>
        </p:txBody>
      </p:sp>
      <p:sp>
        <p:nvSpPr>
          <p:cNvPr id="3" name="文本框 2"/>
          <p:cNvSpPr txBox="1"/>
          <p:nvPr/>
        </p:nvSpPr>
        <p:spPr>
          <a:xfrm>
            <a:off x="660400" y="935355"/>
            <a:ext cx="6261100" cy="368300"/>
          </a:xfrm>
          <a:prstGeom prst="rect">
            <a:avLst/>
          </a:prstGeom>
          <a:noFill/>
        </p:spPr>
        <p:txBody>
          <a:bodyPr wrap="square" rtlCol="0">
            <a:spAutoFit/>
          </a:bodyPr>
          <a:lstStyle/>
          <a:p>
            <a:r>
              <a:rPr lang="zh-CN" altLang="en-US"/>
              <a:t>数据取值</a:t>
            </a:r>
            <a:r>
              <a:rPr lang="en-US" altLang="zh-CN"/>
              <a:t> </a:t>
            </a:r>
            <a:r>
              <a:rPr lang="zh-CN" altLang="en-US"/>
              <a:t>聚合类型</a:t>
            </a:r>
            <a:r>
              <a:rPr lang="en-US" altLang="zh-CN"/>
              <a:t> </a:t>
            </a:r>
            <a:r>
              <a:rPr lang="zh-CN" altLang="en-US">
                <a:sym typeface="+mn-ea"/>
              </a:rPr>
              <a:t>使用场景</a:t>
            </a:r>
            <a:r>
              <a:rPr lang="zh-CN" altLang="en-US"/>
              <a:t>说明</a:t>
            </a:r>
          </a:p>
        </p:txBody>
      </p:sp>
      <p:graphicFrame>
        <p:nvGraphicFramePr>
          <p:cNvPr id="5" name="表格 4"/>
          <p:cNvGraphicFramePr/>
          <p:nvPr>
            <p:custDataLst>
              <p:tags r:id="rId2"/>
            </p:custDataLst>
            <p:extLst>
              <p:ext uri="{D42A27DB-BD31-4B8C-83A1-F6EECF244321}">
                <p14:modId xmlns:p14="http://schemas.microsoft.com/office/powerpoint/2010/main" val="1805924008"/>
              </p:ext>
            </p:extLst>
          </p:nvPr>
        </p:nvGraphicFramePr>
        <p:xfrm>
          <a:off x="1701165" y="4025265"/>
          <a:ext cx="8533130" cy="2286000"/>
        </p:xfrm>
        <a:graphic>
          <a:graphicData uri="http://schemas.openxmlformats.org/drawingml/2006/table">
            <a:tbl>
              <a:tblPr firstRow="1" bandRow="1">
                <a:tableStyleId>{5C22544A-7EE6-4342-B048-85BDC9FD1C3A}</a:tableStyleId>
              </a:tblPr>
              <a:tblGrid>
                <a:gridCol w="1523365">
                  <a:extLst>
                    <a:ext uri="{9D8B030D-6E8A-4147-A177-3AD203B41FA5}">
                      <a16:colId xmlns:a16="http://schemas.microsoft.com/office/drawing/2014/main" val="20000"/>
                    </a:ext>
                  </a:extLst>
                </a:gridCol>
                <a:gridCol w="1342390">
                  <a:extLst>
                    <a:ext uri="{9D8B030D-6E8A-4147-A177-3AD203B41FA5}">
                      <a16:colId xmlns:a16="http://schemas.microsoft.com/office/drawing/2014/main" val="20001"/>
                    </a:ext>
                  </a:extLst>
                </a:gridCol>
                <a:gridCol w="5667375">
                  <a:extLst>
                    <a:ext uri="{9D8B030D-6E8A-4147-A177-3AD203B41FA5}">
                      <a16:colId xmlns:a16="http://schemas.microsoft.com/office/drawing/2014/main" val="20002"/>
                    </a:ext>
                  </a:extLst>
                </a:gridCol>
              </a:tblGrid>
              <a:tr h="381000">
                <a:tc>
                  <a:txBody>
                    <a:bodyPr/>
                    <a:lstStyle/>
                    <a:p>
                      <a:pPr algn="l">
                        <a:buNone/>
                      </a:pPr>
                      <a:r>
                        <a:rPr lang="zh-CN" altLang="en-US" sz="1400"/>
                        <a:t>聚合类型</a:t>
                      </a:r>
                    </a:p>
                  </a:txBody>
                  <a:tcPr anchor="ctr"/>
                </a:tc>
                <a:tc>
                  <a:txBody>
                    <a:bodyPr/>
                    <a:lstStyle/>
                    <a:p>
                      <a:pPr algn="l">
                        <a:buNone/>
                      </a:pPr>
                      <a:r>
                        <a:rPr lang="zh-CN" altLang="en-US" sz="1400" dirty="0">
                          <a:sym typeface="+mn-ea"/>
                        </a:rPr>
                        <a:t>取值字段</a:t>
                      </a:r>
                      <a:endParaRPr lang="zh-CN" altLang="en-US" sz="1400" dirty="0"/>
                    </a:p>
                  </a:txBody>
                  <a:tcPr anchor="ctr"/>
                </a:tc>
                <a:tc>
                  <a:txBody>
                    <a:bodyPr/>
                    <a:lstStyle/>
                    <a:p>
                      <a:pPr algn="l">
                        <a:buNone/>
                      </a:pPr>
                      <a:r>
                        <a:rPr lang="zh-CN" altLang="en-US" sz="1400"/>
                        <a:t>聚合结果</a:t>
                      </a:r>
                    </a:p>
                  </a:txBody>
                  <a:tcPr anchor="ctr"/>
                </a:tc>
                <a:extLst>
                  <a:ext uri="{0D108BD9-81ED-4DB2-BD59-A6C34878D82A}">
                    <a16:rowId xmlns:a16="http://schemas.microsoft.com/office/drawing/2014/main" val="10000"/>
                  </a:ext>
                </a:extLst>
              </a:tr>
              <a:tr h="381000">
                <a:tc>
                  <a:txBody>
                    <a:bodyPr/>
                    <a:lstStyle/>
                    <a:p>
                      <a:pPr algn="l">
                        <a:buNone/>
                      </a:pPr>
                      <a:r>
                        <a:rPr lang="zh-CN" altLang="en-US" sz="1400"/>
                        <a:t>文本拼接</a:t>
                      </a:r>
                    </a:p>
                  </a:txBody>
                  <a:tcPr anchor="ctr"/>
                </a:tc>
                <a:tc>
                  <a:txBody>
                    <a:bodyPr/>
                    <a:lstStyle/>
                    <a:p>
                      <a:pPr algn="l">
                        <a:buNone/>
                      </a:pPr>
                      <a:r>
                        <a:rPr lang="zh-CN" altLang="en-US" sz="1400">
                          <a:latin typeface="微软雅黑" panose="020B0503020204020204" pitchFamily="34" charset="-122"/>
                          <a:ea typeface="微软雅黑" panose="020B0503020204020204" pitchFamily="34" charset="-122"/>
                          <a:sym typeface="+mn-ea"/>
                        </a:rPr>
                        <a:t>订单编号</a:t>
                      </a:r>
                      <a:endParaRPr lang="zh-CN" altLang="en-US" sz="1400"/>
                    </a:p>
                  </a:txBody>
                  <a:tcPr anchor="ctr"/>
                </a:tc>
                <a:tc>
                  <a:txBody>
                    <a:bodyPr/>
                    <a:lstStyle/>
                    <a:p>
                      <a:pPr>
                        <a:buNone/>
                      </a:pPr>
                      <a:r>
                        <a:rPr lang="en-US" altLang="zh-CN" sz="1400">
                          <a:sym typeface="+mn-ea"/>
                        </a:rPr>
                        <a:t>202305001,202305002,202305003,202305004</a:t>
                      </a:r>
                      <a:endParaRPr lang="zh-CN" altLang="en-US" sz="1400">
                        <a:sym typeface="+mn-ea"/>
                      </a:endParaRPr>
                    </a:p>
                  </a:txBody>
                  <a:tcPr anchor="ctr"/>
                </a:tc>
                <a:extLst>
                  <a:ext uri="{0D108BD9-81ED-4DB2-BD59-A6C34878D82A}">
                    <a16:rowId xmlns:a16="http://schemas.microsoft.com/office/drawing/2014/main" val="10001"/>
                  </a:ext>
                </a:extLst>
              </a:tr>
              <a:tr h="381000">
                <a:tc>
                  <a:txBody>
                    <a:bodyPr/>
                    <a:lstStyle/>
                    <a:p>
                      <a:pPr algn="l">
                        <a:buNone/>
                      </a:pPr>
                      <a:r>
                        <a:rPr lang="zh-CN" altLang="en-US" sz="1400" dirty="0">
                          <a:sym typeface="+mn-ea"/>
                        </a:rPr>
                        <a:t>数据求和</a:t>
                      </a:r>
                    </a:p>
                  </a:txBody>
                  <a:tcPr anchor="ctr"/>
                </a:tc>
                <a:tc>
                  <a:txBody>
                    <a:bodyPr/>
                    <a:lstStyle/>
                    <a:p>
                      <a:pPr algn="l">
                        <a:buNone/>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订单金额</a:t>
                      </a:r>
                      <a:endParaRPr lang="zh-CN" altLang="en-US" sz="1400" dirty="0"/>
                    </a:p>
                  </a:txBody>
                  <a:tcPr anchor="ctr"/>
                </a:tc>
                <a:tc>
                  <a:txBody>
                    <a:bodyPr/>
                    <a:lstStyle/>
                    <a:p>
                      <a:pPr algn="l">
                        <a:buNone/>
                      </a:pPr>
                      <a:r>
                        <a:rPr lang="en-US" altLang="zh-CN" sz="1400"/>
                        <a:t>40</a:t>
                      </a:r>
                    </a:p>
                  </a:txBody>
                  <a:tcPr anchor="ctr"/>
                </a:tc>
                <a:extLst>
                  <a:ext uri="{0D108BD9-81ED-4DB2-BD59-A6C34878D82A}">
                    <a16:rowId xmlns:a16="http://schemas.microsoft.com/office/drawing/2014/main" val="10002"/>
                  </a:ext>
                </a:extLst>
              </a:tr>
              <a:tr h="381000">
                <a:tc>
                  <a:txBody>
                    <a:bodyPr/>
                    <a:lstStyle/>
                    <a:p>
                      <a:pPr algn="l">
                        <a:buNone/>
                      </a:pPr>
                      <a:r>
                        <a:rPr lang="zh-CN" altLang="en-US" sz="1400">
                          <a:sym typeface="+mn-ea"/>
                        </a:rPr>
                        <a:t>数据乘积</a:t>
                      </a:r>
                    </a:p>
                  </a:txBody>
                  <a:tcPr anchor="ctr"/>
                </a:tc>
                <a:tc>
                  <a:txBody>
                    <a:bodyPr/>
                    <a:lstStyle/>
                    <a:p>
                      <a:pPr algn="l">
                        <a:buNone/>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订单金额</a:t>
                      </a:r>
                      <a:endParaRPr lang="zh-CN" altLang="en-US" sz="1400" dirty="0"/>
                    </a:p>
                  </a:txBody>
                  <a:tcPr anchor="ctr"/>
                </a:tc>
                <a:tc>
                  <a:txBody>
                    <a:bodyPr/>
                    <a:lstStyle/>
                    <a:p>
                      <a:pPr algn="l">
                        <a:buNone/>
                      </a:pPr>
                      <a:r>
                        <a:rPr lang="en-US" altLang="zh-CN" sz="1400" dirty="0"/>
                        <a:t>9600</a:t>
                      </a:r>
                      <a:r>
                        <a:rPr lang="zh-CN" altLang="en-US" sz="1400" i="1" dirty="0"/>
                        <a:t>（可能无意义）</a:t>
                      </a:r>
                    </a:p>
                  </a:txBody>
                  <a:tcPr anchor="ctr"/>
                </a:tc>
                <a:extLst>
                  <a:ext uri="{0D108BD9-81ED-4DB2-BD59-A6C34878D82A}">
                    <a16:rowId xmlns:a16="http://schemas.microsoft.com/office/drawing/2014/main" val="10003"/>
                  </a:ext>
                </a:extLst>
              </a:tr>
              <a:tr h="381000">
                <a:tc>
                  <a:txBody>
                    <a:bodyPr/>
                    <a:lstStyle/>
                    <a:p>
                      <a:pPr algn="l">
                        <a:buNone/>
                      </a:pPr>
                      <a:r>
                        <a:rPr lang="zh-CN" altLang="en-US" sz="1400" dirty="0"/>
                        <a:t>最新单条记录</a:t>
                      </a:r>
                    </a:p>
                  </a:txBody>
                  <a:tcPr anchor="ctr"/>
                </a:tc>
                <a:tc>
                  <a:txBody>
                    <a:bodyPr/>
                    <a:lstStyle/>
                    <a:p>
                      <a:pPr algn="l">
                        <a:buNone/>
                      </a:pPr>
                      <a:r>
                        <a:rPr lang="zh-CN" altLang="en-US" sz="1400" dirty="0">
                          <a:latin typeface="微软雅黑" panose="020B0503020204020204" pitchFamily="34" charset="-122"/>
                          <a:ea typeface="微软雅黑" panose="020B0503020204020204" pitchFamily="34" charset="-122"/>
                          <a:sym typeface="+mn-ea"/>
                        </a:rPr>
                        <a:t>订单编号</a:t>
                      </a:r>
                      <a:endParaRPr lang="zh-CN" altLang="en-US" sz="1400" dirty="0"/>
                    </a:p>
                  </a:txBody>
                  <a:tcPr anchor="ctr"/>
                </a:tc>
                <a:tc>
                  <a:txBody>
                    <a:bodyPr/>
                    <a:lstStyle/>
                    <a:p>
                      <a:pPr algn="l">
                        <a:buNone/>
                      </a:pPr>
                      <a:r>
                        <a:rPr lang="en-US" altLang="zh-CN" sz="1400" dirty="0">
                          <a:sym typeface="+mn-ea"/>
                        </a:rPr>
                        <a:t>202305004</a:t>
                      </a:r>
                      <a:endParaRPr lang="zh-CN" altLang="en-US" sz="1400" dirty="0"/>
                    </a:p>
                  </a:txBody>
                  <a:tcPr anchor="ctr"/>
                </a:tc>
                <a:extLst>
                  <a:ext uri="{0D108BD9-81ED-4DB2-BD59-A6C34878D82A}">
                    <a16:rowId xmlns:a16="http://schemas.microsoft.com/office/drawing/2014/main" val="10004"/>
                  </a:ext>
                </a:extLst>
              </a:tr>
              <a:tr h="381000">
                <a:tc>
                  <a:txBody>
                    <a:bodyPr/>
                    <a:lstStyle/>
                    <a:p>
                      <a:pPr algn="l">
                        <a:buNone/>
                      </a:pPr>
                      <a:r>
                        <a:rPr lang="zh-CN" altLang="en-US" sz="1400" dirty="0"/>
                        <a:t>记录条数</a:t>
                      </a:r>
                    </a:p>
                  </a:txBody>
                  <a:tcPr anchor="ctr"/>
                </a:tc>
                <a:tc>
                  <a:txBody>
                    <a:bodyPr/>
                    <a:lstStyle/>
                    <a:p>
                      <a:pPr algn="l">
                        <a:buNone/>
                      </a:pPr>
                      <a:r>
                        <a:rPr lang="en-US" altLang="zh-CN" sz="1400" dirty="0"/>
                        <a:t>&lt;</a:t>
                      </a:r>
                      <a:r>
                        <a:rPr lang="zh-CN" altLang="en-US" sz="1400" dirty="0"/>
                        <a:t>任意字段</a:t>
                      </a:r>
                      <a:r>
                        <a:rPr lang="en-US" altLang="zh-CN" sz="1400" dirty="0"/>
                        <a:t>&gt;</a:t>
                      </a:r>
                    </a:p>
                  </a:txBody>
                  <a:tcPr anchor="ctr"/>
                </a:tc>
                <a:tc>
                  <a:txBody>
                    <a:bodyPr/>
                    <a:lstStyle/>
                    <a:p>
                      <a:pPr algn="l">
                        <a:buNone/>
                      </a:pPr>
                      <a:r>
                        <a:rPr lang="en-US" altLang="zh-CN" sz="1400" dirty="0"/>
                        <a:t>4</a:t>
                      </a:r>
                    </a:p>
                  </a:txBody>
                  <a:tcPr anchor="ctr"/>
                </a:tc>
                <a:extLst>
                  <a:ext uri="{0D108BD9-81ED-4DB2-BD59-A6C34878D82A}">
                    <a16:rowId xmlns:a16="http://schemas.microsoft.com/office/drawing/2014/main" val="10005"/>
                  </a:ext>
                </a:extLst>
              </a:tr>
            </a:tbl>
          </a:graphicData>
        </a:graphic>
      </p:graphicFrame>
      <p:sp>
        <p:nvSpPr>
          <p:cNvPr id="6" name="文本框 5"/>
          <p:cNvSpPr txBox="1"/>
          <p:nvPr/>
        </p:nvSpPr>
        <p:spPr>
          <a:xfrm>
            <a:off x="660400" y="1384300"/>
            <a:ext cx="11309985" cy="337185"/>
          </a:xfrm>
          <a:prstGeom prst="rect">
            <a:avLst/>
          </a:prstGeom>
          <a:noFill/>
        </p:spPr>
        <p:txBody>
          <a:bodyPr wrap="square" rtlCol="0">
            <a:spAutoFit/>
          </a:bodyPr>
          <a:lstStyle/>
          <a:p>
            <a:r>
              <a:rPr lang="zh-CN" altLang="en-US" sz="1600">
                <a:sym typeface="+mn-ea"/>
              </a:rPr>
              <a:t>当单元格或组件进行子表数据取值时，通过关联关系可能查询出多条子表数据，需要对子表数据进行聚合展示。</a:t>
            </a:r>
          </a:p>
        </p:txBody>
      </p:sp>
      <p:graphicFrame>
        <p:nvGraphicFramePr>
          <p:cNvPr id="7" name="表格 6"/>
          <p:cNvGraphicFramePr/>
          <p:nvPr>
            <p:custDataLst>
              <p:tags r:id="rId3"/>
            </p:custDataLst>
          </p:nvPr>
        </p:nvGraphicFramePr>
        <p:xfrm>
          <a:off x="745490" y="2192020"/>
          <a:ext cx="5963285" cy="1524000"/>
        </p:xfrm>
        <a:graphic>
          <a:graphicData uri="http://schemas.openxmlformats.org/drawingml/2006/table">
            <a:tbl>
              <a:tblPr firstRow="1" bandRow="1">
                <a:tableStyleId>{5C22544A-7EE6-4342-B048-85BDC9FD1C3A}</a:tableStyleId>
              </a:tblPr>
              <a:tblGrid>
                <a:gridCol w="1506220">
                  <a:extLst>
                    <a:ext uri="{9D8B030D-6E8A-4147-A177-3AD203B41FA5}">
                      <a16:colId xmlns:a16="http://schemas.microsoft.com/office/drawing/2014/main" val="20000"/>
                    </a:ext>
                  </a:extLst>
                </a:gridCol>
                <a:gridCol w="1327150">
                  <a:extLst>
                    <a:ext uri="{9D8B030D-6E8A-4147-A177-3AD203B41FA5}">
                      <a16:colId xmlns:a16="http://schemas.microsoft.com/office/drawing/2014/main" val="20001"/>
                    </a:ext>
                  </a:extLst>
                </a:gridCol>
                <a:gridCol w="1276350">
                  <a:extLst>
                    <a:ext uri="{9D8B030D-6E8A-4147-A177-3AD203B41FA5}">
                      <a16:colId xmlns:a16="http://schemas.microsoft.com/office/drawing/2014/main" val="20002"/>
                    </a:ext>
                  </a:extLst>
                </a:gridCol>
                <a:gridCol w="1853565">
                  <a:extLst>
                    <a:ext uri="{9D8B030D-6E8A-4147-A177-3AD203B41FA5}">
                      <a16:colId xmlns:a16="http://schemas.microsoft.com/office/drawing/2014/main" val="20003"/>
                    </a:ext>
                  </a:extLst>
                </a:gridCol>
              </a:tblGrid>
              <a:tr h="304800">
                <a:tc>
                  <a:txBody>
                    <a:bodyPr/>
                    <a:lstStyle/>
                    <a:p>
                      <a:pPr>
                        <a:buNone/>
                      </a:pPr>
                      <a:r>
                        <a:rPr lang="zh-CN" altLang="en-US" sz="1400">
                          <a:latin typeface="微软雅黑" panose="020B0503020204020204" pitchFamily="34" charset="-122"/>
                          <a:ea typeface="微软雅黑" panose="020B0503020204020204" pitchFamily="34" charset="-122"/>
                        </a:rPr>
                        <a:t>订单编号</a:t>
                      </a:r>
                    </a:p>
                  </a:txBody>
                  <a:tcPr/>
                </a:tc>
                <a:tc>
                  <a:txBody>
                    <a:bodyPr/>
                    <a:lstStyle/>
                    <a:p>
                      <a:pPr>
                        <a:buNone/>
                      </a:pPr>
                      <a:r>
                        <a:rPr lang="zh-CN" altLang="en-US" sz="1400">
                          <a:latin typeface="微软雅黑" panose="020B0503020204020204" pitchFamily="34" charset="-122"/>
                          <a:ea typeface="微软雅黑" panose="020B0503020204020204" pitchFamily="34" charset="-122"/>
                        </a:rPr>
                        <a:t>订单来源</a:t>
                      </a:r>
                    </a:p>
                  </a:txBody>
                  <a:tcPr/>
                </a:tc>
                <a:tc>
                  <a:txBody>
                    <a:bodyPr/>
                    <a:lstStyle/>
                    <a:p>
                      <a:pP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订单金额</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lstStyle/>
                    <a:p>
                      <a:pP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创建时间</a:t>
                      </a:r>
                    </a:p>
                  </a:txBody>
                  <a:tcPr/>
                </a:tc>
                <a:extLst>
                  <a:ext uri="{0D108BD9-81ED-4DB2-BD59-A6C34878D82A}">
                    <a16:rowId xmlns:a16="http://schemas.microsoft.com/office/drawing/2014/main" val="10000"/>
                  </a:ext>
                </a:extLst>
              </a:tr>
              <a:tr h="304800">
                <a:tc>
                  <a:txBody>
                    <a:bodyPr/>
                    <a:lstStyle/>
                    <a:p>
                      <a:pPr>
                        <a:buNone/>
                      </a:pPr>
                      <a:r>
                        <a:rPr lang="en-US" altLang="zh-CN" sz="1400"/>
                        <a:t>202305001</a:t>
                      </a:r>
                    </a:p>
                  </a:txBody>
                  <a:tcPr/>
                </a:tc>
                <a:tc>
                  <a:txBody>
                    <a:bodyPr/>
                    <a:lstStyle/>
                    <a:p>
                      <a:pPr algn="ctr">
                        <a:buNone/>
                      </a:pPr>
                      <a:r>
                        <a:rPr lang="zh-CN" altLang="en-US" sz="1400"/>
                        <a:t>线上</a:t>
                      </a:r>
                    </a:p>
                  </a:txBody>
                  <a:tcPr/>
                </a:tc>
                <a:tc>
                  <a:txBody>
                    <a:bodyPr/>
                    <a:lstStyle/>
                    <a:p>
                      <a:pPr>
                        <a:buNone/>
                      </a:pPr>
                      <a:r>
                        <a:rPr lang="en-US" altLang="zh-CN" sz="1400"/>
                        <a:t>10</a:t>
                      </a:r>
                      <a:r>
                        <a:rPr lang="en-US" altLang="zh-CN" sz="1400">
                          <a:sym typeface="+mn-ea"/>
                        </a:rPr>
                        <a:t>.0</a:t>
                      </a:r>
                      <a:endParaRPr lang="en-US" altLang="zh-CN" sz="1400"/>
                    </a:p>
                  </a:txBody>
                  <a:tcPr/>
                </a:tc>
                <a:tc>
                  <a:txBody>
                    <a:bodyPr/>
                    <a:lstStyle/>
                    <a:p>
                      <a:pPr>
                        <a:buNone/>
                      </a:pPr>
                      <a:r>
                        <a:rPr lang="en-US" altLang="zh-CN" sz="1400"/>
                        <a:t>2023/05/01 00:00:01</a:t>
                      </a:r>
                      <a:endParaRPr lang="zh-CN" altLang="en-US" sz="1400"/>
                    </a:p>
                  </a:txBody>
                  <a:tcPr/>
                </a:tc>
                <a:extLst>
                  <a:ext uri="{0D108BD9-81ED-4DB2-BD59-A6C34878D82A}">
                    <a16:rowId xmlns:a16="http://schemas.microsoft.com/office/drawing/2014/main" val="10001"/>
                  </a:ext>
                </a:extLst>
              </a:tr>
              <a:tr h="304800">
                <a:tc>
                  <a:txBody>
                    <a:bodyPr/>
                    <a:lstStyle/>
                    <a:p>
                      <a:pPr>
                        <a:buNone/>
                      </a:pPr>
                      <a:r>
                        <a:rPr lang="en-US" altLang="zh-CN" sz="1400"/>
                        <a:t>202305002</a:t>
                      </a:r>
                    </a:p>
                  </a:txBody>
                  <a:tcPr/>
                </a:tc>
                <a:tc>
                  <a:txBody>
                    <a:bodyPr/>
                    <a:lstStyle/>
                    <a:p>
                      <a:pPr algn="ctr">
                        <a:buNone/>
                      </a:pPr>
                      <a:r>
                        <a:rPr lang="zh-CN" altLang="en-US" sz="1400"/>
                        <a:t>线下</a:t>
                      </a:r>
                    </a:p>
                  </a:txBody>
                  <a:tcPr/>
                </a:tc>
                <a:tc>
                  <a:txBody>
                    <a:bodyPr/>
                    <a:lstStyle/>
                    <a:p>
                      <a:pPr>
                        <a:buNone/>
                      </a:pPr>
                      <a:r>
                        <a:rPr lang="en-US" altLang="zh-CN" sz="1400"/>
                        <a:t>12</a:t>
                      </a:r>
                      <a:r>
                        <a:rPr lang="en-US" altLang="zh-CN" sz="1400">
                          <a:sym typeface="+mn-ea"/>
                        </a:rPr>
                        <a:t>.0</a:t>
                      </a:r>
                      <a:endParaRPr lang="en-US" altLang="zh-CN" sz="1400"/>
                    </a:p>
                  </a:txBody>
                  <a:tcPr/>
                </a:tc>
                <a:tc>
                  <a:txBody>
                    <a:bodyPr/>
                    <a:lstStyle/>
                    <a:p>
                      <a:pPr>
                        <a:buNone/>
                      </a:pPr>
                      <a:r>
                        <a:rPr lang="en-US" altLang="zh-CN" sz="1400">
                          <a:sym typeface="+mn-ea"/>
                        </a:rPr>
                        <a:t>2023/05/01 00:00:02</a:t>
                      </a:r>
                      <a:endParaRPr lang="en-US" altLang="zh-CN" sz="1400"/>
                    </a:p>
                  </a:txBody>
                  <a:tcPr/>
                </a:tc>
                <a:extLst>
                  <a:ext uri="{0D108BD9-81ED-4DB2-BD59-A6C34878D82A}">
                    <a16:rowId xmlns:a16="http://schemas.microsoft.com/office/drawing/2014/main" val="10002"/>
                  </a:ext>
                </a:extLst>
              </a:tr>
              <a:tr h="304800">
                <a:tc>
                  <a:txBody>
                    <a:bodyPr/>
                    <a:lstStyle/>
                    <a:p>
                      <a:pPr>
                        <a:buNone/>
                      </a:pPr>
                      <a:r>
                        <a:rPr lang="en-US" altLang="zh-CN" sz="1400"/>
                        <a:t>202305003</a:t>
                      </a:r>
                    </a:p>
                  </a:txBody>
                  <a:tcPr/>
                </a:tc>
                <a:tc>
                  <a:txBody>
                    <a:bodyPr/>
                    <a:lstStyle/>
                    <a:p>
                      <a:pPr algn="ctr">
                        <a:buNone/>
                      </a:pPr>
                      <a:r>
                        <a:rPr lang="zh-CN" altLang="en-US" sz="1400"/>
                        <a:t>线上</a:t>
                      </a:r>
                    </a:p>
                  </a:txBody>
                  <a:tcPr/>
                </a:tc>
                <a:tc>
                  <a:txBody>
                    <a:bodyPr/>
                    <a:lstStyle/>
                    <a:p>
                      <a:pPr>
                        <a:buNone/>
                      </a:pPr>
                      <a:r>
                        <a:rPr lang="en-US" altLang="zh-CN" sz="1400"/>
                        <a:t>8</a:t>
                      </a:r>
                      <a:r>
                        <a:rPr lang="en-US" altLang="zh-CN" sz="1400">
                          <a:sym typeface="+mn-ea"/>
                        </a:rPr>
                        <a:t>.0</a:t>
                      </a:r>
                      <a:endParaRPr lang="en-US" altLang="zh-CN" sz="1400"/>
                    </a:p>
                  </a:txBody>
                  <a:tcPr/>
                </a:tc>
                <a:tc>
                  <a:txBody>
                    <a:bodyPr/>
                    <a:lstStyle/>
                    <a:p>
                      <a:pPr>
                        <a:buNone/>
                      </a:pPr>
                      <a:r>
                        <a:rPr lang="en-US" altLang="zh-CN" sz="1400">
                          <a:sym typeface="+mn-ea"/>
                        </a:rPr>
                        <a:t>2023/05/01 00:00:03</a:t>
                      </a:r>
                      <a:endParaRPr lang="en-US" altLang="zh-CN" sz="1400"/>
                    </a:p>
                  </a:txBody>
                  <a:tcPr/>
                </a:tc>
                <a:extLst>
                  <a:ext uri="{0D108BD9-81ED-4DB2-BD59-A6C34878D82A}">
                    <a16:rowId xmlns:a16="http://schemas.microsoft.com/office/drawing/2014/main" val="10003"/>
                  </a:ext>
                </a:extLst>
              </a:tr>
              <a:tr h="304800">
                <a:tc>
                  <a:txBody>
                    <a:bodyPr/>
                    <a:lstStyle/>
                    <a:p>
                      <a:pPr>
                        <a:buNone/>
                      </a:pPr>
                      <a:r>
                        <a:rPr lang="en-US" altLang="zh-CN" sz="1400"/>
                        <a:t>202305004</a:t>
                      </a:r>
                    </a:p>
                  </a:txBody>
                  <a:tcPr/>
                </a:tc>
                <a:tc>
                  <a:txBody>
                    <a:bodyPr/>
                    <a:lstStyle/>
                    <a:p>
                      <a:pPr algn="ctr">
                        <a:buNone/>
                      </a:pPr>
                      <a:r>
                        <a:rPr lang="zh-CN" altLang="en-US" sz="1400"/>
                        <a:t>线下</a:t>
                      </a:r>
                    </a:p>
                  </a:txBody>
                  <a:tcPr/>
                </a:tc>
                <a:tc>
                  <a:txBody>
                    <a:bodyPr/>
                    <a:lstStyle/>
                    <a:p>
                      <a:pPr>
                        <a:buNone/>
                      </a:pPr>
                      <a:r>
                        <a:rPr lang="en-US" altLang="zh-CN" sz="1400"/>
                        <a:t>10.0</a:t>
                      </a:r>
                    </a:p>
                  </a:txBody>
                  <a:tcPr/>
                </a:tc>
                <a:tc>
                  <a:txBody>
                    <a:bodyPr/>
                    <a:lstStyle/>
                    <a:p>
                      <a:pPr>
                        <a:buNone/>
                      </a:pPr>
                      <a:r>
                        <a:rPr lang="en-US" altLang="zh-CN" sz="1400">
                          <a:sym typeface="+mn-ea"/>
                        </a:rPr>
                        <a:t>2023/05/01 00:00:04</a:t>
                      </a:r>
                      <a:endParaRPr lang="en-US" altLang="zh-CN" sz="1400"/>
                    </a:p>
                  </a:txBody>
                  <a:tcPr/>
                </a:tc>
                <a:extLst>
                  <a:ext uri="{0D108BD9-81ED-4DB2-BD59-A6C34878D82A}">
                    <a16:rowId xmlns:a16="http://schemas.microsoft.com/office/drawing/2014/main" val="10004"/>
                  </a:ext>
                </a:extLst>
              </a:tr>
            </a:tbl>
          </a:graphicData>
        </a:graphic>
      </p:graphicFrame>
      <p:sp>
        <p:nvSpPr>
          <p:cNvPr id="8" name="圆角右箭头 7"/>
          <p:cNvSpPr/>
          <p:nvPr/>
        </p:nvSpPr>
        <p:spPr>
          <a:xfrm rot="16200000" flipH="1" flipV="1">
            <a:off x="7106285" y="2789555"/>
            <a:ext cx="1109980" cy="949960"/>
          </a:xfrm>
          <a:prstGeom prst="bentArrow">
            <a:avLst>
              <a:gd name="adj1" fmla="val 25000"/>
              <a:gd name="adj2" fmla="val 16708"/>
              <a:gd name="adj3" fmla="val 29570"/>
              <a:gd name="adj4" fmla="val 43750"/>
            </a:avLst>
          </a:prstGeom>
          <a:solidFill>
            <a:schemeClr val="accent1">
              <a:lumMod val="20000"/>
              <a:lumOff val="80000"/>
            </a:schemeClr>
          </a:solidFill>
          <a:ln w="12700" cap="flat" cmpd="sng" algn="ctr">
            <a:noFill/>
            <a:prstDash val="solid"/>
            <a:miter lim="800000"/>
          </a:ln>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chemeClr val="tx1"/>
              </a:solidFill>
              <a:effectLst/>
              <a:uLnTx/>
              <a:uFillTx/>
              <a:latin typeface="Roboto Regular"/>
              <a:ea typeface="思源黑体 CN Regular"/>
              <a:cs typeface="+mn-cs"/>
            </a:endParaRPr>
          </a:p>
        </p:txBody>
      </p:sp>
      <p:sp>
        <p:nvSpPr>
          <p:cNvPr id="2" name="文本框 1">
            <a:extLst>
              <a:ext uri="{FF2B5EF4-FFF2-40B4-BE49-F238E27FC236}">
                <a16:creationId xmlns:a16="http://schemas.microsoft.com/office/drawing/2014/main" id="{0D84C718-688B-93DE-1AC3-19C696079A07}"/>
              </a:ext>
            </a:extLst>
          </p:cNvPr>
          <p:cNvSpPr txBox="1"/>
          <p:nvPr/>
        </p:nvSpPr>
        <p:spPr>
          <a:xfrm>
            <a:off x="10410904" y="4025265"/>
            <a:ext cx="1107996" cy="369332"/>
          </a:xfrm>
          <a:prstGeom prst="rect">
            <a:avLst/>
          </a:prstGeom>
          <a:noFill/>
          <a:ln>
            <a:solidFill>
              <a:srgbClr val="FF0000"/>
            </a:solidFill>
          </a:ln>
        </p:spPr>
        <p:txBody>
          <a:bodyPr wrap="none" rtlCol="0">
            <a:spAutoFit/>
          </a:bodyPr>
          <a:lstStyle/>
          <a:p>
            <a:r>
              <a:rPr lang="zh-CN" altLang="en-US" dirty="0">
                <a:solidFill>
                  <a:srgbClr val="FF0000"/>
                </a:solidFill>
              </a:rPr>
              <a:t>数据去重</a:t>
            </a:r>
          </a:p>
        </p:txBody>
      </p:sp>
      <p:cxnSp>
        <p:nvCxnSpPr>
          <p:cNvPr id="9" name="直接箭头连接符 8">
            <a:extLst>
              <a:ext uri="{FF2B5EF4-FFF2-40B4-BE49-F238E27FC236}">
                <a16:creationId xmlns:a16="http://schemas.microsoft.com/office/drawing/2014/main" id="{232856F1-6669-4FD4-DC51-E24DF40C52A4}"/>
              </a:ext>
            </a:extLst>
          </p:cNvPr>
          <p:cNvCxnSpPr/>
          <p:nvPr/>
        </p:nvCxnSpPr>
        <p:spPr>
          <a:xfrm flipH="1">
            <a:off x="8534400" y="4419600"/>
            <a:ext cx="2199861" cy="1987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18"/>
          <p:cNvSpPr>
            <a:spLocks noGrp="1"/>
          </p:cNvSpPr>
          <p:nvPr>
            <p:ph type="sldNum" sz="quarter" idx="12"/>
          </p:nvPr>
        </p:nvSpPr>
        <p:spPr>
          <a:xfrm>
            <a:off x="8857452" y="6438900"/>
            <a:ext cx="2661448" cy="246221"/>
          </a:xfrm>
        </p:spPr>
        <p:txBody>
          <a:bodyPr/>
          <a:lstStyle/>
          <a:p>
            <a:fld id="{7F65B630-C7FF-41C0-9923-C5E5E29EED81}" type="slidenum">
              <a:rPr lang="en-US" altLang="zh-CN" smtClean="0"/>
              <a:t>21</a:t>
            </a:fld>
            <a:endParaRPr lang="en-US" altLang="zh-CN"/>
          </a:p>
        </p:txBody>
      </p:sp>
      <p:sp>
        <p:nvSpPr>
          <p:cNvPr id="33" name="标题 32"/>
          <p:cNvSpPr>
            <a:spLocks noGrp="1"/>
          </p:cNvSpPr>
          <p:nvPr>
            <p:custDataLst>
              <p:tags r:id="rId1"/>
            </p:custDataLst>
          </p:nvPr>
        </p:nvSpPr>
        <p:spPr>
          <a:xfrm>
            <a:off x="660400" y="328930"/>
            <a:ext cx="8997315" cy="521970"/>
          </a:xfrm>
          <a:prstGeom prst="rect">
            <a:avLst/>
          </a:prstGeom>
        </p:spPr>
        <p:txBody>
          <a:bodyPr wrap="square">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r>
              <a:rPr dirty="0">
                <a:solidFill>
                  <a:schemeClr val="accent1"/>
                </a:solidFill>
                <a:sym typeface="+mn-ea"/>
              </a:rPr>
              <a:t>数据赋值</a:t>
            </a:r>
          </a:p>
        </p:txBody>
      </p:sp>
      <p:sp>
        <p:nvSpPr>
          <p:cNvPr id="3" name="文本框 2"/>
          <p:cNvSpPr txBox="1"/>
          <p:nvPr/>
        </p:nvSpPr>
        <p:spPr>
          <a:xfrm>
            <a:off x="660400" y="935355"/>
            <a:ext cx="4064000" cy="368300"/>
          </a:xfrm>
          <a:prstGeom prst="rect">
            <a:avLst/>
          </a:prstGeom>
          <a:noFill/>
        </p:spPr>
        <p:txBody>
          <a:bodyPr wrap="square" rtlCol="0">
            <a:spAutoFit/>
          </a:bodyPr>
          <a:lstStyle/>
          <a:p>
            <a:r>
              <a:rPr lang="zh-CN" altLang="en-US"/>
              <a:t>求和函数</a:t>
            </a:r>
            <a:r>
              <a:rPr lang="en-US" altLang="zh-CN"/>
              <a:t> </a:t>
            </a:r>
            <a:r>
              <a:rPr lang="en-US" altLang="zh-CN" b="1"/>
              <a:t>SUM()</a:t>
            </a:r>
            <a:endParaRPr lang="zh-CN" altLang="en-US" b="1"/>
          </a:p>
        </p:txBody>
      </p:sp>
      <p:sp>
        <p:nvSpPr>
          <p:cNvPr id="100" name="文本框 99"/>
          <p:cNvSpPr txBox="1"/>
          <p:nvPr/>
        </p:nvSpPr>
        <p:spPr>
          <a:xfrm>
            <a:off x="660400" y="1579245"/>
            <a:ext cx="8531860" cy="2306955"/>
          </a:xfrm>
          <a:prstGeom prst="rect">
            <a:avLst/>
          </a:prstGeom>
          <a:noFill/>
          <a:ln w="9525">
            <a:noFill/>
          </a:ln>
        </p:spPr>
        <p:txBody>
          <a:bodyPr wrap="square">
            <a:spAutoFit/>
          </a:bodyPr>
          <a:lstStyle/>
          <a:p>
            <a:pPr indent="0"/>
            <a:r>
              <a:rPr lang="zh-CN" b="0" dirty="0">
                <a:ea typeface="等线" panose="02010600030101010101" charset="-122"/>
              </a:rPr>
              <a:t>聚合函数目前只能对合计行所在表格的数据进行汇总。</a:t>
            </a:r>
          </a:p>
          <a:p>
            <a:pPr indent="0"/>
            <a:endParaRPr lang="zh-CN" b="0" dirty="0">
              <a:ea typeface="等线" panose="02010600030101010101" charset="-122"/>
            </a:endParaRPr>
          </a:p>
          <a:p>
            <a:pPr indent="0"/>
            <a:r>
              <a:rPr lang="zh-CN" b="0" dirty="0">
                <a:ea typeface="等线" panose="02010600030101010101" charset="-122"/>
              </a:rPr>
              <a:t>使用方式1：</a:t>
            </a:r>
            <a:r>
              <a:rPr lang="en-US" b="0" i="1" dirty="0">
                <a:latin typeface="等线" panose="02010600030101010101" charset="-122"/>
              </a:rPr>
              <a:t>SUM</a:t>
            </a:r>
            <a:r>
              <a:rPr lang="en-US" b="0" i="1" dirty="0">
                <a:latin typeface="等线" panose="02010600030101010101" charset="-122"/>
                <a:cs typeface="Times New Roman" panose="02020603050405020304" pitchFamily="18" charset="0"/>
              </a:rPr>
              <a:t>(</a:t>
            </a:r>
            <a:r>
              <a:rPr lang="zh-CN" b="0" i="1" dirty="0">
                <a:ea typeface="等线" panose="02010600030101010101" charset="-122"/>
              </a:rPr>
              <a:t>单元格名称</a:t>
            </a:r>
            <a:r>
              <a:rPr lang="en-US" b="0" i="1" dirty="0">
                <a:latin typeface="等线" panose="02010600030101010101" charset="-122"/>
                <a:cs typeface="Times New Roman" panose="02020603050405020304" pitchFamily="18" charset="0"/>
              </a:rPr>
              <a:t>)</a:t>
            </a:r>
            <a:endParaRPr lang="zh-CN" b="0" dirty="0">
              <a:ea typeface="等线" panose="02010600030101010101" charset="-122"/>
            </a:endParaRPr>
          </a:p>
          <a:p>
            <a:pPr indent="0"/>
            <a:r>
              <a:rPr lang="zh-CN" b="0" dirty="0">
                <a:ea typeface="等线" panose="02010600030101010101" charset="-122"/>
              </a:rPr>
              <a:t>单元格为当前表格数据行内单元格，如果单元格内容为数值型，则进行累计求和。</a:t>
            </a:r>
          </a:p>
          <a:p>
            <a:pPr indent="0"/>
            <a:endParaRPr lang="zh-CN" b="0" dirty="0">
              <a:ea typeface="等线" panose="02010600030101010101" charset="-122"/>
            </a:endParaRPr>
          </a:p>
          <a:p>
            <a:pPr indent="0"/>
            <a:r>
              <a:rPr lang="zh-CN" b="0" dirty="0">
                <a:ea typeface="等线" panose="02010600030101010101" charset="-122"/>
              </a:rPr>
              <a:t>使用方式2：</a:t>
            </a:r>
            <a:r>
              <a:rPr lang="en-US" b="0" i="1" dirty="0">
                <a:latin typeface="等线" panose="02010600030101010101" charset="-122"/>
              </a:rPr>
              <a:t>SUM</a:t>
            </a:r>
            <a:r>
              <a:rPr lang="en-US" b="0" i="1" dirty="0">
                <a:latin typeface="等线" panose="02010600030101010101" charset="-122"/>
                <a:cs typeface="Times New Roman" panose="02020603050405020304" pitchFamily="18" charset="0"/>
              </a:rPr>
              <a:t>(</a:t>
            </a:r>
            <a:r>
              <a:rPr lang="zh-CN" b="0" i="1" dirty="0">
                <a:ea typeface="等线" panose="02010600030101010101" charset="-122"/>
              </a:rPr>
              <a:t>数值</a:t>
            </a:r>
            <a:r>
              <a:rPr lang="en-US" b="0" i="1" dirty="0">
                <a:latin typeface="等线" panose="02010600030101010101" charset="-122"/>
              </a:rPr>
              <a:t>1</a:t>
            </a:r>
            <a:r>
              <a:rPr lang="en-US" b="0" i="1" dirty="0">
                <a:latin typeface="等线" panose="02010600030101010101" charset="-122"/>
                <a:cs typeface="Times New Roman" panose="02020603050405020304" pitchFamily="18" charset="0"/>
              </a:rPr>
              <a:t>,</a:t>
            </a:r>
            <a:r>
              <a:rPr lang="zh-CN" b="0" i="1" dirty="0">
                <a:ea typeface="等线" panose="02010600030101010101" charset="-122"/>
              </a:rPr>
              <a:t>数值</a:t>
            </a:r>
            <a:r>
              <a:rPr lang="en-US" b="0" i="1" dirty="0">
                <a:latin typeface="等线" panose="02010600030101010101" charset="-122"/>
              </a:rPr>
              <a:t>2</a:t>
            </a:r>
            <a:r>
              <a:rPr lang="en-US" b="0" i="1" dirty="0">
                <a:latin typeface="等线" panose="02010600030101010101" charset="-122"/>
                <a:cs typeface="Times New Roman" panose="02020603050405020304" pitchFamily="18" charset="0"/>
              </a:rPr>
              <a:t>)</a:t>
            </a:r>
            <a:endParaRPr lang="zh-CN" b="0" dirty="0">
              <a:ea typeface="等线" panose="02010600030101010101" charset="-122"/>
            </a:endParaRPr>
          </a:p>
          <a:p>
            <a:pPr indent="0"/>
            <a:r>
              <a:rPr lang="zh-CN" b="0" dirty="0">
                <a:ea typeface="等线" panose="02010600030101010101" charset="-122"/>
              </a:rPr>
              <a:t>对数值1和数值2进行计算求和后赋值，数值1和数值2也可以是SUM函数求和后的值，即</a:t>
            </a:r>
            <a:r>
              <a:rPr lang="en-US" b="0" dirty="0">
                <a:latin typeface="等线" panose="02010600030101010101" charset="-122"/>
                <a:cs typeface="Times New Roman" panose="02020603050405020304" pitchFamily="18" charset="0"/>
              </a:rPr>
              <a:t>:</a:t>
            </a:r>
            <a:r>
              <a:rPr lang="en-US" b="0" i="1" u="sng" dirty="0">
                <a:latin typeface="等线" panose="02010600030101010101" charset="-122"/>
                <a:cs typeface="Times New Roman" panose="02020603050405020304" pitchFamily="18" charset="0"/>
              </a:rPr>
              <a:t> SUM(SUM(</a:t>
            </a:r>
            <a:r>
              <a:rPr lang="zh-CN" b="0" i="1" u="sng" dirty="0">
                <a:ea typeface="等线" panose="02010600030101010101" charset="-122"/>
              </a:rPr>
              <a:t>单元格名称</a:t>
            </a:r>
            <a:r>
              <a:rPr lang="en-US" b="0" i="1" u="sng" dirty="0">
                <a:latin typeface="等线" panose="02010600030101010101" charset="-122"/>
                <a:cs typeface="Times New Roman" panose="02020603050405020304" pitchFamily="18" charset="0"/>
              </a:rPr>
              <a:t>),SUM(</a:t>
            </a:r>
            <a:r>
              <a:rPr lang="zh-CN" b="0" i="1" u="sng" dirty="0">
                <a:ea typeface="等线" panose="02010600030101010101" charset="-122"/>
              </a:rPr>
              <a:t>单元格名称</a:t>
            </a:r>
            <a:r>
              <a:rPr lang="en-US" b="0" i="1" u="sng" dirty="0">
                <a:latin typeface="等线" panose="02010600030101010101" charset="-122"/>
                <a:cs typeface="Times New Roman" panose="02020603050405020304" pitchFamily="18" charset="0"/>
              </a:rPr>
              <a:t>))</a:t>
            </a:r>
            <a:endParaRPr lang="en-US" altLang="en-US" b="0" i="1" u="sng" dirty="0">
              <a:latin typeface="等线" panose="02010600030101010101" charset="-122"/>
              <a:cs typeface="Times New Roman" panose="02020603050405020304" pitchFamily="18" charset="0"/>
            </a:endParaRPr>
          </a:p>
        </p:txBody>
      </p:sp>
      <p:pic>
        <p:nvPicPr>
          <p:cNvPr id="2" name="图片 1"/>
          <p:cNvPicPr>
            <a:picLocks noChangeAspect="1"/>
          </p:cNvPicPr>
          <p:nvPr>
            <p:custDataLst>
              <p:tags r:id="rId2"/>
            </p:custDataLst>
          </p:nvPr>
        </p:nvPicPr>
        <p:blipFill>
          <a:blip r:embed="rId6"/>
          <a:stretch>
            <a:fillRect/>
          </a:stretch>
        </p:blipFill>
        <p:spPr>
          <a:xfrm>
            <a:off x="817245" y="3966845"/>
            <a:ext cx="5553075" cy="2371725"/>
          </a:xfrm>
          <a:prstGeom prst="rect">
            <a:avLst/>
          </a:prstGeom>
        </p:spPr>
      </p:pic>
      <p:sp>
        <p:nvSpPr>
          <p:cNvPr id="4" name="文本框 3"/>
          <p:cNvSpPr txBox="1"/>
          <p:nvPr/>
        </p:nvSpPr>
        <p:spPr>
          <a:xfrm>
            <a:off x="6571615" y="4848860"/>
            <a:ext cx="4064000" cy="368300"/>
          </a:xfrm>
          <a:prstGeom prst="rect">
            <a:avLst/>
          </a:prstGeom>
          <a:noFill/>
        </p:spPr>
        <p:txBody>
          <a:bodyPr wrap="square" rtlCol="0">
            <a:spAutoFit/>
          </a:bodyPr>
          <a:lstStyle/>
          <a:p>
            <a:r>
              <a:rPr lang="zh-CN" altLang="en-US">
                <a:solidFill>
                  <a:srgbClr val="FF0000"/>
                </a:solidFill>
              </a:rPr>
              <a:t>单位格</a:t>
            </a:r>
            <a:r>
              <a:rPr lang="en-US" altLang="zh-CN">
                <a:solidFill>
                  <a:srgbClr val="FF0000"/>
                </a:solidFill>
              </a:rPr>
              <a:t>B2,C2</a:t>
            </a:r>
            <a:r>
              <a:rPr lang="zh-CN" altLang="en-US">
                <a:solidFill>
                  <a:srgbClr val="FF0000"/>
                </a:solidFill>
              </a:rPr>
              <a:t>在列表表格的数据行内</a:t>
            </a:r>
          </a:p>
        </p:txBody>
      </p:sp>
      <p:sp>
        <p:nvSpPr>
          <p:cNvPr id="5" name="文本框 4"/>
          <p:cNvSpPr txBox="1"/>
          <p:nvPr>
            <p:custDataLst>
              <p:tags r:id="rId3"/>
            </p:custDataLst>
          </p:nvPr>
        </p:nvSpPr>
        <p:spPr>
          <a:xfrm>
            <a:off x="6571615" y="5495925"/>
            <a:ext cx="4064000" cy="368300"/>
          </a:xfrm>
          <a:prstGeom prst="rect">
            <a:avLst/>
          </a:prstGeom>
          <a:noFill/>
        </p:spPr>
        <p:txBody>
          <a:bodyPr wrap="square" rtlCol="0">
            <a:spAutoFit/>
          </a:bodyPr>
          <a:lstStyle/>
          <a:p>
            <a:r>
              <a:rPr lang="zh-CN" altLang="en-US">
                <a:solidFill>
                  <a:srgbClr val="FF0000"/>
                </a:solidFill>
              </a:rPr>
              <a:t>单位格</a:t>
            </a:r>
            <a:r>
              <a:rPr lang="en-US" altLang="zh-CN">
                <a:solidFill>
                  <a:srgbClr val="FF0000"/>
                </a:solidFill>
              </a:rPr>
              <a:t>B4,C4</a:t>
            </a:r>
            <a:r>
              <a:rPr lang="zh-CN" altLang="en-US">
                <a:solidFill>
                  <a:srgbClr val="FF0000"/>
                </a:solidFill>
              </a:rPr>
              <a:t>在列表表格的汇总行内</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18"/>
          <p:cNvSpPr>
            <a:spLocks noGrp="1"/>
          </p:cNvSpPr>
          <p:nvPr>
            <p:ph type="sldNum" sz="quarter" idx="12"/>
          </p:nvPr>
        </p:nvSpPr>
        <p:spPr>
          <a:xfrm>
            <a:off x="8857452" y="6438900"/>
            <a:ext cx="2661448" cy="246221"/>
          </a:xfrm>
        </p:spPr>
        <p:txBody>
          <a:bodyPr/>
          <a:lstStyle/>
          <a:p>
            <a:fld id="{7F65B630-C7FF-41C0-9923-C5E5E29EED81}" type="slidenum">
              <a:rPr lang="en-US" altLang="zh-CN" smtClean="0"/>
              <a:t>22</a:t>
            </a:fld>
            <a:endParaRPr lang="en-US" altLang="zh-CN"/>
          </a:p>
        </p:txBody>
      </p:sp>
      <p:sp>
        <p:nvSpPr>
          <p:cNvPr id="33" name="标题 32"/>
          <p:cNvSpPr>
            <a:spLocks noGrp="1"/>
          </p:cNvSpPr>
          <p:nvPr>
            <p:custDataLst>
              <p:tags r:id="rId1"/>
            </p:custDataLst>
          </p:nvPr>
        </p:nvSpPr>
        <p:spPr>
          <a:xfrm>
            <a:off x="660400" y="328930"/>
            <a:ext cx="8997315" cy="521970"/>
          </a:xfrm>
          <a:prstGeom prst="rect">
            <a:avLst/>
          </a:prstGeom>
        </p:spPr>
        <p:txBody>
          <a:bodyPr wrap="square">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r>
              <a:rPr dirty="0">
                <a:solidFill>
                  <a:schemeClr val="accent1"/>
                </a:solidFill>
                <a:sym typeface="+mn-ea"/>
              </a:rPr>
              <a:t>数据赋值</a:t>
            </a:r>
          </a:p>
        </p:txBody>
      </p:sp>
      <p:sp>
        <p:nvSpPr>
          <p:cNvPr id="3" name="文本框 2"/>
          <p:cNvSpPr txBox="1"/>
          <p:nvPr/>
        </p:nvSpPr>
        <p:spPr>
          <a:xfrm>
            <a:off x="660400" y="935355"/>
            <a:ext cx="4064000" cy="368300"/>
          </a:xfrm>
          <a:prstGeom prst="rect">
            <a:avLst/>
          </a:prstGeom>
          <a:noFill/>
        </p:spPr>
        <p:txBody>
          <a:bodyPr wrap="square" rtlCol="0">
            <a:spAutoFit/>
          </a:bodyPr>
          <a:lstStyle/>
          <a:p>
            <a:r>
              <a:rPr lang="zh-CN" altLang="en-US"/>
              <a:t>表格序号值赋值</a:t>
            </a:r>
          </a:p>
        </p:txBody>
      </p:sp>
      <p:pic>
        <p:nvPicPr>
          <p:cNvPr id="1670704421" name="图片 1"/>
          <p:cNvPicPr>
            <a:picLocks noChangeAspect="1"/>
          </p:cNvPicPr>
          <p:nvPr>
            <p:custDataLst>
              <p:tags r:id="rId2"/>
            </p:custDataLst>
          </p:nvPr>
        </p:nvPicPr>
        <p:blipFill>
          <a:blip r:embed="rId5"/>
          <a:stretch>
            <a:fillRect/>
          </a:stretch>
        </p:blipFill>
        <p:spPr>
          <a:xfrm>
            <a:off x="2181860" y="1627505"/>
            <a:ext cx="6853555" cy="3152140"/>
          </a:xfrm>
          <a:prstGeom prst="rect">
            <a:avLst/>
          </a:prstGeom>
        </p:spPr>
      </p:pic>
      <p:sp>
        <p:nvSpPr>
          <p:cNvPr id="5" name="文本框 4"/>
          <p:cNvSpPr txBox="1"/>
          <p:nvPr/>
        </p:nvSpPr>
        <p:spPr>
          <a:xfrm>
            <a:off x="2181860" y="5103495"/>
            <a:ext cx="6853555" cy="645160"/>
          </a:xfrm>
          <a:prstGeom prst="rect">
            <a:avLst/>
          </a:prstGeom>
          <a:noFill/>
        </p:spPr>
        <p:txBody>
          <a:bodyPr wrap="square" rtlCol="0">
            <a:spAutoFit/>
          </a:bodyPr>
          <a:lstStyle/>
          <a:p>
            <a:r>
              <a:rPr lang="zh-CN" altLang="en-US" dirty="0">
                <a:solidFill>
                  <a:srgbClr val="FF0000"/>
                </a:solidFill>
                <a:sym typeface="+mn-ea"/>
              </a:rPr>
              <a:t>必须为</a:t>
            </a:r>
            <a:r>
              <a:rPr lang="zh-CN" altLang="en-US" dirty="0">
                <a:solidFill>
                  <a:srgbClr val="FF0000"/>
                </a:solidFill>
              </a:rPr>
              <a:t>在表格模板中的单元格，且单元格位置在表格（表体）中的数据行时，序号属性赋值才生效。</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形状 19"/>
          <p:cNvSpPr/>
          <p:nvPr/>
        </p:nvSpPr>
        <p:spPr>
          <a:xfrm>
            <a:off x="0" y="-11155"/>
            <a:ext cx="6096000" cy="1699728"/>
          </a:xfrm>
          <a:custGeom>
            <a:avLst/>
            <a:gdLst>
              <a:gd name="connsiteX0" fmla="*/ 3831879 w 3831878"/>
              <a:gd name="connsiteY0" fmla="*/ 0 h 1068430"/>
              <a:gd name="connsiteX1" fmla="*/ 3477331 w 3831878"/>
              <a:gd name="connsiteY1" fmla="*/ 652056 h 1068430"/>
              <a:gd name="connsiteX2" fmla="*/ 2834565 w 3831878"/>
              <a:gd name="connsiteY2" fmla="*/ 1068431 h 1068430"/>
              <a:gd name="connsiteX3" fmla="*/ 0 w 3831878"/>
              <a:gd name="connsiteY3" fmla="*/ 1068431 h 1068430"/>
              <a:gd name="connsiteX4" fmla="*/ 0 w 3831878"/>
              <a:gd name="connsiteY4" fmla="*/ 0 h 1068430"/>
              <a:gd name="connsiteX5" fmla="*/ 3831879 w 3831878"/>
              <a:gd name="connsiteY5" fmla="*/ 0 h 1068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1878" h="1068430">
                <a:moveTo>
                  <a:pt x="3831879" y="0"/>
                </a:moveTo>
                <a:lnTo>
                  <a:pt x="3477331" y="652056"/>
                </a:lnTo>
                <a:cubicBezTo>
                  <a:pt x="3352800" y="881105"/>
                  <a:pt x="3063620" y="1068431"/>
                  <a:pt x="2834565" y="1068431"/>
                </a:cubicBezTo>
                <a:lnTo>
                  <a:pt x="0" y="1068431"/>
                </a:lnTo>
                <a:lnTo>
                  <a:pt x="0" y="0"/>
                </a:lnTo>
                <a:lnTo>
                  <a:pt x="3831879" y="0"/>
                </a:lnTo>
                <a:close/>
              </a:path>
            </a:pathLst>
          </a:custGeom>
          <a:gradFill flip="none" rotWithShape="1">
            <a:gsLst>
              <a:gs pos="0">
                <a:schemeClr val="accent2">
                  <a:lumMod val="20000"/>
                  <a:lumOff val="80000"/>
                  <a:alpha val="20000"/>
                </a:schemeClr>
              </a:gs>
              <a:gs pos="100000">
                <a:schemeClr val="accent1">
                  <a:alpha val="10000"/>
                </a:schemeClr>
              </a:gs>
            </a:gsLst>
            <a:lin ang="2700000" scaled="1"/>
            <a:tileRect/>
          </a:gradFill>
          <a:ln>
            <a:noFill/>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a:solidFill>
                <a:prstClr val="white"/>
              </a:solidFill>
              <a:latin typeface="Roboto Regular"/>
              <a:ea typeface="思源黑体 CN Regular"/>
            </a:endParaRPr>
          </a:p>
        </p:txBody>
      </p:sp>
      <p:sp>
        <p:nvSpPr>
          <p:cNvPr id="14" name="灯片编号占位符 13"/>
          <p:cNvSpPr>
            <a:spLocks noGrp="1"/>
          </p:cNvSpPr>
          <p:nvPr>
            <p:ph type="sldNum" sz="quarter" idx="12"/>
          </p:nvPr>
        </p:nvSpPr>
        <p:spPr/>
        <p:txBody>
          <a:bodyPr/>
          <a:lstStyle/>
          <a:p>
            <a:fld id="{7F65B630-C7FF-41C0-9923-C5E5E29EED81}" type="slidenum">
              <a:rPr lang="en-US" altLang="zh-CN" smtClean="0"/>
              <a:t>23</a:t>
            </a:fld>
            <a:endParaRPr lang="en-US" altLang="zh-CN"/>
          </a:p>
        </p:txBody>
      </p:sp>
      <p:sp>
        <p:nvSpPr>
          <p:cNvPr id="13" name="标题 12"/>
          <p:cNvSpPr>
            <a:spLocks noGrp="1"/>
          </p:cNvSpPr>
          <p:nvPr>
            <p:ph type="title" idx="4294967295"/>
          </p:nvPr>
        </p:nvSpPr>
        <p:spPr>
          <a:xfrm>
            <a:off x="324485" y="253365"/>
            <a:ext cx="4126230" cy="585470"/>
          </a:xfrm>
          <a:prstGeom prst="rect">
            <a:avLst/>
          </a:prstGeom>
        </p:spPr>
        <p:txBody>
          <a:bodyPr/>
          <a:lstStyle/>
          <a:p>
            <a:r>
              <a:rPr lang="zh-CN" altLang="en-US" sz="3600" dirty="0">
                <a:solidFill>
                  <a:schemeClr val="accent1"/>
                </a:solidFill>
              </a:rPr>
              <a:t>模板打印示例</a:t>
            </a:r>
          </a:p>
        </p:txBody>
      </p:sp>
      <p:sp>
        <p:nvSpPr>
          <p:cNvPr id="11" name="文本框 10"/>
          <p:cNvSpPr txBox="1"/>
          <p:nvPr/>
        </p:nvSpPr>
        <p:spPr>
          <a:xfrm>
            <a:off x="386715" y="980440"/>
            <a:ext cx="4064000" cy="368300"/>
          </a:xfrm>
          <a:prstGeom prst="rect">
            <a:avLst/>
          </a:prstGeom>
          <a:noFill/>
        </p:spPr>
        <p:txBody>
          <a:bodyPr wrap="square" rtlCol="0">
            <a:spAutoFit/>
          </a:bodyPr>
          <a:lstStyle/>
          <a:p>
            <a:r>
              <a:rPr lang="zh-CN" altLang="en-US">
                <a:solidFill>
                  <a:schemeClr val="bg1">
                    <a:lumMod val="50000"/>
                  </a:schemeClr>
                </a:solidFill>
              </a:rPr>
              <a:t>模板定义</a:t>
            </a:r>
            <a:r>
              <a:rPr lang="en-US" altLang="zh-CN">
                <a:solidFill>
                  <a:schemeClr val="bg1">
                    <a:lumMod val="50000"/>
                  </a:schemeClr>
                </a:solidFill>
              </a:rPr>
              <a:t> + </a:t>
            </a:r>
            <a:r>
              <a:rPr lang="zh-CN" altLang="en-US">
                <a:solidFill>
                  <a:schemeClr val="bg1">
                    <a:lumMod val="50000"/>
                  </a:schemeClr>
                </a:solidFill>
              </a:rPr>
              <a:t>打印结果</a:t>
            </a:r>
          </a:p>
        </p:txBody>
      </p:sp>
      <p:pic>
        <p:nvPicPr>
          <p:cNvPr id="19" name="图片 18"/>
          <p:cNvPicPr>
            <a:picLocks noChangeAspect="1"/>
          </p:cNvPicPr>
          <p:nvPr>
            <p:custDataLst>
              <p:tags r:id="rId1"/>
            </p:custDataLst>
          </p:nvPr>
        </p:nvPicPr>
        <p:blipFill>
          <a:blip r:embed="rId6"/>
          <a:stretch>
            <a:fillRect/>
          </a:stretch>
        </p:blipFill>
        <p:spPr>
          <a:xfrm>
            <a:off x="161925" y="2138680"/>
            <a:ext cx="5934075" cy="1628775"/>
          </a:xfrm>
          <a:prstGeom prst="rect">
            <a:avLst/>
          </a:prstGeom>
        </p:spPr>
      </p:pic>
      <p:pic>
        <p:nvPicPr>
          <p:cNvPr id="28" name="图片 27"/>
          <p:cNvPicPr>
            <a:picLocks noChangeAspect="1"/>
          </p:cNvPicPr>
          <p:nvPr>
            <p:custDataLst>
              <p:tags r:id="rId2"/>
            </p:custDataLst>
          </p:nvPr>
        </p:nvPicPr>
        <p:blipFill>
          <a:blip r:embed="rId7"/>
          <a:stretch>
            <a:fillRect/>
          </a:stretch>
        </p:blipFill>
        <p:spPr>
          <a:xfrm>
            <a:off x="161925" y="1652905"/>
            <a:ext cx="11697970" cy="485775"/>
          </a:xfrm>
          <a:prstGeom prst="rect">
            <a:avLst/>
          </a:prstGeom>
        </p:spPr>
      </p:pic>
      <p:sp>
        <p:nvSpPr>
          <p:cNvPr id="29" name="文本框 28"/>
          <p:cNvSpPr txBox="1"/>
          <p:nvPr/>
        </p:nvSpPr>
        <p:spPr>
          <a:xfrm>
            <a:off x="501015" y="6409690"/>
            <a:ext cx="10880725" cy="275590"/>
          </a:xfrm>
          <a:prstGeom prst="rect">
            <a:avLst/>
          </a:prstGeom>
          <a:noFill/>
        </p:spPr>
        <p:txBody>
          <a:bodyPr wrap="square" rtlCol="0">
            <a:spAutoFit/>
          </a:bodyPr>
          <a:lstStyle/>
          <a:p>
            <a:r>
              <a:rPr lang="zh-CN" altLang="en-US" sz="1200"/>
              <a:t>http://127.0.0.1:9527/#/printTableTemplate/add?tsPrintTemplateDtlId=9579C462D1DE4865AEE69E562D18E4BC&amp;isDetail=true&amp;enterprise=true</a:t>
            </a:r>
          </a:p>
        </p:txBody>
      </p:sp>
      <p:pic>
        <p:nvPicPr>
          <p:cNvPr id="30" name="图片 29"/>
          <p:cNvPicPr>
            <a:picLocks noChangeAspect="1"/>
          </p:cNvPicPr>
          <p:nvPr>
            <p:custDataLst>
              <p:tags r:id="rId3"/>
            </p:custDataLst>
          </p:nvPr>
        </p:nvPicPr>
        <p:blipFill>
          <a:blip r:embed="rId8"/>
          <a:stretch>
            <a:fillRect/>
          </a:stretch>
        </p:blipFill>
        <p:spPr>
          <a:xfrm>
            <a:off x="161925" y="3767455"/>
            <a:ext cx="10258425" cy="25812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F65B630-C7FF-41C0-9923-C5E5E29EED81}" type="slidenum">
              <a:rPr lang="zh-CN" altLang="en-US" smtClean="0"/>
              <a:t>24</a:t>
            </a:fld>
            <a:endParaRPr lang="zh-CN" altLang="en-US"/>
          </a:p>
        </p:txBody>
      </p:sp>
      <p:pic>
        <p:nvPicPr>
          <p:cNvPr id="15" name="图片 14" descr="综合示例模板"/>
          <p:cNvPicPr>
            <a:picLocks noChangeAspect="1"/>
          </p:cNvPicPr>
          <p:nvPr>
            <p:custDataLst>
              <p:tags r:id="rId1"/>
            </p:custDataLst>
          </p:nvPr>
        </p:nvPicPr>
        <p:blipFill>
          <a:blip r:embed="rId3"/>
          <a:stretch>
            <a:fillRect/>
          </a:stretch>
        </p:blipFill>
        <p:spPr>
          <a:xfrm>
            <a:off x="1174432" y="476"/>
            <a:ext cx="9843135" cy="668464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F65B630-C7FF-41C0-9923-C5E5E29EED81}" type="slidenum">
              <a:rPr lang="zh-CN" altLang="en-US" smtClean="0"/>
              <a:t>25</a:t>
            </a:fld>
            <a:endParaRPr lang="zh-CN" altLang="en-US"/>
          </a:p>
        </p:txBody>
      </p:sp>
      <p:pic>
        <p:nvPicPr>
          <p:cNvPr id="3" name="图片 2" descr="网页捕获_15-5-2023_01733_"/>
          <p:cNvPicPr>
            <a:picLocks noChangeAspect="1"/>
          </p:cNvPicPr>
          <p:nvPr/>
        </p:nvPicPr>
        <p:blipFill>
          <a:blip r:embed="rId2"/>
          <a:stretch>
            <a:fillRect/>
          </a:stretch>
        </p:blipFill>
        <p:spPr>
          <a:xfrm>
            <a:off x="620395" y="349885"/>
            <a:ext cx="10829925" cy="299135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repeatCount="indefinite" fill="hold" nodeType="clickEffect">
                                  <p:stCondLst>
                                    <p:cond delay="0"/>
                                  </p:stCondLst>
                                  <p:endCondLst>
                                    <p:cond evt="onNext" delay="0">
                                      <p:tgtEl>
                                        <p:sldTgt/>
                                      </p:tgtEl>
                                    </p:cond>
                                  </p:endCondLst>
                                  <p:childTnLst>
                                    <p:animMotion origin="layout" path="M 0 0 L 0.00255208 -3.44815 " pathEditMode="relative" rAng="0" ptsTypes="">
                                      <p:cBhvr>
                                        <p:cTn id="6" dur="15000" fill="hold"/>
                                        <p:tgtEl>
                                          <p:spTgt spid="3"/>
                                        </p:tgtEl>
                                        <p:attrNameLst>
                                          <p:attrName>ppt_x</p:attrName>
                                          <p:attrName>ppt_y</p:attrName>
                                        </p:attrNameLst>
                                      </p:cBhvr>
                                      <p:rCtr x="4" y="-13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F65B630-C7FF-41C0-9923-C5E5E29EED81}" type="slidenum">
              <a:rPr lang="zh-CN" altLang="en-US" smtClean="0"/>
              <a:t>26</a:t>
            </a:fld>
            <a:endParaRPr lang="zh-CN" altLang="en-US"/>
          </a:p>
        </p:txBody>
      </p:sp>
      <p:pic>
        <p:nvPicPr>
          <p:cNvPr id="3" name="图片 2" descr="网页捕获_15-5-2023_01733_"/>
          <p:cNvPicPr>
            <a:picLocks noChangeAspect="1"/>
          </p:cNvPicPr>
          <p:nvPr/>
        </p:nvPicPr>
        <p:blipFill>
          <a:blip r:embed="rId2"/>
          <a:stretch>
            <a:fillRect/>
          </a:stretch>
        </p:blipFill>
        <p:spPr>
          <a:xfrm>
            <a:off x="620395" y="349885"/>
            <a:ext cx="10829925" cy="2991358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0" presetClass="path" presetSubtype="0" repeatCount="indefinite" fill="hold" nodeType="clickEffect">
                                  <p:stCondLst>
                                    <p:cond delay="0"/>
                                  </p:stCondLst>
                                  <p:endCondLst>
                                    <p:cond evt="onNext" delay="0">
                                      <p:tgtEl>
                                        <p:sldTgt/>
                                      </p:tgtEl>
                                    </p:cond>
                                  </p:endCondLst>
                                  <p:childTnLst>
                                    <p:animMotion origin="layout" path="M 0 0 L 0.00255208 -3.44815 " pathEditMode="relative" rAng="0" ptsTypes="">
                                      <p:cBhvr>
                                        <p:cTn id="6" dur="15000" fill="hold"/>
                                        <p:tgtEl>
                                          <p:spTgt spid="3"/>
                                        </p:tgtEl>
                                        <p:attrNameLst>
                                          <p:attrName>ppt_x</p:attrName>
                                          <p:attrName>ppt_y</p:attrName>
                                        </p:attrNameLst>
                                      </p:cBhvr>
                                      <p:rCtr x="4" y="-1381"/>
                                    </p:animMotion>
                                  </p:childTnLst>
                                </p:cTn>
                              </p:par>
                            </p:childTnLst>
                          </p:cTn>
                        </p:par>
                      </p:childTnLst>
                    </p:cTn>
                  </p:par>
                </p:childTnLst>
              </p:cTn>
              <p:nextCondLst>
                <p:cond evt="onClick" delay="0">
                  <p:tgtEl>
                    <p:spTgt spid="3"/>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文本框 14"/>
          <p:cNvSpPr txBox="1"/>
          <p:nvPr/>
        </p:nvSpPr>
        <p:spPr>
          <a:xfrm>
            <a:off x="660400" y="2154681"/>
            <a:ext cx="10858500" cy="1200329"/>
          </a:xfrm>
          <a:prstGeom prst="rect">
            <a:avLst/>
          </a:prstGeom>
        </p:spPr>
        <p:txBody>
          <a:bodyPr vert="horz" lIns="91440" tIns="45720" rIns="91440" bIns="45720" rtlCol="0" anchor="b">
            <a:spAutoFit/>
          </a:bodyPr>
          <a:lstStyle>
            <a:lvl1pPr algn="l" defTabSz="914400" rtl="0" eaLnBrk="1" latinLnBrk="0" hangingPunct="1">
              <a:lnSpc>
                <a:spcPct val="100000"/>
              </a:lnSpc>
              <a:spcBef>
                <a:spcPct val="0"/>
              </a:spcBef>
              <a:buNone/>
              <a:defRPr lang="zh-CN" altLang="en-US" sz="4000" b="1" kern="1200" dirty="0">
                <a:solidFill>
                  <a:schemeClr val="bg1"/>
                </a:solidFill>
                <a:latin typeface="+mj-lt"/>
                <a:ea typeface="+mj-ea"/>
                <a:cs typeface="+mj-cs"/>
              </a:defRPr>
            </a:lvl1pPr>
          </a:lstStyle>
          <a:p>
            <a:r>
              <a:rPr lang="en-US" altLang="zh-CN" sz="7200" dirty="0">
                <a:ln>
                  <a:gradFill>
                    <a:gsLst>
                      <a:gs pos="0">
                        <a:schemeClr val="accent2"/>
                      </a:gs>
                      <a:gs pos="88000">
                        <a:schemeClr val="accent2">
                          <a:alpha val="0"/>
                        </a:schemeClr>
                      </a:gs>
                    </a:gsLst>
                    <a:lin ang="5400000" scaled="1"/>
                  </a:gradFill>
                </a:ln>
                <a:noFill/>
              </a:rPr>
              <a:t>THANKS</a:t>
            </a:r>
            <a:endParaRPr lang="zh-CN" altLang="en-US" sz="7200" dirty="0">
              <a:ln>
                <a:gradFill>
                  <a:gsLst>
                    <a:gs pos="0">
                      <a:schemeClr val="accent2"/>
                    </a:gs>
                    <a:gs pos="88000">
                      <a:schemeClr val="accent2">
                        <a:alpha val="0"/>
                      </a:schemeClr>
                    </a:gs>
                  </a:gsLst>
                  <a:lin ang="5400000" scaled="1"/>
                </a:gradFill>
              </a:ln>
              <a:noFill/>
            </a:endParaRPr>
          </a:p>
        </p:txBody>
      </p:sp>
      <p:sp>
        <p:nvSpPr>
          <p:cNvPr id="5" name="标题 4"/>
          <p:cNvSpPr>
            <a:spLocks noGrp="1"/>
          </p:cNvSpPr>
          <p:nvPr>
            <p:ph type="ctrTitle"/>
          </p:nvPr>
        </p:nvSpPr>
        <p:spPr>
          <a:xfrm>
            <a:off x="660400" y="2754846"/>
            <a:ext cx="10858500" cy="830997"/>
          </a:xfrm>
        </p:spPr>
        <p:txBody>
          <a:bodyPr/>
          <a:lstStyle/>
          <a:p>
            <a:r>
              <a:rPr lang="zh-CN" altLang="en-US" dirty="0">
                <a:solidFill>
                  <a:schemeClr val="tx1"/>
                </a:solidFill>
              </a:rPr>
              <a:t>谢谢观看！</a:t>
            </a:r>
          </a:p>
        </p:txBody>
      </p:sp>
      <p:sp>
        <p:nvSpPr>
          <p:cNvPr id="6" name="任意多边形: 形状 5"/>
          <p:cNvSpPr/>
          <p:nvPr/>
        </p:nvSpPr>
        <p:spPr>
          <a:xfrm>
            <a:off x="6379699" y="1130301"/>
            <a:ext cx="5812301" cy="5718280"/>
          </a:xfrm>
          <a:custGeom>
            <a:avLst/>
            <a:gdLst>
              <a:gd name="connsiteX0" fmla="*/ 2223895 w 3170069"/>
              <a:gd name="connsiteY0" fmla="*/ 0 h 3132865"/>
              <a:gd name="connsiteX1" fmla="*/ 3170070 w 3170069"/>
              <a:gd name="connsiteY1" fmla="*/ 0 h 3132865"/>
              <a:gd name="connsiteX2" fmla="*/ 3170070 w 3170069"/>
              <a:gd name="connsiteY2" fmla="*/ 3132866 h 3132865"/>
              <a:gd name="connsiteX3" fmla="*/ 0 w 3170069"/>
              <a:gd name="connsiteY3" fmla="*/ 3132866 h 3132865"/>
              <a:gd name="connsiteX4" fmla="*/ 73392 w 3170069"/>
              <a:gd name="connsiteY4" fmla="*/ 2896542 h 3132865"/>
              <a:gd name="connsiteX5" fmla="*/ 1472861 w 3170069"/>
              <a:gd name="connsiteY5" fmla="*/ 475857 h 3132865"/>
              <a:gd name="connsiteX6" fmla="*/ 2223895 w 3170069"/>
              <a:gd name="connsiteY6" fmla="*/ 0 h 3132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0069" h="3132865">
                <a:moveTo>
                  <a:pt x="2223895" y="0"/>
                </a:moveTo>
                <a:lnTo>
                  <a:pt x="3170070" y="0"/>
                </a:lnTo>
                <a:lnTo>
                  <a:pt x="3170070" y="3132866"/>
                </a:lnTo>
                <a:lnTo>
                  <a:pt x="0" y="3132866"/>
                </a:lnTo>
                <a:cubicBezTo>
                  <a:pt x="107" y="3063114"/>
                  <a:pt x="23751" y="2982342"/>
                  <a:pt x="73392" y="2896542"/>
                </a:cubicBezTo>
                <a:lnTo>
                  <a:pt x="1472861" y="475857"/>
                </a:lnTo>
                <a:cubicBezTo>
                  <a:pt x="1624245" y="214178"/>
                  <a:pt x="1962103" y="0"/>
                  <a:pt x="2223895" y="0"/>
                </a:cubicBezTo>
                <a:close/>
              </a:path>
            </a:pathLst>
          </a:custGeom>
          <a:blipFill>
            <a:blip r:embed="rId2">
              <a:alphaModFix amt="35000"/>
            </a:blip>
            <a:stretch>
              <a:fillRect l="-38640" r="-2524"/>
            </a:stretch>
          </a:blipFill>
          <a:ln>
            <a:noFill/>
          </a:ln>
          <a:effectLst/>
        </p:spPr>
        <p:txBody>
          <a:bodyPr rtlCol="0" anchor="ctr"/>
          <a:lstStyle/>
          <a:p>
            <a:pPr marR="0" lvl="0" indent="0" algn="ctr" fontAlgn="auto">
              <a:lnSpc>
                <a:spcPct val="100000"/>
              </a:lnSpc>
              <a:spcBef>
                <a:spcPts val="0"/>
              </a:spcBef>
              <a:spcAft>
                <a:spcPts val="0"/>
              </a:spcAft>
              <a:buClrTx/>
              <a:buSzTx/>
              <a:buFontTx/>
              <a:buNone/>
            </a:pPr>
            <a:endParaRPr kumimoji="0" lang="zh-CN" altLang="en-US" b="0" i="0" u="none" strike="noStrike" kern="0" cap="none" spc="0" normalizeH="0" baseline="0">
              <a:ln>
                <a:noFill/>
              </a:ln>
              <a:solidFill>
                <a:prstClr val="white"/>
              </a:solidFill>
              <a:effectLst/>
              <a:uLnTx/>
              <a:uFillTx/>
              <a:latin typeface="Roboto Regular"/>
              <a:ea typeface="思源黑体 CN Regular"/>
            </a:endParaRPr>
          </a:p>
        </p:txBody>
      </p:sp>
      <p:sp>
        <p:nvSpPr>
          <p:cNvPr id="7" name="文本框 6"/>
          <p:cNvSpPr txBox="1"/>
          <p:nvPr/>
        </p:nvSpPr>
        <p:spPr>
          <a:xfrm>
            <a:off x="660400" y="701728"/>
            <a:ext cx="2236510" cy="707886"/>
          </a:xfrm>
          <a:prstGeom prst="rect">
            <a:avLst/>
          </a:prstGeom>
          <a:noFill/>
        </p:spPr>
        <p:txBody>
          <a:bodyPr wrap="none" rtlCol="0">
            <a:spAutoFit/>
          </a:bodyPr>
          <a:lstStyle/>
          <a:p>
            <a:r>
              <a:rPr lang="zh-CN" altLang="en-US" sz="4000" dirty="0">
                <a:latin typeface="+mn-ea"/>
              </a:rPr>
              <a:t>谷器数据</a:t>
            </a:r>
          </a:p>
        </p:txBody>
      </p:sp>
      <p:sp>
        <p:nvSpPr>
          <p:cNvPr id="16" name="文本框 15">
            <a:extLst>
              <a:ext uri="{FF2B5EF4-FFF2-40B4-BE49-F238E27FC236}">
                <a16:creationId xmlns:a16="http://schemas.microsoft.com/office/drawing/2014/main" id="{D8BEB9B9-88C7-C998-C691-D9F5890D862C}"/>
              </a:ext>
            </a:extLst>
          </p:cNvPr>
          <p:cNvSpPr txBox="1"/>
          <p:nvPr/>
        </p:nvSpPr>
        <p:spPr>
          <a:xfrm>
            <a:off x="409258" y="5802313"/>
            <a:ext cx="7250113" cy="336695"/>
          </a:xfrm>
          <a:prstGeom prst="rect">
            <a:avLst/>
          </a:prstGeom>
          <a:noFill/>
        </p:spPr>
        <p:txBody>
          <a:bodyPr wrap="square" rtlCol="0" anchor="t">
            <a:spAutoFit/>
          </a:bodyPr>
          <a:lstStyle/>
          <a:p>
            <a:pPr algn="l" fontAlgn="auto">
              <a:lnSpc>
                <a:spcPct val="150000"/>
              </a:lnSpc>
            </a:pPr>
            <a:r>
              <a:rPr lang="zh-CN" altLang="en-US" sz="1200" b="1" noProof="1">
                <a:latin typeface="微软雅黑" panose="020B0503020204020204" pitchFamily="34" charset="-122"/>
                <a:ea typeface="微软雅黑" panose="020B0503020204020204" pitchFamily="34" charset="-122"/>
                <a:cs typeface="微软雅黑" panose="020B0503020204020204" pitchFamily="34" charset="-122"/>
                <a:sym typeface="+mn-ea"/>
              </a:rPr>
              <a:t>北京市朝阳区常惠路</a:t>
            </a:r>
            <a:r>
              <a:rPr lang="en-US" altLang="zh-CN" sz="1200" b="1" noProof="1">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1200" b="1" noProof="1">
                <a:latin typeface="微软雅黑" panose="020B0503020204020204" pitchFamily="34" charset="-122"/>
                <a:ea typeface="微软雅黑" panose="020B0503020204020204" pitchFamily="34" charset="-122"/>
                <a:cs typeface="微软雅黑" panose="020B0503020204020204" pitchFamily="34" charset="-122"/>
                <a:sym typeface="+mn-ea"/>
              </a:rPr>
              <a:t>号北辰福第</a:t>
            </a:r>
            <a:r>
              <a:rPr lang="en-US" altLang="zh-CN" sz="1200" b="1" noProof="1">
                <a:latin typeface="微软雅黑" panose="020B0503020204020204" pitchFamily="34" charset="-122"/>
                <a:ea typeface="微软雅黑" panose="020B0503020204020204" pitchFamily="34" charset="-122"/>
                <a:cs typeface="微软雅黑" panose="020B0503020204020204" pitchFamily="34" charset="-122"/>
                <a:sym typeface="+mn-ea"/>
              </a:rPr>
              <a:t>V</a:t>
            </a:r>
            <a:r>
              <a:rPr lang="zh-CN" altLang="en-US" sz="1200" b="1" noProof="1">
                <a:latin typeface="微软雅黑" panose="020B0503020204020204" pitchFamily="34" charset="-122"/>
                <a:ea typeface="微软雅黑" panose="020B0503020204020204" pitchFamily="34" charset="-122"/>
                <a:cs typeface="微软雅黑" panose="020B0503020204020204" pitchFamily="34" charset="-122"/>
                <a:sym typeface="+mn-ea"/>
              </a:rPr>
              <a:t>中心</a:t>
            </a:r>
            <a:r>
              <a:rPr lang="en-US" altLang="zh-CN" sz="1200" b="1" noProof="1">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en-US" sz="1200" b="1" noProof="1">
                <a:latin typeface="微软雅黑" panose="020B0503020204020204" pitchFamily="34" charset="-122"/>
                <a:ea typeface="微软雅黑" panose="020B0503020204020204" pitchFamily="34" charset="-122"/>
                <a:cs typeface="微软雅黑" panose="020B0503020204020204" pitchFamily="34" charset="-122"/>
                <a:sym typeface="+mn-ea"/>
              </a:rPr>
              <a:t>座</a:t>
            </a:r>
            <a:r>
              <a:rPr lang="en-US" altLang="zh-CN" sz="1200" b="1" noProof="1">
                <a:latin typeface="微软雅黑" panose="020B0503020204020204" pitchFamily="34" charset="-122"/>
                <a:ea typeface="微软雅黑" panose="020B0503020204020204" pitchFamily="34" charset="-122"/>
                <a:cs typeface="微软雅黑" panose="020B0503020204020204" pitchFamily="34" charset="-122"/>
                <a:sym typeface="+mn-ea"/>
              </a:rPr>
              <a:t>11</a:t>
            </a:r>
            <a:r>
              <a:rPr lang="zh-CN" altLang="en-US" sz="1200" b="1" noProof="1">
                <a:latin typeface="微软雅黑" panose="020B0503020204020204" pitchFamily="34" charset="-122"/>
                <a:ea typeface="微软雅黑" panose="020B0503020204020204" pitchFamily="34" charset="-122"/>
                <a:cs typeface="微软雅黑" panose="020B0503020204020204" pitchFamily="34" charset="-122"/>
                <a:sym typeface="+mn-ea"/>
              </a:rPr>
              <a:t>层</a:t>
            </a:r>
            <a:endParaRPr lang="zh-CN" altLang="en-US" sz="1200" noProof="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8" name="文本框 12">
            <a:extLst>
              <a:ext uri="{FF2B5EF4-FFF2-40B4-BE49-F238E27FC236}">
                <a16:creationId xmlns:a16="http://schemas.microsoft.com/office/drawing/2014/main" id="{A0921AED-2D56-4C80-5DFC-552F81B99A78}"/>
              </a:ext>
            </a:extLst>
          </p:cNvPr>
          <p:cNvSpPr txBox="1"/>
          <p:nvPr/>
        </p:nvSpPr>
        <p:spPr>
          <a:xfrm>
            <a:off x="1746330" y="5047297"/>
            <a:ext cx="1764705" cy="306705"/>
          </a:xfrm>
          <a:prstGeom prst="rect">
            <a:avLst/>
          </a:prstGeom>
          <a:noFill/>
          <a:ln w="9525">
            <a:noFill/>
          </a:ln>
        </p:spPr>
        <p:txBody>
          <a:bodyPr wrap="none" anchor="t">
            <a:spAutoFit/>
          </a:bodyPr>
          <a:lstStyle/>
          <a:p>
            <a:r>
              <a:rPr lang="en-US" altLang="zh-CN" sz="1400" dirty="0">
                <a:latin typeface="Arial" panose="020B0604020202020204" pitchFamily="34" charset="0"/>
                <a:ea typeface="黑体" panose="02010609060101010101" charset="-122"/>
              </a:rPr>
              <a:t>www.goocidata.com</a:t>
            </a:r>
          </a:p>
        </p:txBody>
      </p:sp>
      <p:pic>
        <p:nvPicPr>
          <p:cNvPr id="20" name="图片 10" descr="C:\Users\cqutoby\Desktop\参考图片\微信截图_20200506150859.png微信截图_20200506150859">
            <a:extLst>
              <a:ext uri="{FF2B5EF4-FFF2-40B4-BE49-F238E27FC236}">
                <a16:creationId xmlns:a16="http://schemas.microsoft.com/office/drawing/2014/main" id="{7D28C22E-F6FF-F659-58F3-DE6218A15A20}"/>
              </a:ext>
            </a:extLst>
          </p:cNvPr>
          <p:cNvPicPr>
            <a:picLocks noChangeAspect="1"/>
          </p:cNvPicPr>
          <p:nvPr/>
        </p:nvPicPr>
        <p:blipFill>
          <a:blip r:embed="rId3"/>
          <a:srcRect/>
          <a:stretch>
            <a:fillRect/>
          </a:stretch>
        </p:blipFill>
        <p:spPr>
          <a:xfrm>
            <a:off x="508318" y="4914265"/>
            <a:ext cx="898525" cy="888365"/>
          </a:xfrm>
          <a:prstGeom prst="rect">
            <a:avLst/>
          </a:prstGeom>
          <a:noFill/>
          <a:ln w="9525">
            <a:noFill/>
          </a:ln>
        </p:spPr>
      </p:pic>
      <p:sp>
        <p:nvSpPr>
          <p:cNvPr id="22" name="文本框 12">
            <a:extLst>
              <a:ext uri="{FF2B5EF4-FFF2-40B4-BE49-F238E27FC236}">
                <a16:creationId xmlns:a16="http://schemas.microsoft.com/office/drawing/2014/main" id="{864B1763-87AE-95CE-C9CD-1123091AE9E1}"/>
              </a:ext>
            </a:extLst>
          </p:cNvPr>
          <p:cNvSpPr txBox="1"/>
          <p:nvPr/>
        </p:nvSpPr>
        <p:spPr>
          <a:xfrm>
            <a:off x="1735984" y="5495608"/>
            <a:ext cx="1291449" cy="306705"/>
          </a:xfrm>
          <a:prstGeom prst="rect">
            <a:avLst/>
          </a:prstGeom>
          <a:noFill/>
          <a:ln w="9525">
            <a:noFill/>
          </a:ln>
        </p:spPr>
        <p:txBody>
          <a:bodyPr wrap="square" anchor="t">
            <a:spAutoFit/>
          </a:bodyPr>
          <a:lstStyle/>
          <a:p>
            <a:r>
              <a:rPr lang="en-US" altLang="zh-CN" sz="1400" dirty="0">
                <a:latin typeface="Arial" panose="020B0604020202020204" pitchFamily="34" charset="0"/>
                <a:ea typeface="黑体" panose="02010609060101010101" charset="-122"/>
              </a:rPr>
              <a:t>400-0530-512</a:t>
            </a:r>
          </a:p>
        </p:txBody>
      </p:sp>
      <p:pic>
        <p:nvPicPr>
          <p:cNvPr id="27" name="图片 26">
            <a:extLst>
              <a:ext uri="{FF2B5EF4-FFF2-40B4-BE49-F238E27FC236}">
                <a16:creationId xmlns:a16="http://schemas.microsoft.com/office/drawing/2014/main" id="{B4B19AC3-6B6A-AE64-AC8E-3701A481A4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9967" y="5058178"/>
            <a:ext cx="242825" cy="242825"/>
          </a:xfrm>
          <a:prstGeom prst="rect">
            <a:avLst/>
          </a:prstGeom>
        </p:spPr>
      </p:pic>
      <p:pic>
        <p:nvPicPr>
          <p:cNvPr id="31" name="图片 30">
            <a:extLst>
              <a:ext uri="{FF2B5EF4-FFF2-40B4-BE49-F238E27FC236}">
                <a16:creationId xmlns:a16="http://schemas.microsoft.com/office/drawing/2014/main" id="{344DD599-774B-B98D-C118-272DCAEB1EB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17223" y="5507640"/>
            <a:ext cx="242825" cy="242825"/>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形状 19"/>
          <p:cNvSpPr/>
          <p:nvPr/>
        </p:nvSpPr>
        <p:spPr>
          <a:xfrm>
            <a:off x="0" y="-11155"/>
            <a:ext cx="6096000" cy="1699728"/>
          </a:xfrm>
          <a:custGeom>
            <a:avLst/>
            <a:gdLst>
              <a:gd name="connsiteX0" fmla="*/ 3831879 w 3831878"/>
              <a:gd name="connsiteY0" fmla="*/ 0 h 1068430"/>
              <a:gd name="connsiteX1" fmla="*/ 3477331 w 3831878"/>
              <a:gd name="connsiteY1" fmla="*/ 652056 h 1068430"/>
              <a:gd name="connsiteX2" fmla="*/ 2834565 w 3831878"/>
              <a:gd name="connsiteY2" fmla="*/ 1068431 h 1068430"/>
              <a:gd name="connsiteX3" fmla="*/ 0 w 3831878"/>
              <a:gd name="connsiteY3" fmla="*/ 1068431 h 1068430"/>
              <a:gd name="connsiteX4" fmla="*/ 0 w 3831878"/>
              <a:gd name="connsiteY4" fmla="*/ 0 h 1068430"/>
              <a:gd name="connsiteX5" fmla="*/ 3831879 w 3831878"/>
              <a:gd name="connsiteY5" fmla="*/ 0 h 1068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1878" h="1068430">
                <a:moveTo>
                  <a:pt x="3831879" y="0"/>
                </a:moveTo>
                <a:lnTo>
                  <a:pt x="3477331" y="652056"/>
                </a:lnTo>
                <a:cubicBezTo>
                  <a:pt x="3352800" y="881105"/>
                  <a:pt x="3063620" y="1068431"/>
                  <a:pt x="2834565" y="1068431"/>
                </a:cubicBezTo>
                <a:lnTo>
                  <a:pt x="0" y="1068431"/>
                </a:lnTo>
                <a:lnTo>
                  <a:pt x="0" y="0"/>
                </a:lnTo>
                <a:lnTo>
                  <a:pt x="3831879" y="0"/>
                </a:lnTo>
                <a:close/>
              </a:path>
            </a:pathLst>
          </a:custGeom>
          <a:gradFill flip="none" rotWithShape="1">
            <a:gsLst>
              <a:gs pos="0">
                <a:schemeClr val="accent2">
                  <a:lumMod val="20000"/>
                  <a:lumOff val="80000"/>
                  <a:alpha val="20000"/>
                </a:schemeClr>
              </a:gs>
              <a:gs pos="100000">
                <a:schemeClr val="accent1">
                  <a:alpha val="10000"/>
                </a:schemeClr>
              </a:gs>
            </a:gsLst>
            <a:lin ang="2700000" scaled="1"/>
            <a:tileRect/>
          </a:gradFill>
          <a:ln>
            <a:noFill/>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a:solidFill>
                <a:prstClr val="white"/>
              </a:solidFill>
              <a:latin typeface="Roboto Regular"/>
              <a:ea typeface="思源黑体 CN Regular"/>
            </a:endParaRPr>
          </a:p>
        </p:txBody>
      </p:sp>
      <p:sp>
        <p:nvSpPr>
          <p:cNvPr id="14" name="灯片编号占位符 13"/>
          <p:cNvSpPr>
            <a:spLocks noGrp="1"/>
          </p:cNvSpPr>
          <p:nvPr>
            <p:ph type="sldNum" sz="quarter" idx="12"/>
          </p:nvPr>
        </p:nvSpPr>
        <p:spPr/>
        <p:txBody>
          <a:bodyPr/>
          <a:lstStyle/>
          <a:p>
            <a:fld id="{7F65B630-C7FF-41C0-9923-C5E5E29EED81}" type="slidenum">
              <a:rPr lang="en-US" altLang="zh-CN" smtClean="0"/>
              <a:t>3</a:t>
            </a:fld>
            <a:endParaRPr lang="en-US" altLang="zh-CN"/>
          </a:p>
        </p:txBody>
      </p:sp>
      <p:sp>
        <p:nvSpPr>
          <p:cNvPr id="13" name="标题 12"/>
          <p:cNvSpPr>
            <a:spLocks noGrp="1"/>
          </p:cNvSpPr>
          <p:nvPr>
            <p:ph type="title" idx="4294967295"/>
          </p:nvPr>
        </p:nvSpPr>
        <p:spPr>
          <a:xfrm>
            <a:off x="324485" y="253365"/>
            <a:ext cx="4126230" cy="585470"/>
          </a:xfrm>
          <a:prstGeom prst="rect">
            <a:avLst/>
          </a:prstGeom>
        </p:spPr>
        <p:txBody>
          <a:bodyPr/>
          <a:lstStyle/>
          <a:p>
            <a:r>
              <a:rPr lang="zh-CN" altLang="en-US" sz="3600" dirty="0">
                <a:solidFill>
                  <a:schemeClr val="accent1"/>
                </a:solidFill>
              </a:rPr>
              <a:t>整体打印流程</a:t>
            </a:r>
          </a:p>
        </p:txBody>
      </p:sp>
      <p:sp>
        <p:nvSpPr>
          <p:cNvPr id="8" name="文本框 7"/>
          <p:cNvSpPr txBox="1"/>
          <p:nvPr/>
        </p:nvSpPr>
        <p:spPr>
          <a:xfrm>
            <a:off x="324485" y="838835"/>
            <a:ext cx="4947285" cy="645160"/>
          </a:xfrm>
          <a:prstGeom prst="rect">
            <a:avLst/>
          </a:prstGeom>
          <a:noFill/>
        </p:spPr>
        <p:txBody>
          <a:bodyPr wrap="square">
            <a:spAutoFit/>
          </a:bodyPr>
          <a:lstStyle>
            <a:defPPr>
              <a:defRPr lang="zh-CN"/>
            </a:defPPr>
            <a:lvl1pPr marL="342900" indent="-342900">
              <a:lnSpc>
                <a:spcPct val="130000"/>
              </a:lnSpc>
              <a:spcBef>
                <a:spcPts val="1500"/>
              </a:spcBef>
              <a:buFont typeface="Arial" panose="020B0604020202020204" pitchFamily="34" charset="0"/>
              <a:buChar char="•"/>
              <a:defRPr sz="2000">
                <a:solidFill>
                  <a:schemeClr val="tx1">
                    <a:lumMod val="65000"/>
                    <a:lumOff val="35000"/>
                  </a:schemeClr>
                </a:solidFill>
              </a:defRPr>
            </a:lvl1pPr>
          </a:lstStyle>
          <a:p>
            <a:pPr marL="0" indent="0">
              <a:lnSpc>
                <a:spcPct val="150000"/>
              </a:lnSpc>
              <a:buClr>
                <a:schemeClr val="accent1"/>
              </a:buClr>
              <a:buNone/>
            </a:pPr>
            <a:r>
              <a:rPr lang="zh-CN" altLang="en-US" sz="1200" dirty="0">
                <a:latin typeface="+mn-ea"/>
              </a:rPr>
              <a:t>自定义打印是以低代码平台为基础，通过配置低代码元数据及其之间的关系，结合自定义的模板样式设计，进行数据查询、渲染和打印。</a:t>
            </a:r>
          </a:p>
        </p:txBody>
      </p:sp>
      <p:sp>
        <p:nvSpPr>
          <p:cNvPr id="2" name="任意多边形: 形状 16"/>
          <p:cNvSpPr>
            <a:spLocks noChangeAspect="1"/>
          </p:cNvSpPr>
          <p:nvPr/>
        </p:nvSpPr>
        <p:spPr>
          <a:xfrm>
            <a:off x="7615251" y="2497110"/>
            <a:ext cx="827378" cy="355277"/>
          </a:xfrm>
          <a:custGeom>
            <a:avLst/>
            <a:gdLst>
              <a:gd name="connsiteX0" fmla="*/ 182340 w 406068"/>
              <a:gd name="connsiteY0" fmla="*/ 72783 h 174366"/>
              <a:gd name="connsiteX1" fmla="*/ 192522 w 406068"/>
              <a:gd name="connsiteY1" fmla="*/ 77001 h 174366"/>
              <a:gd name="connsiteX2" fmla="*/ 192690 w 406068"/>
              <a:gd name="connsiteY2" fmla="*/ 77406 h 174366"/>
              <a:gd name="connsiteX3" fmla="*/ 194665 w 406068"/>
              <a:gd name="connsiteY3" fmla="*/ 78219 h 174366"/>
              <a:gd name="connsiteX4" fmla="*/ 198310 w 406068"/>
              <a:gd name="connsiteY4" fmla="*/ 87056 h 174366"/>
              <a:gd name="connsiteX5" fmla="*/ 194654 w 406068"/>
              <a:gd name="connsiteY5" fmla="*/ 95871 h 174366"/>
              <a:gd name="connsiteX6" fmla="*/ 192828 w 406068"/>
              <a:gd name="connsiteY6" fmla="*/ 96628 h 174366"/>
              <a:gd name="connsiteX7" fmla="*/ 192522 w 406068"/>
              <a:gd name="connsiteY7" fmla="*/ 97366 h 174366"/>
              <a:gd name="connsiteX8" fmla="*/ 182340 w 406068"/>
              <a:gd name="connsiteY8" fmla="*/ 101583 h 174366"/>
              <a:gd name="connsiteX9" fmla="*/ 167940 w 406068"/>
              <a:gd name="connsiteY9" fmla="*/ 87183 h 174366"/>
              <a:gd name="connsiteX10" fmla="*/ 182340 w 406068"/>
              <a:gd name="connsiteY10" fmla="*/ 72783 h 174366"/>
              <a:gd name="connsiteX11" fmla="*/ 126360 w 406068"/>
              <a:gd name="connsiteY11" fmla="*/ 72783 h 174366"/>
              <a:gd name="connsiteX12" fmla="*/ 140760 w 406068"/>
              <a:gd name="connsiteY12" fmla="*/ 87183 h 174366"/>
              <a:gd name="connsiteX13" fmla="*/ 126360 w 406068"/>
              <a:gd name="connsiteY13" fmla="*/ 101583 h 174366"/>
              <a:gd name="connsiteX14" fmla="*/ 111960 w 406068"/>
              <a:gd name="connsiteY14" fmla="*/ 87183 h 174366"/>
              <a:gd name="connsiteX15" fmla="*/ 126360 w 406068"/>
              <a:gd name="connsiteY15" fmla="*/ 72783 h 174366"/>
              <a:gd name="connsiteX16" fmla="*/ 70380 w 406068"/>
              <a:gd name="connsiteY16" fmla="*/ 72783 h 174366"/>
              <a:gd name="connsiteX17" fmla="*/ 84780 w 406068"/>
              <a:gd name="connsiteY17" fmla="*/ 87183 h 174366"/>
              <a:gd name="connsiteX18" fmla="*/ 70380 w 406068"/>
              <a:gd name="connsiteY18" fmla="*/ 101583 h 174366"/>
              <a:gd name="connsiteX19" fmla="*/ 55980 w 406068"/>
              <a:gd name="connsiteY19" fmla="*/ 87183 h 174366"/>
              <a:gd name="connsiteX20" fmla="*/ 70380 w 406068"/>
              <a:gd name="connsiteY20" fmla="*/ 72783 h 174366"/>
              <a:gd name="connsiteX21" fmla="*/ 14400 w 406068"/>
              <a:gd name="connsiteY21" fmla="*/ 72783 h 174366"/>
              <a:gd name="connsiteX22" fmla="*/ 28800 w 406068"/>
              <a:gd name="connsiteY22" fmla="*/ 87183 h 174366"/>
              <a:gd name="connsiteX23" fmla="*/ 14400 w 406068"/>
              <a:gd name="connsiteY23" fmla="*/ 101583 h 174366"/>
              <a:gd name="connsiteX24" fmla="*/ 0 w 406068"/>
              <a:gd name="connsiteY24" fmla="*/ 87183 h 174366"/>
              <a:gd name="connsiteX25" fmla="*/ 14400 w 406068"/>
              <a:gd name="connsiteY25" fmla="*/ 72783 h 174366"/>
              <a:gd name="connsiteX26" fmla="*/ 310159 w 406068"/>
              <a:gd name="connsiteY26" fmla="*/ 3588 h 174366"/>
              <a:gd name="connsiteX27" fmla="*/ 327564 w 406068"/>
              <a:gd name="connsiteY27" fmla="*/ 3588 h 174366"/>
              <a:gd name="connsiteX28" fmla="*/ 401343 w 406068"/>
              <a:gd name="connsiteY28" fmla="*/ 77366 h 174366"/>
              <a:gd name="connsiteX29" fmla="*/ 405081 w 406068"/>
              <a:gd name="connsiteY29" fmla="*/ 82420 h 174366"/>
              <a:gd name="connsiteX30" fmla="*/ 405141 w 406068"/>
              <a:gd name="connsiteY30" fmla="*/ 82749 h 174366"/>
              <a:gd name="connsiteX31" fmla="*/ 405919 w 406068"/>
              <a:gd name="connsiteY31" fmla="*/ 86577 h 174366"/>
              <a:gd name="connsiteX32" fmla="*/ 406068 w 406068"/>
              <a:gd name="connsiteY32" fmla="*/ 87146 h 174366"/>
              <a:gd name="connsiteX33" fmla="*/ 405829 w 406068"/>
              <a:gd name="connsiteY33" fmla="*/ 88162 h 174366"/>
              <a:gd name="connsiteX34" fmla="*/ 405320 w 406068"/>
              <a:gd name="connsiteY34" fmla="*/ 90495 h 174366"/>
              <a:gd name="connsiteX35" fmla="*/ 404274 w 406068"/>
              <a:gd name="connsiteY35" fmla="*/ 93097 h 174366"/>
              <a:gd name="connsiteX36" fmla="*/ 403287 w 406068"/>
              <a:gd name="connsiteY36" fmla="*/ 94562 h 174366"/>
              <a:gd name="connsiteX37" fmla="*/ 402360 w 406068"/>
              <a:gd name="connsiteY37" fmla="*/ 95908 h 174366"/>
              <a:gd name="connsiteX38" fmla="*/ 327564 w 406068"/>
              <a:gd name="connsiteY38" fmla="*/ 170733 h 174366"/>
              <a:gd name="connsiteX39" fmla="*/ 310159 w 406068"/>
              <a:gd name="connsiteY39" fmla="*/ 170733 h 174366"/>
              <a:gd name="connsiteX40" fmla="*/ 310159 w 406068"/>
              <a:gd name="connsiteY40" fmla="*/ 153267 h 174366"/>
              <a:gd name="connsiteX41" fmla="*/ 363960 w 406068"/>
              <a:gd name="connsiteY41" fmla="*/ 99437 h 174366"/>
              <a:gd name="connsiteX42" fmla="*/ 243976 w 406068"/>
              <a:gd name="connsiteY42" fmla="*/ 99437 h 174366"/>
              <a:gd name="connsiteX43" fmla="*/ 231446 w 406068"/>
              <a:gd name="connsiteY43" fmla="*/ 86966 h 174366"/>
              <a:gd name="connsiteX44" fmla="*/ 243976 w 406068"/>
              <a:gd name="connsiteY44" fmla="*/ 74496 h 174366"/>
              <a:gd name="connsiteX45" fmla="*/ 363571 w 406068"/>
              <a:gd name="connsiteY45" fmla="*/ 74496 h 174366"/>
              <a:gd name="connsiteX46" fmla="*/ 310159 w 406068"/>
              <a:gd name="connsiteY46" fmla="*/ 21023 h 174366"/>
              <a:gd name="connsiteX47" fmla="*/ 310159 w 406068"/>
              <a:gd name="connsiteY47" fmla="*/ 3588 h 17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06068" h="174366">
                <a:moveTo>
                  <a:pt x="182340" y="72783"/>
                </a:moveTo>
                <a:cubicBezTo>
                  <a:pt x="186317" y="72783"/>
                  <a:pt x="189917" y="74395"/>
                  <a:pt x="192522" y="77001"/>
                </a:cubicBezTo>
                <a:lnTo>
                  <a:pt x="192690" y="77406"/>
                </a:lnTo>
                <a:lnTo>
                  <a:pt x="194665" y="78219"/>
                </a:lnTo>
                <a:cubicBezTo>
                  <a:pt x="196919" y="80477"/>
                  <a:pt x="198310" y="83602"/>
                  <a:pt x="198310" y="87056"/>
                </a:cubicBezTo>
                <a:cubicBezTo>
                  <a:pt x="198310" y="90495"/>
                  <a:pt x="196912" y="93613"/>
                  <a:pt x="194654" y="95871"/>
                </a:cubicBezTo>
                <a:lnTo>
                  <a:pt x="192828" y="96628"/>
                </a:lnTo>
                <a:lnTo>
                  <a:pt x="192522" y="97366"/>
                </a:lnTo>
                <a:cubicBezTo>
                  <a:pt x="189917" y="99971"/>
                  <a:pt x="186317" y="101583"/>
                  <a:pt x="182340" y="101583"/>
                </a:cubicBezTo>
                <a:cubicBezTo>
                  <a:pt x="174387" y="101583"/>
                  <a:pt x="167940" y="95136"/>
                  <a:pt x="167940" y="87183"/>
                </a:cubicBezTo>
                <a:cubicBezTo>
                  <a:pt x="167940" y="79230"/>
                  <a:pt x="174387" y="72783"/>
                  <a:pt x="182340" y="72783"/>
                </a:cubicBezTo>
                <a:close/>
                <a:moveTo>
                  <a:pt x="126360" y="72783"/>
                </a:moveTo>
                <a:cubicBezTo>
                  <a:pt x="134313" y="72783"/>
                  <a:pt x="140760" y="79230"/>
                  <a:pt x="140760" y="87183"/>
                </a:cubicBezTo>
                <a:cubicBezTo>
                  <a:pt x="140760" y="95136"/>
                  <a:pt x="134313" y="101583"/>
                  <a:pt x="126360" y="101583"/>
                </a:cubicBezTo>
                <a:cubicBezTo>
                  <a:pt x="118407" y="101583"/>
                  <a:pt x="111960" y="95136"/>
                  <a:pt x="111960" y="87183"/>
                </a:cubicBezTo>
                <a:cubicBezTo>
                  <a:pt x="111960" y="79230"/>
                  <a:pt x="118407" y="72783"/>
                  <a:pt x="126360" y="72783"/>
                </a:cubicBezTo>
                <a:close/>
                <a:moveTo>
                  <a:pt x="70380" y="72783"/>
                </a:moveTo>
                <a:cubicBezTo>
                  <a:pt x="78333" y="72783"/>
                  <a:pt x="84780" y="79230"/>
                  <a:pt x="84780" y="87183"/>
                </a:cubicBezTo>
                <a:cubicBezTo>
                  <a:pt x="84780" y="95136"/>
                  <a:pt x="78333" y="101583"/>
                  <a:pt x="70380" y="101583"/>
                </a:cubicBezTo>
                <a:cubicBezTo>
                  <a:pt x="62427" y="101583"/>
                  <a:pt x="55980" y="95136"/>
                  <a:pt x="55980" y="87183"/>
                </a:cubicBezTo>
                <a:cubicBezTo>
                  <a:pt x="55980" y="79230"/>
                  <a:pt x="62427" y="72783"/>
                  <a:pt x="70380" y="72783"/>
                </a:cubicBezTo>
                <a:close/>
                <a:moveTo>
                  <a:pt x="14400" y="72783"/>
                </a:moveTo>
                <a:cubicBezTo>
                  <a:pt x="22353" y="72783"/>
                  <a:pt x="28800" y="79230"/>
                  <a:pt x="28800" y="87183"/>
                </a:cubicBezTo>
                <a:cubicBezTo>
                  <a:pt x="28800" y="95136"/>
                  <a:pt x="22353" y="101583"/>
                  <a:pt x="14400" y="101583"/>
                </a:cubicBezTo>
                <a:cubicBezTo>
                  <a:pt x="6447" y="101583"/>
                  <a:pt x="0" y="95136"/>
                  <a:pt x="0" y="87183"/>
                </a:cubicBezTo>
                <a:cubicBezTo>
                  <a:pt x="0" y="79230"/>
                  <a:pt x="6447" y="72783"/>
                  <a:pt x="14400" y="72783"/>
                </a:cubicBezTo>
                <a:close/>
                <a:moveTo>
                  <a:pt x="310159" y="3588"/>
                </a:moveTo>
                <a:cubicBezTo>
                  <a:pt x="314914" y="-1196"/>
                  <a:pt x="322750" y="-1196"/>
                  <a:pt x="327564" y="3588"/>
                </a:cubicBezTo>
                <a:lnTo>
                  <a:pt x="401343" y="77366"/>
                </a:lnTo>
                <a:cubicBezTo>
                  <a:pt x="403018" y="78682"/>
                  <a:pt x="404334" y="80387"/>
                  <a:pt x="405081" y="82420"/>
                </a:cubicBezTo>
                <a:cubicBezTo>
                  <a:pt x="405111" y="82570"/>
                  <a:pt x="405141" y="82660"/>
                  <a:pt x="405141" y="82749"/>
                </a:cubicBezTo>
                <a:cubicBezTo>
                  <a:pt x="405679" y="83946"/>
                  <a:pt x="405859" y="85261"/>
                  <a:pt x="405919" y="86577"/>
                </a:cubicBezTo>
                <a:cubicBezTo>
                  <a:pt x="405919" y="86757"/>
                  <a:pt x="406068" y="86966"/>
                  <a:pt x="406068" y="87146"/>
                </a:cubicBezTo>
                <a:cubicBezTo>
                  <a:pt x="406068" y="87505"/>
                  <a:pt x="405829" y="87804"/>
                  <a:pt x="405829" y="88162"/>
                </a:cubicBezTo>
                <a:cubicBezTo>
                  <a:pt x="405769" y="88940"/>
                  <a:pt x="405590" y="89718"/>
                  <a:pt x="405320" y="90495"/>
                </a:cubicBezTo>
                <a:cubicBezTo>
                  <a:pt x="405081" y="91422"/>
                  <a:pt x="404693" y="92260"/>
                  <a:pt x="404274" y="93097"/>
                </a:cubicBezTo>
                <a:cubicBezTo>
                  <a:pt x="404005" y="93605"/>
                  <a:pt x="403646" y="94084"/>
                  <a:pt x="403287" y="94562"/>
                </a:cubicBezTo>
                <a:cubicBezTo>
                  <a:pt x="402958" y="94981"/>
                  <a:pt x="402808" y="95519"/>
                  <a:pt x="402360" y="95908"/>
                </a:cubicBezTo>
                <a:lnTo>
                  <a:pt x="327564" y="170733"/>
                </a:lnTo>
                <a:cubicBezTo>
                  <a:pt x="322750" y="175577"/>
                  <a:pt x="314914" y="175577"/>
                  <a:pt x="310159" y="170733"/>
                </a:cubicBezTo>
                <a:cubicBezTo>
                  <a:pt x="305344" y="165948"/>
                  <a:pt x="305344" y="158112"/>
                  <a:pt x="310159" y="153267"/>
                </a:cubicBezTo>
                <a:lnTo>
                  <a:pt x="363960" y="99437"/>
                </a:lnTo>
                <a:lnTo>
                  <a:pt x="243976" y="99437"/>
                </a:lnTo>
                <a:cubicBezTo>
                  <a:pt x="237098" y="99437"/>
                  <a:pt x="231446" y="93844"/>
                  <a:pt x="231446" y="86966"/>
                </a:cubicBezTo>
                <a:cubicBezTo>
                  <a:pt x="231446" y="80088"/>
                  <a:pt x="237068" y="74496"/>
                  <a:pt x="243976" y="74496"/>
                </a:cubicBezTo>
                <a:lnTo>
                  <a:pt x="363571" y="74496"/>
                </a:lnTo>
                <a:lnTo>
                  <a:pt x="310159" y="21023"/>
                </a:lnTo>
                <a:cubicBezTo>
                  <a:pt x="305344" y="16268"/>
                  <a:pt x="305344" y="8403"/>
                  <a:pt x="310159" y="358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6" name="矩形: 圆角 5"/>
          <p:cNvSpPr/>
          <p:nvPr/>
        </p:nvSpPr>
        <p:spPr>
          <a:xfrm>
            <a:off x="543560" y="2419985"/>
            <a:ext cx="2708910" cy="450850"/>
          </a:xfrm>
          <a:prstGeom prst="roundRect">
            <a:avLst>
              <a:gd name="adj" fmla="val 50000"/>
            </a:avLst>
          </a:prstGeom>
          <a:gradFill flip="none" rotWithShape="1">
            <a:gsLst>
              <a:gs pos="0">
                <a:schemeClr val="accent2">
                  <a:lumMod val="60000"/>
                  <a:lumOff val="40000"/>
                </a:schemeClr>
              </a:gs>
              <a:gs pos="67000">
                <a:schemeClr val="accent1"/>
              </a:gs>
            </a:gsLst>
            <a:lin ang="2700000" scaled="1"/>
            <a:tileRect/>
          </a:gradFill>
          <a:ln w="12700" cap="flat" cmpd="sng" algn="ctr">
            <a:noFill/>
            <a:prstDash val="solid"/>
            <a:miter lim="800000"/>
          </a:ln>
          <a:effectLst/>
        </p:spPr>
        <p:txBody>
          <a:bodyPr rtlCol="0" anchor="ctr"/>
          <a:lstStyle/>
          <a:p>
            <a:pPr algn="ctr"/>
            <a:r>
              <a:rPr lang="zh-CN" altLang="en-US" sz="1600" b="1" kern="0" dirty="0">
                <a:solidFill>
                  <a:prstClr val="white"/>
                </a:solidFill>
                <a:latin typeface="+mn-ea"/>
              </a:rPr>
              <a:t>定义业务打印模板类型</a:t>
            </a:r>
          </a:p>
        </p:txBody>
      </p:sp>
      <p:sp>
        <p:nvSpPr>
          <p:cNvPr id="3" name="矩形: 圆角 5"/>
          <p:cNvSpPr/>
          <p:nvPr/>
        </p:nvSpPr>
        <p:spPr>
          <a:xfrm>
            <a:off x="4451350" y="2419985"/>
            <a:ext cx="3063240" cy="450850"/>
          </a:xfrm>
          <a:prstGeom prst="roundRect">
            <a:avLst>
              <a:gd name="adj" fmla="val 50000"/>
            </a:avLst>
          </a:prstGeom>
          <a:gradFill flip="none" rotWithShape="1">
            <a:gsLst>
              <a:gs pos="0">
                <a:schemeClr val="accent2">
                  <a:lumMod val="60000"/>
                  <a:lumOff val="40000"/>
                </a:schemeClr>
              </a:gs>
              <a:gs pos="67000">
                <a:schemeClr val="accent1"/>
              </a:gs>
            </a:gsLst>
            <a:lin ang="2700000" scaled="1"/>
            <a:tileRect/>
          </a:gradFill>
          <a:ln w="12700" cap="flat" cmpd="sng" algn="ctr">
            <a:noFill/>
            <a:prstDash val="solid"/>
            <a:miter lim="800000"/>
          </a:ln>
          <a:effectLst/>
        </p:spPr>
        <p:txBody>
          <a:bodyPr rtlCol="0" anchor="ctr"/>
          <a:lstStyle/>
          <a:p>
            <a:pPr algn="ctr"/>
            <a:r>
              <a:rPr lang="zh-CN" altLang="en-US" sz="1600" b="1" kern="0" dirty="0">
                <a:solidFill>
                  <a:prstClr val="white"/>
                </a:solidFill>
                <a:latin typeface="+mn-ea"/>
              </a:rPr>
              <a:t>设计系统打印模板</a:t>
            </a:r>
          </a:p>
        </p:txBody>
      </p:sp>
      <p:sp>
        <p:nvSpPr>
          <p:cNvPr id="4" name="矩形: 圆角 5"/>
          <p:cNvSpPr/>
          <p:nvPr/>
        </p:nvSpPr>
        <p:spPr>
          <a:xfrm>
            <a:off x="8543925" y="2419985"/>
            <a:ext cx="3063240" cy="450850"/>
          </a:xfrm>
          <a:prstGeom prst="roundRect">
            <a:avLst>
              <a:gd name="adj" fmla="val 50000"/>
            </a:avLst>
          </a:prstGeom>
          <a:gradFill flip="none" rotWithShape="1">
            <a:gsLst>
              <a:gs pos="0">
                <a:schemeClr val="accent2">
                  <a:lumMod val="60000"/>
                  <a:lumOff val="40000"/>
                </a:schemeClr>
              </a:gs>
              <a:gs pos="67000">
                <a:schemeClr val="accent1"/>
              </a:gs>
            </a:gsLst>
            <a:lin ang="2700000" scaled="1"/>
            <a:tileRect/>
          </a:gradFill>
          <a:ln w="12700" cap="flat" cmpd="sng" algn="ctr">
            <a:noFill/>
            <a:prstDash val="solid"/>
            <a:miter lim="800000"/>
          </a:ln>
          <a:effectLst/>
        </p:spPr>
        <p:txBody>
          <a:bodyPr rtlCol="0" anchor="ctr"/>
          <a:lstStyle/>
          <a:p>
            <a:pPr algn="ctr"/>
            <a:r>
              <a:rPr lang="zh-CN" altLang="en-US" sz="1600" b="1" kern="0" dirty="0">
                <a:solidFill>
                  <a:prstClr val="white"/>
                </a:solidFill>
                <a:latin typeface="+mn-ea"/>
              </a:rPr>
              <a:t>配置系统默认打印模板</a:t>
            </a:r>
          </a:p>
        </p:txBody>
      </p:sp>
      <p:sp>
        <p:nvSpPr>
          <p:cNvPr id="5" name="任意多边形: 形状 16"/>
          <p:cNvSpPr>
            <a:spLocks noChangeAspect="1"/>
          </p:cNvSpPr>
          <p:nvPr/>
        </p:nvSpPr>
        <p:spPr>
          <a:xfrm>
            <a:off x="3428061" y="2497110"/>
            <a:ext cx="827378" cy="355277"/>
          </a:xfrm>
          <a:custGeom>
            <a:avLst/>
            <a:gdLst>
              <a:gd name="connsiteX0" fmla="*/ 182340 w 406068"/>
              <a:gd name="connsiteY0" fmla="*/ 72783 h 174366"/>
              <a:gd name="connsiteX1" fmla="*/ 192522 w 406068"/>
              <a:gd name="connsiteY1" fmla="*/ 77001 h 174366"/>
              <a:gd name="connsiteX2" fmla="*/ 192690 w 406068"/>
              <a:gd name="connsiteY2" fmla="*/ 77406 h 174366"/>
              <a:gd name="connsiteX3" fmla="*/ 194665 w 406068"/>
              <a:gd name="connsiteY3" fmla="*/ 78219 h 174366"/>
              <a:gd name="connsiteX4" fmla="*/ 198310 w 406068"/>
              <a:gd name="connsiteY4" fmla="*/ 87056 h 174366"/>
              <a:gd name="connsiteX5" fmla="*/ 194654 w 406068"/>
              <a:gd name="connsiteY5" fmla="*/ 95871 h 174366"/>
              <a:gd name="connsiteX6" fmla="*/ 192828 w 406068"/>
              <a:gd name="connsiteY6" fmla="*/ 96628 h 174366"/>
              <a:gd name="connsiteX7" fmla="*/ 192522 w 406068"/>
              <a:gd name="connsiteY7" fmla="*/ 97366 h 174366"/>
              <a:gd name="connsiteX8" fmla="*/ 182340 w 406068"/>
              <a:gd name="connsiteY8" fmla="*/ 101583 h 174366"/>
              <a:gd name="connsiteX9" fmla="*/ 167940 w 406068"/>
              <a:gd name="connsiteY9" fmla="*/ 87183 h 174366"/>
              <a:gd name="connsiteX10" fmla="*/ 182340 w 406068"/>
              <a:gd name="connsiteY10" fmla="*/ 72783 h 174366"/>
              <a:gd name="connsiteX11" fmla="*/ 126360 w 406068"/>
              <a:gd name="connsiteY11" fmla="*/ 72783 h 174366"/>
              <a:gd name="connsiteX12" fmla="*/ 140760 w 406068"/>
              <a:gd name="connsiteY12" fmla="*/ 87183 h 174366"/>
              <a:gd name="connsiteX13" fmla="*/ 126360 w 406068"/>
              <a:gd name="connsiteY13" fmla="*/ 101583 h 174366"/>
              <a:gd name="connsiteX14" fmla="*/ 111960 w 406068"/>
              <a:gd name="connsiteY14" fmla="*/ 87183 h 174366"/>
              <a:gd name="connsiteX15" fmla="*/ 126360 w 406068"/>
              <a:gd name="connsiteY15" fmla="*/ 72783 h 174366"/>
              <a:gd name="connsiteX16" fmla="*/ 70380 w 406068"/>
              <a:gd name="connsiteY16" fmla="*/ 72783 h 174366"/>
              <a:gd name="connsiteX17" fmla="*/ 84780 w 406068"/>
              <a:gd name="connsiteY17" fmla="*/ 87183 h 174366"/>
              <a:gd name="connsiteX18" fmla="*/ 70380 w 406068"/>
              <a:gd name="connsiteY18" fmla="*/ 101583 h 174366"/>
              <a:gd name="connsiteX19" fmla="*/ 55980 w 406068"/>
              <a:gd name="connsiteY19" fmla="*/ 87183 h 174366"/>
              <a:gd name="connsiteX20" fmla="*/ 70380 w 406068"/>
              <a:gd name="connsiteY20" fmla="*/ 72783 h 174366"/>
              <a:gd name="connsiteX21" fmla="*/ 14400 w 406068"/>
              <a:gd name="connsiteY21" fmla="*/ 72783 h 174366"/>
              <a:gd name="connsiteX22" fmla="*/ 28800 w 406068"/>
              <a:gd name="connsiteY22" fmla="*/ 87183 h 174366"/>
              <a:gd name="connsiteX23" fmla="*/ 14400 w 406068"/>
              <a:gd name="connsiteY23" fmla="*/ 101583 h 174366"/>
              <a:gd name="connsiteX24" fmla="*/ 0 w 406068"/>
              <a:gd name="connsiteY24" fmla="*/ 87183 h 174366"/>
              <a:gd name="connsiteX25" fmla="*/ 14400 w 406068"/>
              <a:gd name="connsiteY25" fmla="*/ 72783 h 174366"/>
              <a:gd name="connsiteX26" fmla="*/ 310159 w 406068"/>
              <a:gd name="connsiteY26" fmla="*/ 3588 h 174366"/>
              <a:gd name="connsiteX27" fmla="*/ 327564 w 406068"/>
              <a:gd name="connsiteY27" fmla="*/ 3588 h 174366"/>
              <a:gd name="connsiteX28" fmla="*/ 401343 w 406068"/>
              <a:gd name="connsiteY28" fmla="*/ 77366 h 174366"/>
              <a:gd name="connsiteX29" fmla="*/ 405081 w 406068"/>
              <a:gd name="connsiteY29" fmla="*/ 82420 h 174366"/>
              <a:gd name="connsiteX30" fmla="*/ 405141 w 406068"/>
              <a:gd name="connsiteY30" fmla="*/ 82749 h 174366"/>
              <a:gd name="connsiteX31" fmla="*/ 405919 w 406068"/>
              <a:gd name="connsiteY31" fmla="*/ 86577 h 174366"/>
              <a:gd name="connsiteX32" fmla="*/ 406068 w 406068"/>
              <a:gd name="connsiteY32" fmla="*/ 87146 h 174366"/>
              <a:gd name="connsiteX33" fmla="*/ 405829 w 406068"/>
              <a:gd name="connsiteY33" fmla="*/ 88162 h 174366"/>
              <a:gd name="connsiteX34" fmla="*/ 405320 w 406068"/>
              <a:gd name="connsiteY34" fmla="*/ 90495 h 174366"/>
              <a:gd name="connsiteX35" fmla="*/ 404274 w 406068"/>
              <a:gd name="connsiteY35" fmla="*/ 93097 h 174366"/>
              <a:gd name="connsiteX36" fmla="*/ 403287 w 406068"/>
              <a:gd name="connsiteY36" fmla="*/ 94562 h 174366"/>
              <a:gd name="connsiteX37" fmla="*/ 402360 w 406068"/>
              <a:gd name="connsiteY37" fmla="*/ 95908 h 174366"/>
              <a:gd name="connsiteX38" fmla="*/ 327564 w 406068"/>
              <a:gd name="connsiteY38" fmla="*/ 170733 h 174366"/>
              <a:gd name="connsiteX39" fmla="*/ 310159 w 406068"/>
              <a:gd name="connsiteY39" fmla="*/ 170733 h 174366"/>
              <a:gd name="connsiteX40" fmla="*/ 310159 w 406068"/>
              <a:gd name="connsiteY40" fmla="*/ 153267 h 174366"/>
              <a:gd name="connsiteX41" fmla="*/ 363960 w 406068"/>
              <a:gd name="connsiteY41" fmla="*/ 99437 h 174366"/>
              <a:gd name="connsiteX42" fmla="*/ 243976 w 406068"/>
              <a:gd name="connsiteY42" fmla="*/ 99437 h 174366"/>
              <a:gd name="connsiteX43" fmla="*/ 231446 w 406068"/>
              <a:gd name="connsiteY43" fmla="*/ 86966 h 174366"/>
              <a:gd name="connsiteX44" fmla="*/ 243976 w 406068"/>
              <a:gd name="connsiteY44" fmla="*/ 74496 h 174366"/>
              <a:gd name="connsiteX45" fmla="*/ 363571 w 406068"/>
              <a:gd name="connsiteY45" fmla="*/ 74496 h 174366"/>
              <a:gd name="connsiteX46" fmla="*/ 310159 w 406068"/>
              <a:gd name="connsiteY46" fmla="*/ 21023 h 174366"/>
              <a:gd name="connsiteX47" fmla="*/ 310159 w 406068"/>
              <a:gd name="connsiteY47" fmla="*/ 3588 h 17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06068" h="174366">
                <a:moveTo>
                  <a:pt x="182340" y="72783"/>
                </a:moveTo>
                <a:cubicBezTo>
                  <a:pt x="186317" y="72783"/>
                  <a:pt x="189917" y="74395"/>
                  <a:pt x="192522" y="77001"/>
                </a:cubicBezTo>
                <a:lnTo>
                  <a:pt x="192690" y="77406"/>
                </a:lnTo>
                <a:lnTo>
                  <a:pt x="194665" y="78219"/>
                </a:lnTo>
                <a:cubicBezTo>
                  <a:pt x="196919" y="80477"/>
                  <a:pt x="198310" y="83602"/>
                  <a:pt x="198310" y="87056"/>
                </a:cubicBezTo>
                <a:cubicBezTo>
                  <a:pt x="198310" y="90495"/>
                  <a:pt x="196912" y="93613"/>
                  <a:pt x="194654" y="95871"/>
                </a:cubicBezTo>
                <a:lnTo>
                  <a:pt x="192828" y="96628"/>
                </a:lnTo>
                <a:lnTo>
                  <a:pt x="192522" y="97366"/>
                </a:lnTo>
                <a:cubicBezTo>
                  <a:pt x="189917" y="99971"/>
                  <a:pt x="186317" y="101583"/>
                  <a:pt x="182340" y="101583"/>
                </a:cubicBezTo>
                <a:cubicBezTo>
                  <a:pt x="174387" y="101583"/>
                  <a:pt x="167940" y="95136"/>
                  <a:pt x="167940" y="87183"/>
                </a:cubicBezTo>
                <a:cubicBezTo>
                  <a:pt x="167940" y="79230"/>
                  <a:pt x="174387" y="72783"/>
                  <a:pt x="182340" y="72783"/>
                </a:cubicBezTo>
                <a:close/>
                <a:moveTo>
                  <a:pt x="126360" y="72783"/>
                </a:moveTo>
                <a:cubicBezTo>
                  <a:pt x="134313" y="72783"/>
                  <a:pt x="140760" y="79230"/>
                  <a:pt x="140760" y="87183"/>
                </a:cubicBezTo>
                <a:cubicBezTo>
                  <a:pt x="140760" y="95136"/>
                  <a:pt x="134313" y="101583"/>
                  <a:pt x="126360" y="101583"/>
                </a:cubicBezTo>
                <a:cubicBezTo>
                  <a:pt x="118407" y="101583"/>
                  <a:pt x="111960" y="95136"/>
                  <a:pt x="111960" y="87183"/>
                </a:cubicBezTo>
                <a:cubicBezTo>
                  <a:pt x="111960" y="79230"/>
                  <a:pt x="118407" y="72783"/>
                  <a:pt x="126360" y="72783"/>
                </a:cubicBezTo>
                <a:close/>
                <a:moveTo>
                  <a:pt x="70380" y="72783"/>
                </a:moveTo>
                <a:cubicBezTo>
                  <a:pt x="78333" y="72783"/>
                  <a:pt x="84780" y="79230"/>
                  <a:pt x="84780" y="87183"/>
                </a:cubicBezTo>
                <a:cubicBezTo>
                  <a:pt x="84780" y="95136"/>
                  <a:pt x="78333" y="101583"/>
                  <a:pt x="70380" y="101583"/>
                </a:cubicBezTo>
                <a:cubicBezTo>
                  <a:pt x="62427" y="101583"/>
                  <a:pt x="55980" y="95136"/>
                  <a:pt x="55980" y="87183"/>
                </a:cubicBezTo>
                <a:cubicBezTo>
                  <a:pt x="55980" y="79230"/>
                  <a:pt x="62427" y="72783"/>
                  <a:pt x="70380" y="72783"/>
                </a:cubicBezTo>
                <a:close/>
                <a:moveTo>
                  <a:pt x="14400" y="72783"/>
                </a:moveTo>
                <a:cubicBezTo>
                  <a:pt x="22353" y="72783"/>
                  <a:pt x="28800" y="79230"/>
                  <a:pt x="28800" y="87183"/>
                </a:cubicBezTo>
                <a:cubicBezTo>
                  <a:pt x="28800" y="95136"/>
                  <a:pt x="22353" y="101583"/>
                  <a:pt x="14400" y="101583"/>
                </a:cubicBezTo>
                <a:cubicBezTo>
                  <a:pt x="6447" y="101583"/>
                  <a:pt x="0" y="95136"/>
                  <a:pt x="0" y="87183"/>
                </a:cubicBezTo>
                <a:cubicBezTo>
                  <a:pt x="0" y="79230"/>
                  <a:pt x="6447" y="72783"/>
                  <a:pt x="14400" y="72783"/>
                </a:cubicBezTo>
                <a:close/>
                <a:moveTo>
                  <a:pt x="310159" y="3588"/>
                </a:moveTo>
                <a:cubicBezTo>
                  <a:pt x="314914" y="-1196"/>
                  <a:pt x="322750" y="-1196"/>
                  <a:pt x="327564" y="3588"/>
                </a:cubicBezTo>
                <a:lnTo>
                  <a:pt x="401343" y="77366"/>
                </a:lnTo>
                <a:cubicBezTo>
                  <a:pt x="403018" y="78682"/>
                  <a:pt x="404334" y="80387"/>
                  <a:pt x="405081" y="82420"/>
                </a:cubicBezTo>
                <a:cubicBezTo>
                  <a:pt x="405111" y="82570"/>
                  <a:pt x="405141" y="82660"/>
                  <a:pt x="405141" y="82749"/>
                </a:cubicBezTo>
                <a:cubicBezTo>
                  <a:pt x="405679" y="83946"/>
                  <a:pt x="405859" y="85261"/>
                  <a:pt x="405919" y="86577"/>
                </a:cubicBezTo>
                <a:cubicBezTo>
                  <a:pt x="405919" y="86757"/>
                  <a:pt x="406068" y="86966"/>
                  <a:pt x="406068" y="87146"/>
                </a:cubicBezTo>
                <a:cubicBezTo>
                  <a:pt x="406068" y="87505"/>
                  <a:pt x="405829" y="87804"/>
                  <a:pt x="405829" y="88162"/>
                </a:cubicBezTo>
                <a:cubicBezTo>
                  <a:pt x="405769" y="88940"/>
                  <a:pt x="405590" y="89718"/>
                  <a:pt x="405320" y="90495"/>
                </a:cubicBezTo>
                <a:cubicBezTo>
                  <a:pt x="405081" y="91422"/>
                  <a:pt x="404693" y="92260"/>
                  <a:pt x="404274" y="93097"/>
                </a:cubicBezTo>
                <a:cubicBezTo>
                  <a:pt x="404005" y="93605"/>
                  <a:pt x="403646" y="94084"/>
                  <a:pt x="403287" y="94562"/>
                </a:cubicBezTo>
                <a:cubicBezTo>
                  <a:pt x="402958" y="94981"/>
                  <a:pt x="402808" y="95519"/>
                  <a:pt x="402360" y="95908"/>
                </a:cubicBezTo>
                <a:lnTo>
                  <a:pt x="327564" y="170733"/>
                </a:lnTo>
                <a:cubicBezTo>
                  <a:pt x="322750" y="175577"/>
                  <a:pt x="314914" y="175577"/>
                  <a:pt x="310159" y="170733"/>
                </a:cubicBezTo>
                <a:cubicBezTo>
                  <a:pt x="305344" y="165948"/>
                  <a:pt x="305344" y="158112"/>
                  <a:pt x="310159" y="153267"/>
                </a:cubicBezTo>
                <a:lnTo>
                  <a:pt x="363960" y="99437"/>
                </a:lnTo>
                <a:lnTo>
                  <a:pt x="243976" y="99437"/>
                </a:lnTo>
                <a:cubicBezTo>
                  <a:pt x="237098" y="99437"/>
                  <a:pt x="231446" y="93844"/>
                  <a:pt x="231446" y="86966"/>
                </a:cubicBezTo>
                <a:cubicBezTo>
                  <a:pt x="231446" y="80088"/>
                  <a:pt x="237068" y="74496"/>
                  <a:pt x="243976" y="74496"/>
                </a:cubicBezTo>
                <a:lnTo>
                  <a:pt x="363571" y="74496"/>
                </a:lnTo>
                <a:lnTo>
                  <a:pt x="310159" y="21023"/>
                </a:lnTo>
                <a:cubicBezTo>
                  <a:pt x="305344" y="16268"/>
                  <a:pt x="305344" y="8403"/>
                  <a:pt x="310159" y="358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7" name="矩形: 圆角 5"/>
          <p:cNvSpPr/>
          <p:nvPr/>
        </p:nvSpPr>
        <p:spPr>
          <a:xfrm>
            <a:off x="543560" y="4723765"/>
            <a:ext cx="2709545" cy="450850"/>
          </a:xfrm>
          <a:prstGeom prst="roundRect">
            <a:avLst>
              <a:gd name="adj" fmla="val 50000"/>
            </a:avLst>
          </a:prstGeom>
          <a:gradFill flip="none" rotWithShape="1">
            <a:gsLst>
              <a:gs pos="0">
                <a:schemeClr val="accent2">
                  <a:lumMod val="60000"/>
                  <a:lumOff val="40000"/>
                </a:schemeClr>
              </a:gs>
              <a:gs pos="67000">
                <a:schemeClr val="accent1"/>
              </a:gs>
            </a:gsLst>
            <a:lin ang="2700000" scaled="1"/>
            <a:tileRect/>
          </a:gradFill>
          <a:ln w="12700" cap="flat" cmpd="sng" algn="ctr">
            <a:noFill/>
            <a:prstDash val="solid"/>
            <a:miter lim="800000"/>
          </a:ln>
          <a:effectLst/>
        </p:spPr>
        <p:txBody>
          <a:bodyPr rtlCol="0" anchor="ctr"/>
          <a:lstStyle/>
          <a:p>
            <a:pPr algn="ctr"/>
            <a:r>
              <a:rPr lang="zh-CN" altLang="en-US" sz="1600" b="1" kern="0" dirty="0">
                <a:solidFill>
                  <a:prstClr val="white"/>
                </a:solidFill>
                <a:latin typeface="+mn-ea"/>
              </a:rPr>
              <a:t>同步系统模板</a:t>
            </a:r>
          </a:p>
        </p:txBody>
      </p:sp>
      <p:sp>
        <p:nvSpPr>
          <p:cNvPr id="9" name="矩形: 圆角 5"/>
          <p:cNvSpPr/>
          <p:nvPr/>
        </p:nvSpPr>
        <p:spPr>
          <a:xfrm>
            <a:off x="4450715" y="4732655"/>
            <a:ext cx="3063240" cy="450850"/>
          </a:xfrm>
          <a:prstGeom prst="roundRect">
            <a:avLst>
              <a:gd name="adj" fmla="val 50000"/>
            </a:avLst>
          </a:prstGeom>
          <a:gradFill flip="none" rotWithShape="1">
            <a:gsLst>
              <a:gs pos="0">
                <a:schemeClr val="accent2">
                  <a:lumMod val="60000"/>
                  <a:lumOff val="40000"/>
                </a:schemeClr>
              </a:gs>
              <a:gs pos="67000">
                <a:schemeClr val="accent1"/>
              </a:gs>
            </a:gsLst>
            <a:lin ang="2700000" scaled="1"/>
            <a:tileRect/>
          </a:gradFill>
          <a:ln w="12700" cap="flat" cmpd="sng" algn="ctr">
            <a:noFill/>
            <a:prstDash val="solid"/>
            <a:miter lim="800000"/>
          </a:ln>
          <a:effectLst/>
        </p:spPr>
        <p:txBody>
          <a:bodyPr rtlCol="0" anchor="ctr"/>
          <a:lstStyle/>
          <a:p>
            <a:pPr algn="ctr"/>
            <a:r>
              <a:rPr lang="zh-CN" altLang="en-US" sz="1600" b="1" kern="0" dirty="0">
                <a:solidFill>
                  <a:prstClr val="white"/>
                </a:solidFill>
                <a:latin typeface="+mn-ea"/>
              </a:rPr>
              <a:t>配置企业</a:t>
            </a:r>
            <a:r>
              <a:rPr lang="en-US" altLang="zh-CN" sz="1600" b="1" kern="0" dirty="0">
                <a:solidFill>
                  <a:prstClr val="white"/>
                </a:solidFill>
                <a:latin typeface="+mn-ea"/>
              </a:rPr>
              <a:t>/</a:t>
            </a:r>
            <a:r>
              <a:rPr lang="zh-CN" altLang="en-US" sz="1600" b="1" kern="0" dirty="0">
                <a:solidFill>
                  <a:prstClr val="white"/>
                </a:solidFill>
                <a:latin typeface="+mn-ea"/>
              </a:rPr>
              <a:t>工厂默认打印模板</a:t>
            </a:r>
          </a:p>
        </p:txBody>
      </p:sp>
      <p:sp>
        <p:nvSpPr>
          <p:cNvPr id="10" name="矩形: 圆角 5"/>
          <p:cNvSpPr/>
          <p:nvPr/>
        </p:nvSpPr>
        <p:spPr>
          <a:xfrm>
            <a:off x="8543925" y="4732655"/>
            <a:ext cx="3063240" cy="450850"/>
          </a:xfrm>
          <a:prstGeom prst="roundRect">
            <a:avLst>
              <a:gd name="adj" fmla="val 50000"/>
            </a:avLst>
          </a:prstGeom>
          <a:gradFill flip="none" rotWithShape="1">
            <a:gsLst>
              <a:gs pos="0">
                <a:schemeClr val="accent2">
                  <a:lumMod val="60000"/>
                  <a:lumOff val="40000"/>
                </a:schemeClr>
              </a:gs>
              <a:gs pos="67000">
                <a:schemeClr val="accent1"/>
              </a:gs>
            </a:gsLst>
            <a:lin ang="2700000" scaled="1"/>
            <a:tileRect/>
          </a:gradFill>
          <a:ln w="12700" cap="flat" cmpd="sng" algn="ctr">
            <a:noFill/>
            <a:prstDash val="solid"/>
            <a:miter lim="800000"/>
          </a:ln>
          <a:effectLst/>
        </p:spPr>
        <p:txBody>
          <a:bodyPr rtlCol="0" anchor="ctr"/>
          <a:lstStyle/>
          <a:p>
            <a:pPr algn="ctr"/>
            <a:r>
              <a:rPr sz="1600" b="1" kern="0" dirty="0">
                <a:solidFill>
                  <a:prstClr val="white"/>
                </a:solidFill>
                <a:latin typeface="+mn-ea"/>
              </a:rPr>
              <a:t>打印业务数据</a:t>
            </a:r>
          </a:p>
        </p:txBody>
      </p:sp>
      <p:sp>
        <p:nvSpPr>
          <p:cNvPr id="12" name="文本框 11"/>
          <p:cNvSpPr txBox="1"/>
          <p:nvPr/>
        </p:nvSpPr>
        <p:spPr>
          <a:xfrm>
            <a:off x="543560" y="2870835"/>
            <a:ext cx="2708910" cy="737235"/>
          </a:xfrm>
          <a:prstGeom prst="rect">
            <a:avLst/>
          </a:prstGeom>
          <a:noFill/>
        </p:spPr>
        <p:txBody>
          <a:bodyPr wrap="square" rtlCol="0">
            <a:spAutoFit/>
          </a:bodyPr>
          <a:lstStyle/>
          <a:p>
            <a:pPr>
              <a:lnSpc>
                <a:spcPct val="150000"/>
              </a:lnSpc>
            </a:pPr>
            <a:r>
              <a:rPr lang="zh-CN" altLang="en-US" sz="1400">
                <a:solidFill>
                  <a:schemeClr val="tx1">
                    <a:lumMod val="75000"/>
                    <a:lumOff val="25000"/>
                  </a:schemeClr>
                </a:solidFill>
              </a:rPr>
              <a:t>根据业务打印需求，定义打印模板类型，确认打印元数据类型</a:t>
            </a:r>
          </a:p>
        </p:txBody>
      </p:sp>
      <p:sp>
        <p:nvSpPr>
          <p:cNvPr id="16" name="文本框 15"/>
          <p:cNvSpPr txBox="1"/>
          <p:nvPr/>
        </p:nvSpPr>
        <p:spPr>
          <a:xfrm>
            <a:off x="4450715" y="2870835"/>
            <a:ext cx="3063875" cy="1060450"/>
          </a:xfrm>
          <a:prstGeom prst="rect">
            <a:avLst/>
          </a:prstGeom>
          <a:noFill/>
        </p:spPr>
        <p:txBody>
          <a:bodyPr wrap="square" rtlCol="0">
            <a:spAutoFit/>
          </a:bodyPr>
          <a:lstStyle/>
          <a:p>
            <a:pPr>
              <a:lnSpc>
                <a:spcPct val="150000"/>
              </a:lnSpc>
            </a:pPr>
            <a:r>
              <a:rPr lang="zh-CN" altLang="en-US" sz="1400" dirty="0">
                <a:solidFill>
                  <a:schemeClr val="tx1">
                    <a:lumMod val="75000"/>
                    <a:lumOff val="25000"/>
                  </a:schemeClr>
                </a:solidFill>
              </a:rPr>
              <a:t>根据模板类型，确认表格还是标签样式，配置主元数据及关联关系，设计模板</a:t>
            </a:r>
            <a:r>
              <a:rPr lang="zh-CN" altLang="en-US" sz="1400" dirty="0">
                <a:solidFill>
                  <a:schemeClr val="tx1">
                    <a:lumMod val="75000"/>
                    <a:lumOff val="25000"/>
                  </a:schemeClr>
                </a:solidFill>
                <a:sym typeface="+mn-ea"/>
              </a:rPr>
              <a:t>排版样式等</a:t>
            </a:r>
          </a:p>
        </p:txBody>
      </p:sp>
      <p:sp>
        <p:nvSpPr>
          <p:cNvPr id="18" name="文本框 17"/>
          <p:cNvSpPr txBox="1"/>
          <p:nvPr/>
        </p:nvSpPr>
        <p:spPr>
          <a:xfrm>
            <a:off x="8543925" y="2876550"/>
            <a:ext cx="3063240" cy="1383665"/>
          </a:xfrm>
          <a:prstGeom prst="rect">
            <a:avLst/>
          </a:prstGeom>
          <a:noFill/>
        </p:spPr>
        <p:txBody>
          <a:bodyPr wrap="square" rtlCol="0">
            <a:spAutoFit/>
          </a:bodyPr>
          <a:lstStyle/>
          <a:p>
            <a:pPr>
              <a:lnSpc>
                <a:spcPct val="150000"/>
              </a:lnSpc>
            </a:pPr>
            <a:r>
              <a:rPr lang="zh-CN" altLang="en-US" sz="1400">
                <a:solidFill>
                  <a:schemeClr val="tx1">
                    <a:lumMod val="75000"/>
                    <a:lumOff val="25000"/>
                  </a:schemeClr>
                </a:solidFill>
              </a:rPr>
              <a:t>在进行数据打印时，需要根据模板类型选择一个模板进行打印，在企业未拉取系统模板或企业工厂未配置默认打印模板时使用系统配置的默认模板</a:t>
            </a:r>
            <a:endParaRPr lang="zh-CN" altLang="en-US"/>
          </a:p>
        </p:txBody>
      </p:sp>
      <p:sp>
        <p:nvSpPr>
          <p:cNvPr id="21" name="文本框 20"/>
          <p:cNvSpPr txBox="1"/>
          <p:nvPr/>
        </p:nvSpPr>
        <p:spPr>
          <a:xfrm>
            <a:off x="543560" y="1831975"/>
            <a:ext cx="1427480" cy="445135"/>
          </a:xfrm>
          <a:prstGeom prst="rect">
            <a:avLst/>
          </a:prstGeom>
          <a:noFill/>
        </p:spPr>
        <p:txBody>
          <a:bodyPr wrap="square" rtlCol="0" anchor="t">
            <a:spAutoFit/>
          </a:bodyPr>
          <a:lstStyle/>
          <a:p>
            <a:r>
              <a:rPr lang="zh-CN" altLang="en-US" sz="2300" b="1" kern="0" dirty="0">
                <a:solidFill>
                  <a:schemeClr val="tx1"/>
                </a:solidFill>
                <a:latin typeface="微软雅黑" panose="020B0503020204020204" pitchFamily="34" charset="-122"/>
                <a:sym typeface="+mn-ea"/>
              </a:rPr>
              <a:t>系统</a:t>
            </a:r>
          </a:p>
        </p:txBody>
      </p:sp>
      <p:sp>
        <p:nvSpPr>
          <p:cNvPr id="22" name="文本框 21"/>
          <p:cNvSpPr txBox="1"/>
          <p:nvPr/>
        </p:nvSpPr>
        <p:spPr>
          <a:xfrm>
            <a:off x="543560" y="4201795"/>
            <a:ext cx="1427480" cy="445135"/>
          </a:xfrm>
          <a:prstGeom prst="rect">
            <a:avLst/>
          </a:prstGeom>
          <a:noFill/>
        </p:spPr>
        <p:txBody>
          <a:bodyPr wrap="square" rtlCol="0" anchor="t">
            <a:spAutoFit/>
          </a:bodyPr>
          <a:lstStyle/>
          <a:p>
            <a:r>
              <a:rPr lang="zh-CN" altLang="en-US" sz="2300" b="1" kern="0" dirty="0">
                <a:solidFill>
                  <a:schemeClr val="tx1"/>
                </a:solidFill>
                <a:latin typeface="微软雅黑" panose="020B0503020204020204" pitchFamily="34" charset="-122"/>
                <a:sym typeface="+mn-ea"/>
              </a:rPr>
              <a:t>企业</a:t>
            </a:r>
          </a:p>
        </p:txBody>
      </p:sp>
      <p:sp>
        <p:nvSpPr>
          <p:cNvPr id="23" name="任意多边形: 形状 16"/>
          <p:cNvSpPr>
            <a:spLocks noChangeAspect="1"/>
          </p:cNvSpPr>
          <p:nvPr/>
        </p:nvSpPr>
        <p:spPr>
          <a:xfrm>
            <a:off x="3438221" y="4764695"/>
            <a:ext cx="827378" cy="355277"/>
          </a:xfrm>
          <a:custGeom>
            <a:avLst/>
            <a:gdLst>
              <a:gd name="connsiteX0" fmla="*/ 182340 w 406068"/>
              <a:gd name="connsiteY0" fmla="*/ 72783 h 174366"/>
              <a:gd name="connsiteX1" fmla="*/ 192522 w 406068"/>
              <a:gd name="connsiteY1" fmla="*/ 77001 h 174366"/>
              <a:gd name="connsiteX2" fmla="*/ 192690 w 406068"/>
              <a:gd name="connsiteY2" fmla="*/ 77406 h 174366"/>
              <a:gd name="connsiteX3" fmla="*/ 194665 w 406068"/>
              <a:gd name="connsiteY3" fmla="*/ 78219 h 174366"/>
              <a:gd name="connsiteX4" fmla="*/ 198310 w 406068"/>
              <a:gd name="connsiteY4" fmla="*/ 87056 h 174366"/>
              <a:gd name="connsiteX5" fmla="*/ 194654 w 406068"/>
              <a:gd name="connsiteY5" fmla="*/ 95871 h 174366"/>
              <a:gd name="connsiteX6" fmla="*/ 192828 w 406068"/>
              <a:gd name="connsiteY6" fmla="*/ 96628 h 174366"/>
              <a:gd name="connsiteX7" fmla="*/ 192522 w 406068"/>
              <a:gd name="connsiteY7" fmla="*/ 97366 h 174366"/>
              <a:gd name="connsiteX8" fmla="*/ 182340 w 406068"/>
              <a:gd name="connsiteY8" fmla="*/ 101583 h 174366"/>
              <a:gd name="connsiteX9" fmla="*/ 167940 w 406068"/>
              <a:gd name="connsiteY9" fmla="*/ 87183 h 174366"/>
              <a:gd name="connsiteX10" fmla="*/ 182340 w 406068"/>
              <a:gd name="connsiteY10" fmla="*/ 72783 h 174366"/>
              <a:gd name="connsiteX11" fmla="*/ 126360 w 406068"/>
              <a:gd name="connsiteY11" fmla="*/ 72783 h 174366"/>
              <a:gd name="connsiteX12" fmla="*/ 140760 w 406068"/>
              <a:gd name="connsiteY12" fmla="*/ 87183 h 174366"/>
              <a:gd name="connsiteX13" fmla="*/ 126360 w 406068"/>
              <a:gd name="connsiteY13" fmla="*/ 101583 h 174366"/>
              <a:gd name="connsiteX14" fmla="*/ 111960 w 406068"/>
              <a:gd name="connsiteY14" fmla="*/ 87183 h 174366"/>
              <a:gd name="connsiteX15" fmla="*/ 126360 w 406068"/>
              <a:gd name="connsiteY15" fmla="*/ 72783 h 174366"/>
              <a:gd name="connsiteX16" fmla="*/ 70380 w 406068"/>
              <a:gd name="connsiteY16" fmla="*/ 72783 h 174366"/>
              <a:gd name="connsiteX17" fmla="*/ 84780 w 406068"/>
              <a:gd name="connsiteY17" fmla="*/ 87183 h 174366"/>
              <a:gd name="connsiteX18" fmla="*/ 70380 w 406068"/>
              <a:gd name="connsiteY18" fmla="*/ 101583 h 174366"/>
              <a:gd name="connsiteX19" fmla="*/ 55980 w 406068"/>
              <a:gd name="connsiteY19" fmla="*/ 87183 h 174366"/>
              <a:gd name="connsiteX20" fmla="*/ 70380 w 406068"/>
              <a:gd name="connsiteY20" fmla="*/ 72783 h 174366"/>
              <a:gd name="connsiteX21" fmla="*/ 14400 w 406068"/>
              <a:gd name="connsiteY21" fmla="*/ 72783 h 174366"/>
              <a:gd name="connsiteX22" fmla="*/ 28800 w 406068"/>
              <a:gd name="connsiteY22" fmla="*/ 87183 h 174366"/>
              <a:gd name="connsiteX23" fmla="*/ 14400 w 406068"/>
              <a:gd name="connsiteY23" fmla="*/ 101583 h 174366"/>
              <a:gd name="connsiteX24" fmla="*/ 0 w 406068"/>
              <a:gd name="connsiteY24" fmla="*/ 87183 h 174366"/>
              <a:gd name="connsiteX25" fmla="*/ 14400 w 406068"/>
              <a:gd name="connsiteY25" fmla="*/ 72783 h 174366"/>
              <a:gd name="connsiteX26" fmla="*/ 310159 w 406068"/>
              <a:gd name="connsiteY26" fmla="*/ 3588 h 174366"/>
              <a:gd name="connsiteX27" fmla="*/ 327564 w 406068"/>
              <a:gd name="connsiteY27" fmla="*/ 3588 h 174366"/>
              <a:gd name="connsiteX28" fmla="*/ 401343 w 406068"/>
              <a:gd name="connsiteY28" fmla="*/ 77366 h 174366"/>
              <a:gd name="connsiteX29" fmla="*/ 405081 w 406068"/>
              <a:gd name="connsiteY29" fmla="*/ 82420 h 174366"/>
              <a:gd name="connsiteX30" fmla="*/ 405141 w 406068"/>
              <a:gd name="connsiteY30" fmla="*/ 82749 h 174366"/>
              <a:gd name="connsiteX31" fmla="*/ 405919 w 406068"/>
              <a:gd name="connsiteY31" fmla="*/ 86577 h 174366"/>
              <a:gd name="connsiteX32" fmla="*/ 406068 w 406068"/>
              <a:gd name="connsiteY32" fmla="*/ 87146 h 174366"/>
              <a:gd name="connsiteX33" fmla="*/ 405829 w 406068"/>
              <a:gd name="connsiteY33" fmla="*/ 88162 h 174366"/>
              <a:gd name="connsiteX34" fmla="*/ 405320 w 406068"/>
              <a:gd name="connsiteY34" fmla="*/ 90495 h 174366"/>
              <a:gd name="connsiteX35" fmla="*/ 404274 w 406068"/>
              <a:gd name="connsiteY35" fmla="*/ 93097 h 174366"/>
              <a:gd name="connsiteX36" fmla="*/ 403287 w 406068"/>
              <a:gd name="connsiteY36" fmla="*/ 94562 h 174366"/>
              <a:gd name="connsiteX37" fmla="*/ 402360 w 406068"/>
              <a:gd name="connsiteY37" fmla="*/ 95908 h 174366"/>
              <a:gd name="connsiteX38" fmla="*/ 327564 w 406068"/>
              <a:gd name="connsiteY38" fmla="*/ 170733 h 174366"/>
              <a:gd name="connsiteX39" fmla="*/ 310159 w 406068"/>
              <a:gd name="connsiteY39" fmla="*/ 170733 h 174366"/>
              <a:gd name="connsiteX40" fmla="*/ 310159 w 406068"/>
              <a:gd name="connsiteY40" fmla="*/ 153267 h 174366"/>
              <a:gd name="connsiteX41" fmla="*/ 363960 w 406068"/>
              <a:gd name="connsiteY41" fmla="*/ 99437 h 174366"/>
              <a:gd name="connsiteX42" fmla="*/ 243976 w 406068"/>
              <a:gd name="connsiteY42" fmla="*/ 99437 h 174366"/>
              <a:gd name="connsiteX43" fmla="*/ 231446 w 406068"/>
              <a:gd name="connsiteY43" fmla="*/ 86966 h 174366"/>
              <a:gd name="connsiteX44" fmla="*/ 243976 w 406068"/>
              <a:gd name="connsiteY44" fmla="*/ 74496 h 174366"/>
              <a:gd name="connsiteX45" fmla="*/ 363571 w 406068"/>
              <a:gd name="connsiteY45" fmla="*/ 74496 h 174366"/>
              <a:gd name="connsiteX46" fmla="*/ 310159 w 406068"/>
              <a:gd name="connsiteY46" fmla="*/ 21023 h 174366"/>
              <a:gd name="connsiteX47" fmla="*/ 310159 w 406068"/>
              <a:gd name="connsiteY47" fmla="*/ 3588 h 17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06068" h="174366">
                <a:moveTo>
                  <a:pt x="182340" y="72783"/>
                </a:moveTo>
                <a:cubicBezTo>
                  <a:pt x="186317" y="72783"/>
                  <a:pt x="189917" y="74395"/>
                  <a:pt x="192522" y="77001"/>
                </a:cubicBezTo>
                <a:lnTo>
                  <a:pt x="192690" y="77406"/>
                </a:lnTo>
                <a:lnTo>
                  <a:pt x="194665" y="78219"/>
                </a:lnTo>
                <a:cubicBezTo>
                  <a:pt x="196919" y="80477"/>
                  <a:pt x="198310" y="83602"/>
                  <a:pt x="198310" y="87056"/>
                </a:cubicBezTo>
                <a:cubicBezTo>
                  <a:pt x="198310" y="90495"/>
                  <a:pt x="196912" y="93613"/>
                  <a:pt x="194654" y="95871"/>
                </a:cubicBezTo>
                <a:lnTo>
                  <a:pt x="192828" y="96628"/>
                </a:lnTo>
                <a:lnTo>
                  <a:pt x="192522" y="97366"/>
                </a:lnTo>
                <a:cubicBezTo>
                  <a:pt x="189917" y="99971"/>
                  <a:pt x="186317" y="101583"/>
                  <a:pt x="182340" y="101583"/>
                </a:cubicBezTo>
                <a:cubicBezTo>
                  <a:pt x="174387" y="101583"/>
                  <a:pt x="167940" y="95136"/>
                  <a:pt x="167940" y="87183"/>
                </a:cubicBezTo>
                <a:cubicBezTo>
                  <a:pt x="167940" y="79230"/>
                  <a:pt x="174387" y="72783"/>
                  <a:pt x="182340" y="72783"/>
                </a:cubicBezTo>
                <a:close/>
                <a:moveTo>
                  <a:pt x="126360" y="72783"/>
                </a:moveTo>
                <a:cubicBezTo>
                  <a:pt x="134313" y="72783"/>
                  <a:pt x="140760" y="79230"/>
                  <a:pt x="140760" y="87183"/>
                </a:cubicBezTo>
                <a:cubicBezTo>
                  <a:pt x="140760" y="95136"/>
                  <a:pt x="134313" y="101583"/>
                  <a:pt x="126360" y="101583"/>
                </a:cubicBezTo>
                <a:cubicBezTo>
                  <a:pt x="118407" y="101583"/>
                  <a:pt x="111960" y="95136"/>
                  <a:pt x="111960" y="87183"/>
                </a:cubicBezTo>
                <a:cubicBezTo>
                  <a:pt x="111960" y="79230"/>
                  <a:pt x="118407" y="72783"/>
                  <a:pt x="126360" y="72783"/>
                </a:cubicBezTo>
                <a:close/>
                <a:moveTo>
                  <a:pt x="70380" y="72783"/>
                </a:moveTo>
                <a:cubicBezTo>
                  <a:pt x="78333" y="72783"/>
                  <a:pt x="84780" y="79230"/>
                  <a:pt x="84780" y="87183"/>
                </a:cubicBezTo>
                <a:cubicBezTo>
                  <a:pt x="84780" y="95136"/>
                  <a:pt x="78333" y="101583"/>
                  <a:pt x="70380" y="101583"/>
                </a:cubicBezTo>
                <a:cubicBezTo>
                  <a:pt x="62427" y="101583"/>
                  <a:pt x="55980" y="95136"/>
                  <a:pt x="55980" y="87183"/>
                </a:cubicBezTo>
                <a:cubicBezTo>
                  <a:pt x="55980" y="79230"/>
                  <a:pt x="62427" y="72783"/>
                  <a:pt x="70380" y="72783"/>
                </a:cubicBezTo>
                <a:close/>
                <a:moveTo>
                  <a:pt x="14400" y="72783"/>
                </a:moveTo>
                <a:cubicBezTo>
                  <a:pt x="22353" y="72783"/>
                  <a:pt x="28800" y="79230"/>
                  <a:pt x="28800" y="87183"/>
                </a:cubicBezTo>
                <a:cubicBezTo>
                  <a:pt x="28800" y="95136"/>
                  <a:pt x="22353" y="101583"/>
                  <a:pt x="14400" y="101583"/>
                </a:cubicBezTo>
                <a:cubicBezTo>
                  <a:pt x="6447" y="101583"/>
                  <a:pt x="0" y="95136"/>
                  <a:pt x="0" y="87183"/>
                </a:cubicBezTo>
                <a:cubicBezTo>
                  <a:pt x="0" y="79230"/>
                  <a:pt x="6447" y="72783"/>
                  <a:pt x="14400" y="72783"/>
                </a:cubicBezTo>
                <a:close/>
                <a:moveTo>
                  <a:pt x="310159" y="3588"/>
                </a:moveTo>
                <a:cubicBezTo>
                  <a:pt x="314914" y="-1196"/>
                  <a:pt x="322750" y="-1196"/>
                  <a:pt x="327564" y="3588"/>
                </a:cubicBezTo>
                <a:lnTo>
                  <a:pt x="401343" y="77366"/>
                </a:lnTo>
                <a:cubicBezTo>
                  <a:pt x="403018" y="78682"/>
                  <a:pt x="404334" y="80387"/>
                  <a:pt x="405081" y="82420"/>
                </a:cubicBezTo>
                <a:cubicBezTo>
                  <a:pt x="405111" y="82570"/>
                  <a:pt x="405141" y="82660"/>
                  <a:pt x="405141" y="82749"/>
                </a:cubicBezTo>
                <a:cubicBezTo>
                  <a:pt x="405679" y="83946"/>
                  <a:pt x="405859" y="85261"/>
                  <a:pt x="405919" y="86577"/>
                </a:cubicBezTo>
                <a:cubicBezTo>
                  <a:pt x="405919" y="86757"/>
                  <a:pt x="406068" y="86966"/>
                  <a:pt x="406068" y="87146"/>
                </a:cubicBezTo>
                <a:cubicBezTo>
                  <a:pt x="406068" y="87505"/>
                  <a:pt x="405829" y="87804"/>
                  <a:pt x="405829" y="88162"/>
                </a:cubicBezTo>
                <a:cubicBezTo>
                  <a:pt x="405769" y="88940"/>
                  <a:pt x="405590" y="89718"/>
                  <a:pt x="405320" y="90495"/>
                </a:cubicBezTo>
                <a:cubicBezTo>
                  <a:pt x="405081" y="91422"/>
                  <a:pt x="404693" y="92260"/>
                  <a:pt x="404274" y="93097"/>
                </a:cubicBezTo>
                <a:cubicBezTo>
                  <a:pt x="404005" y="93605"/>
                  <a:pt x="403646" y="94084"/>
                  <a:pt x="403287" y="94562"/>
                </a:cubicBezTo>
                <a:cubicBezTo>
                  <a:pt x="402958" y="94981"/>
                  <a:pt x="402808" y="95519"/>
                  <a:pt x="402360" y="95908"/>
                </a:cubicBezTo>
                <a:lnTo>
                  <a:pt x="327564" y="170733"/>
                </a:lnTo>
                <a:cubicBezTo>
                  <a:pt x="322750" y="175577"/>
                  <a:pt x="314914" y="175577"/>
                  <a:pt x="310159" y="170733"/>
                </a:cubicBezTo>
                <a:cubicBezTo>
                  <a:pt x="305344" y="165948"/>
                  <a:pt x="305344" y="158112"/>
                  <a:pt x="310159" y="153267"/>
                </a:cubicBezTo>
                <a:lnTo>
                  <a:pt x="363960" y="99437"/>
                </a:lnTo>
                <a:lnTo>
                  <a:pt x="243976" y="99437"/>
                </a:lnTo>
                <a:cubicBezTo>
                  <a:pt x="237098" y="99437"/>
                  <a:pt x="231446" y="93844"/>
                  <a:pt x="231446" y="86966"/>
                </a:cubicBezTo>
                <a:cubicBezTo>
                  <a:pt x="231446" y="80088"/>
                  <a:pt x="237068" y="74496"/>
                  <a:pt x="243976" y="74496"/>
                </a:cubicBezTo>
                <a:lnTo>
                  <a:pt x="363571" y="74496"/>
                </a:lnTo>
                <a:lnTo>
                  <a:pt x="310159" y="21023"/>
                </a:lnTo>
                <a:cubicBezTo>
                  <a:pt x="305344" y="16268"/>
                  <a:pt x="305344" y="8403"/>
                  <a:pt x="310159" y="358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4" name="任意多边形: 形状 16"/>
          <p:cNvSpPr>
            <a:spLocks noChangeAspect="1"/>
          </p:cNvSpPr>
          <p:nvPr/>
        </p:nvSpPr>
        <p:spPr>
          <a:xfrm>
            <a:off x="7615251" y="4764695"/>
            <a:ext cx="827378" cy="355277"/>
          </a:xfrm>
          <a:custGeom>
            <a:avLst/>
            <a:gdLst>
              <a:gd name="connsiteX0" fmla="*/ 182340 w 406068"/>
              <a:gd name="connsiteY0" fmla="*/ 72783 h 174366"/>
              <a:gd name="connsiteX1" fmla="*/ 192522 w 406068"/>
              <a:gd name="connsiteY1" fmla="*/ 77001 h 174366"/>
              <a:gd name="connsiteX2" fmla="*/ 192690 w 406068"/>
              <a:gd name="connsiteY2" fmla="*/ 77406 h 174366"/>
              <a:gd name="connsiteX3" fmla="*/ 194665 w 406068"/>
              <a:gd name="connsiteY3" fmla="*/ 78219 h 174366"/>
              <a:gd name="connsiteX4" fmla="*/ 198310 w 406068"/>
              <a:gd name="connsiteY4" fmla="*/ 87056 h 174366"/>
              <a:gd name="connsiteX5" fmla="*/ 194654 w 406068"/>
              <a:gd name="connsiteY5" fmla="*/ 95871 h 174366"/>
              <a:gd name="connsiteX6" fmla="*/ 192828 w 406068"/>
              <a:gd name="connsiteY6" fmla="*/ 96628 h 174366"/>
              <a:gd name="connsiteX7" fmla="*/ 192522 w 406068"/>
              <a:gd name="connsiteY7" fmla="*/ 97366 h 174366"/>
              <a:gd name="connsiteX8" fmla="*/ 182340 w 406068"/>
              <a:gd name="connsiteY8" fmla="*/ 101583 h 174366"/>
              <a:gd name="connsiteX9" fmla="*/ 167940 w 406068"/>
              <a:gd name="connsiteY9" fmla="*/ 87183 h 174366"/>
              <a:gd name="connsiteX10" fmla="*/ 182340 w 406068"/>
              <a:gd name="connsiteY10" fmla="*/ 72783 h 174366"/>
              <a:gd name="connsiteX11" fmla="*/ 126360 w 406068"/>
              <a:gd name="connsiteY11" fmla="*/ 72783 h 174366"/>
              <a:gd name="connsiteX12" fmla="*/ 140760 w 406068"/>
              <a:gd name="connsiteY12" fmla="*/ 87183 h 174366"/>
              <a:gd name="connsiteX13" fmla="*/ 126360 w 406068"/>
              <a:gd name="connsiteY13" fmla="*/ 101583 h 174366"/>
              <a:gd name="connsiteX14" fmla="*/ 111960 w 406068"/>
              <a:gd name="connsiteY14" fmla="*/ 87183 h 174366"/>
              <a:gd name="connsiteX15" fmla="*/ 126360 w 406068"/>
              <a:gd name="connsiteY15" fmla="*/ 72783 h 174366"/>
              <a:gd name="connsiteX16" fmla="*/ 70380 w 406068"/>
              <a:gd name="connsiteY16" fmla="*/ 72783 h 174366"/>
              <a:gd name="connsiteX17" fmla="*/ 84780 w 406068"/>
              <a:gd name="connsiteY17" fmla="*/ 87183 h 174366"/>
              <a:gd name="connsiteX18" fmla="*/ 70380 w 406068"/>
              <a:gd name="connsiteY18" fmla="*/ 101583 h 174366"/>
              <a:gd name="connsiteX19" fmla="*/ 55980 w 406068"/>
              <a:gd name="connsiteY19" fmla="*/ 87183 h 174366"/>
              <a:gd name="connsiteX20" fmla="*/ 70380 w 406068"/>
              <a:gd name="connsiteY20" fmla="*/ 72783 h 174366"/>
              <a:gd name="connsiteX21" fmla="*/ 14400 w 406068"/>
              <a:gd name="connsiteY21" fmla="*/ 72783 h 174366"/>
              <a:gd name="connsiteX22" fmla="*/ 28800 w 406068"/>
              <a:gd name="connsiteY22" fmla="*/ 87183 h 174366"/>
              <a:gd name="connsiteX23" fmla="*/ 14400 w 406068"/>
              <a:gd name="connsiteY23" fmla="*/ 101583 h 174366"/>
              <a:gd name="connsiteX24" fmla="*/ 0 w 406068"/>
              <a:gd name="connsiteY24" fmla="*/ 87183 h 174366"/>
              <a:gd name="connsiteX25" fmla="*/ 14400 w 406068"/>
              <a:gd name="connsiteY25" fmla="*/ 72783 h 174366"/>
              <a:gd name="connsiteX26" fmla="*/ 310159 w 406068"/>
              <a:gd name="connsiteY26" fmla="*/ 3588 h 174366"/>
              <a:gd name="connsiteX27" fmla="*/ 327564 w 406068"/>
              <a:gd name="connsiteY27" fmla="*/ 3588 h 174366"/>
              <a:gd name="connsiteX28" fmla="*/ 401343 w 406068"/>
              <a:gd name="connsiteY28" fmla="*/ 77366 h 174366"/>
              <a:gd name="connsiteX29" fmla="*/ 405081 w 406068"/>
              <a:gd name="connsiteY29" fmla="*/ 82420 h 174366"/>
              <a:gd name="connsiteX30" fmla="*/ 405141 w 406068"/>
              <a:gd name="connsiteY30" fmla="*/ 82749 h 174366"/>
              <a:gd name="connsiteX31" fmla="*/ 405919 w 406068"/>
              <a:gd name="connsiteY31" fmla="*/ 86577 h 174366"/>
              <a:gd name="connsiteX32" fmla="*/ 406068 w 406068"/>
              <a:gd name="connsiteY32" fmla="*/ 87146 h 174366"/>
              <a:gd name="connsiteX33" fmla="*/ 405829 w 406068"/>
              <a:gd name="connsiteY33" fmla="*/ 88162 h 174366"/>
              <a:gd name="connsiteX34" fmla="*/ 405320 w 406068"/>
              <a:gd name="connsiteY34" fmla="*/ 90495 h 174366"/>
              <a:gd name="connsiteX35" fmla="*/ 404274 w 406068"/>
              <a:gd name="connsiteY35" fmla="*/ 93097 h 174366"/>
              <a:gd name="connsiteX36" fmla="*/ 403287 w 406068"/>
              <a:gd name="connsiteY36" fmla="*/ 94562 h 174366"/>
              <a:gd name="connsiteX37" fmla="*/ 402360 w 406068"/>
              <a:gd name="connsiteY37" fmla="*/ 95908 h 174366"/>
              <a:gd name="connsiteX38" fmla="*/ 327564 w 406068"/>
              <a:gd name="connsiteY38" fmla="*/ 170733 h 174366"/>
              <a:gd name="connsiteX39" fmla="*/ 310159 w 406068"/>
              <a:gd name="connsiteY39" fmla="*/ 170733 h 174366"/>
              <a:gd name="connsiteX40" fmla="*/ 310159 w 406068"/>
              <a:gd name="connsiteY40" fmla="*/ 153267 h 174366"/>
              <a:gd name="connsiteX41" fmla="*/ 363960 w 406068"/>
              <a:gd name="connsiteY41" fmla="*/ 99437 h 174366"/>
              <a:gd name="connsiteX42" fmla="*/ 243976 w 406068"/>
              <a:gd name="connsiteY42" fmla="*/ 99437 h 174366"/>
              <a:gd name="connsiteX43" fmla="*/ 231446 w 406068"/>
              <a:gd name="connsiteY43" fmla="*/ 86966 h 174366"/>
              <a:gd name="connsiteX44" fmla="*/ 243976 w 406068"/>
              <a:gd name="connsiteY44" fmla="*/ 74496 h 174366"/>
              <a:gd name="connsiteX45" fmla="*/ 363571 w 406068"/>
              <a:gd name="connsiteY45" fmla="*/ 74496 h 174366"/>
              <a:gd name="connsiteX46" fmla="*/ 310159 w 406068"/>
              <a:gd name="connsiteY46" fmla="*/ 21023 h 174366"/>
              <a:gd name="connsiteX47" fmla="*/ 310159 w 406068"/>
              <a:gd name="connsiteY47" fmla="*/ 3588 h 174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06068" h="174366">
                <a:moveTo>
                  <a:pt x="182340" y="72783"/>
                </a:moveTo>
                <a:cubicBezTo>
                  <a:pt x="186317" y="72783"/>
                  <a:pt x="189917" y="74395"/>
                  <a:pt x="192522" y="77001"/>
                </a:cubicBezTo>
                <a:lnTo>
                  <a:pt x="192690" y="77406"/>
                </a:lnTo>
                <a:lnTo>
                  <a:pt x="194665" y="78219"/>
                </a:lnTo>
                <a:cubicBezTo>
                  <a:pt x="196919" y="80477"/>
                  <a:pt x="198310" y="83602"/>
                  <a:pt x="198310" y="87056"/>
                </a:cubicBezTo>
                <a:cubicBezTo>
                  <a:pt x="198310" y="90495"/>
                  <a:pt x="196912" y="93613"/>
                  <a:pt x="194654" y="95871"/>
                </a:cubicBezTo>
                <a:lnTo>
                  <a:pt x="192828" y="96628"/>
                </a:lnTo>
                <a:lnTo>
                  <a:pt x="192522" y="97366"/>
                </a:lnTo>
                <a:cubicBezTo>
                  <a:pt x="189917" y="99971"/>
                  <a:pt x="186317" y="101583"/>
                  <a:pt x="182340" y="101583"/>
                </a:cubicBezTo>
                <a:cubicBezTo>
                  <a:pt x="174387" y="101583"/>
                  <a:pt x="167940" y="95136"/>
                  <a:pt x="167940" y="87183"/>
                </a:cubicBezTo>
                <a:cubicBezTo>
                  <a:pt x="167940" y="79230"/>
                  <a:pt x="174387" y="72783"/>
                  <a:pt x="182340" y="72783"/>
                </a:cubicBezTo>
                <a:close/>
                <a:moveTo>
                  <a:pt x="126360" y="72783"/>
                </a:moveTo>
                <a:cubicBezTo>
                  <a:pt x="134313" y="72783"/>
                  <a:pt x="140760" y="79230"/>
                  <a:pt x="140760" y="87183"/>
                </a:cubicBezTo>
                <a:cubicBezTo>
                  <a:pt x="140760" y="95136"/>
                  <a:pt x="134313" y="101583"/>
                  <a:pt x="126360" y="101583"/>
                </a:cubicBezTo>
                <a:cubicBezTo>
                  <a:pt x="118407" y="101583"/>
                  <a:pt x="111960" y="95136"/>
                  <a:pt x="111960" y="87183"/>
                </a:cubicBezTo>
                <a:cubicBezTo>
                  <a:pt x="111960" y="79230"/>
                  <a:pt x="118407" y="72783"/>
                  <a:pt x="126360" y="72783"/>
                </a:cubicBezTo>
                <a:close/>
                <a:moveTo>
                  <a:pt x="70380" y="72783"/>
                </a:moveTo>
                <a:cubicBezTo>
                  <a:pt x="78333" y="72783"/>
                  <a:pt x="84780" y="79230"/>
                  <a:pt x="84780" y="87183"/>
                </a:cubicBezTo>
                <a:cubicBezTo>
                  <a:pt x="84780" y="95136"/>
                  <a:pt x="78333" y="101583"/>
                  <a:pt x="70380" y="101583"/>
                </a:cubicBezTo>
                <a:cubicBezTo>
                  <a:pt x="62427" y="101583"/>
                  <a:pt x="55980" y="95136"/>
                  <a:pt x="55980" y="87183"/>
                </a:cubicBezTo>
                <a:cubicBezTo>
                  <a:pt x="55980" y="79230"/>
                  <a:pt x="62427" y="72783"/>
                  <a:pt x="70380" y="72783"/>
                </a:cubicBezTo>
                <a:close/>
                <a:moveTo>
                  <a:pt x="14400" y="72783"/>
                </a:moveTo>
                <a:cubicBezTo>
                  <a:pt x="22353" y="72783"/>
                  <a:pt x="28800" y="79230"/>
                  <a:pt x="28800" y="87183"/>
                </a:cubicBezTo>
                <a:cubicBezTo>
                  <a:pt x="28800" y="95136"/>
                  <a:pt x="22353" y="101583"/>
                  <a:pt x="14400" y="101583"/>
                </a:cubicBezTo>
                <a:cubicBezTo>
                  <a:pt x="6447" y="101583"/>
                  <a:pt x="0" y="95136"/>
                  <a:pt x="0" y="87183"/>
                </a:cubicBezTo>
                <a:cubicBezTo>
                  <a:pt x="0" y="79230"/>
                  <a:pt x="6447" y="72783"/>
                  <a:pt x="14400" y="72783"/>
                </a:cubicBezTo>
                <a:close/>
                <a:moveTo>
                  <a:pt x="310159" y="3588"/>
                </a:moveTo>
                <a:cubicBezTo>
                  <a:pt x="314914" y="-1196"/>
                  <a:pt x="322750" y="-1196"/>
                  <a:pt x="327564" y="3588"/>
                </a:cubicBezTo>
                <a:lnTo>
                  <a:pt x="401343" y="77366"/>
                </a:lnTo>
                <a:cubicBezTo>
                  <a:pt x="403018" y="78682"/>
                  <a:pt x="404334" y="80387"/>
                  <a:pt x="405081" y="82420"/>
                </a:cubicBezTo>
                <a:cubicBezTo>
                  <a:pt x="405111" y="82570"/>
                  <a:pt x="405141" y="82660"/>
                  <a:pt x="405141" y="82749"/>
                </a:cubicBezTo>
                <a:cubicBezTo>
                  <a:pt x="405679" y="83946"/>
                  <a:pt x="405859" y="85261"/>
                  <a:pt x="405919" y="86577"/>
                </a:cubicBezTo>
                <a:cubicBezTo>
                  <a:pt x="405919" y="86757"/>
                  <a:pt x="406068" y="86966"/>
                  <a:pt x="406068" y="87146"/>
                </a:cubicBezTo>
                <a:cubicBezTo>
                  <a:pt x="406068" y="87505"/>
                  <a:pt x="405829" y="87804"/>
                  <a:pt x="405829" y="88162"/>
                </a:cubicBezTo>
                <a:cubicBezTo>
                  <a:pt x="405769" y="88940"/>
                  <a:pt x="405590" y="89718"/>
                  <a:pt x="405320" y="90495"/>
                </a:cubicBezTo>
                <a:cubicBezTo>
                  <a:pt x="405081" y="91422"/>
                  <a:pt x="404693" y="92260"/>
                  <a:pt x="404274" y="93097"/>
                </a:cubicBezTo>
                <a:cubicBezTo>
                  <a:pt x="404005" y="93605"/>
                  <a:pt x="403646" y="94084"/>
                  <a:pt x="403287" y="94562"/>
                </a:cubicBezTo>
                <a:cubicBezTo>
                  <a:pt x="402958" y="94981"/>
                  <a:pt x="402808" y="95519"/>
                  <a:pt x="402360" y="95908"/>
                </a:cubicBezTo>
                <a:lnTo>
                  <a:pt x="327564" y="170733"/>
                </a:lnTo>
                <a:cubicBezTo>
                  <a:pt x="322750" y="175577"/>
                  <a:pt x="314914" y="175577"/>
                  <a:pt x="310159" y="170733"/>
                </a:cubicBezTo>
                <a:cubicBezTo>
                  <a:pt x="305344" y="165948"/>
                  <a:pt x="305344" y="158112"/>
                  <a:pt x="310159" y="153267"/>
                </a:cubicBezTo>
                <a:lnTo>
                  <a:pt x="363960" y="99437"/>
                </a:lnTo>
                <a:lnTo>
                  <a:pt x="243976" y="99437"/>
                </a:lnTo>
                <a:cubicBezTo>
                  <a:pt x="237098" y="99437"/>
                  <a:pt x="231446" y="93844"/>
                  <a:pt x="231446" y="86966"/>
                </a:cubicBezTo>
                <a:cubicBezTo>
                  <a:pt x="231446" y="80088"/>
                  <a:pt x="237068" y="74496"/>
                  <a:pt x="243976" y="74496"/>
                </a:cubicBezTo>
                <a:lnTo>
                  <a:pt x="363571" y="74496"/>
                </a:lnTo>
                <a:lnTo>
                  <a:pt x="310159" y="21023"/>
                </a:lnTo>
                <a:cubicBezTo>
                  <a:pt x="305344" y="16268"/>
                  <a:pt x="305344" y="8403"/>
                  <a:pt x="310159" y="358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5" name="文本框 24"/>
          <p:cNvSpPr txBox="1"/>
          <p:nvPr/>
        </p:nvSpPr>
        <p:spPr>
          <a:xfrm>
            <a:off x="543560" y="5174615"/>
            <a:ext cx="2709545" cy="1060450"/>
          </a:xfrm>
          <a:prstGeom prst="rect">
            <a:avLst/>
          </a:prstGeom>
          <a:noFill/>
        </p:spPr>
        <p:txBody>
          <a:bodyPr wrap="square" rtlCol="0">
            <a:spAutoFit/>
          </a:bodyPr>
          <a:lstStyle/>
          <a:p>
            <a:pPr algn="l">
              <a:lnSpc>
                <a:spcPct val="150000"/>
              </a:lnSpc>
              <a:buClrTx/>
              <a:buSzTx/>
              <a:buFontTx/>
            </a:pPr>
            <a:r>
              <a:rPr lang="zh-CN" altLang="en-US" sz="1400">
                <a:solidFill>
                  <a:schemeClr val="tx1">
                    <a:lumMod val="75000"/>
                    <a:lumOff val="25000"/>
                  </a:schemeClr>
                </a:solidFill>
              </a:rPr>
              <a:t>如</a:t>
            </a:r>
            <a:r>
              <a:rPr lang="zh-CN" altLang="en-US" sz="1400">
                <a:solidFill>
                  <a:schemeClr val="tx1">
                    <a:lumMod val="75000"/>
                    <a:lumOff val="25000"/>
                  </a:schemeClr>
                </a:solidFill>
                <a:sym typeface="+mn-ea"/>
              </a:rPr>
              <a:t>若</a:t>
            </a:r>
            <a:r>
              <a:rPr lang="zh-CN" altLang="en-US" sz="1400">
                <a:solidFill>
                  <a:schemeClr val="tx1">
                    <a:lumMod val="75000"/>
                    <a:lumOff val="25000"/>
                  </a:schemeClr>
                </a:solidFill>
              </a:rPr>
              <a:t>优化更改设计模板或变更工厂默认模板，则先需要同步系统模板数据</a:t>
            </a:r>
          </a:p>
        </p:txBody>
      </p:sp>
      <p:sp>
        <p:nvSpPr>
          <p:cNvPr id="26" name="文本框 25"/>
          <p:cNvSpPr txBox="1"/>
          <p:nvPr/>
        </p:nvSpPr>
        <p:spPr>
          <a:xfrm>
            <a:off x="4450715" y="5183505"/>
            <a:ext cx="3063240" cy="1060450"/>
          </a:xfrm>
          <a:prstGeom prst="rect">
            <a:avLst/>
          </a:prstGeom>
          <a:noFill/>
        </p:spPr>
        <p:txBody>
          <a:bodyPr wrap="square" rtlCol="0">
            <a:spAutoFit/>
          </a:bodyPr>
          <a:lstStyle/>
          <a:p>
            <a:pPr>
              <a:lnSpc>
                <a:spcPct val="150000"/>
              </a:lnSpc>
            </a:pPr>
            <a:r>
              <a:rPr lang="zh-CN" altLang="en-US" sz="1400">
                <a:solidFill>
                  <a:schemeClr val="tx1">
                    <a:lumMod val="75000"/>
                    <a:lumOff val="25000"/>
                  </a:schemeClr>
                </a:solidFill>
              </a:rPr>
              <a:t>企业可针对工厂级别进行配置默认打印模板，在进行业务数据打印时，优先选择工厂配置的默认模板</a:t>
            </a:r>
          </a:p>
        </p:txBody>
      </p:sp>
      <p:sp>
        <p:nvSpPr>
          <p:cNvPr id="27" name="文本框 26"/>
          <p:cNvSpPr txBox="1"/>
          <p:nvPr/>
        </p:nvSpPr>
        <p:spPr>
          <a:xfrm>
            <a:off x="8543925" y="5185410"/>
            <a:ext cx="3063240" cy="737235"/>
          </a:xfrm>
          <a:prstGeom prst="rect">
            <a:avLst/>
          </a:prstGeom>
          <a:noFill/>
        </p:spPr>
        <p:txBody>
          <a:bodyPr wrap="square" rtlCol="0">
            <a:spAutoFit/>
          </a:bodyPr>
          <a:lstStyle/>
          <a:p>
            <a:pPr>
              <a:lnSpc>
                <a:spcPct val="150000"/>
              </a:lnSpc>
            </a:pPr>
            <a:r>
              <a:rPr lang="zh-CN" altLang="en-US" sz="1400">
                <a:solidFill>
                  <a:schemeClr val="tx1">
                    <a:lumMod val="75000"/>
                    <a:lumOff val="25000"/>
                  </a:schemeClr>
                </a:solidFill>
              </a:rPr>
              <a:t>在业务列表页面，选择具体的业务数据进行打印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3"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par>
                          <p:cTn id="17" fill="hold">
                            <p:stCondLst>
                              <p:cond delay="1500"/>
                            </p:stCondLst>
                            <p:childTnLst>
                              <p:par>
                                <p:cTn id="18" presetID="18" presetClass="entr" presetSubtype="6"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downRight)">
                                      <p:cBhvr>
                                        <p:cTn id="20" dur="500"/>
                                        <p:tgtEl>
                                          <p:spTgt spid="5"/>
                                        </p:tgtEl>
                                      </p:cBhvr>
                                    </p:animEffect>
                                  </p:childTnLst>
                                </p:cTn>
                              </p:par>
                            </p:childTnLst>
                          </p:cTn>
                        </p:par>
                        <p:par>
                          <p:cTn id="21" fill="hold">
                            <p:stCondLst>
                              <p:cond delay="2000"/>
                            </p:stCondLst>
                            <p:childTnLst>
                              <p:par>
                                <p:cTn id="22" presetID="3" presetClass="entr" presetSubtype="10"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linds(horizontal)">
                                      <p:cBhvr>
                                        <p:cTn id="24" dur="500"/>
                                        <p:tgtEl>
                                          <p:spTgt spid="3"/>
                                        </p:tgtEl>
                                      </p:cBhvr>
                                    </p:animEffect>
                                  </p:childTnLst>
                                </p:cTn>
                              </p:par>
                            </p:childTnLst>
                          </p:cTn>
                        </p:par>
                        <p:par>
                          <p:cTn id="25" fill="hold">
                            <p:stCondLst>
                              <p:cond delay="2500"/>
                            </p:stCondLst>
                            <p:childTnLst>
                              <p:par>
                                <p:cTn id="26" presetID="3" presetClass="entr" presetSubtype="1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childTnLst>
                          </p:cTn>
                        </p:par>
                        <p:par>
                          <p:cTn id="29" fill="hold">
                            <p:stCondLst>
                              <p:cond delay="3000"/>
                            </p:stCondLst>
                            <p:childTnLst>
                              <p:par>
                                <p:cTn id="30" presetID="18" presetClass="entr" presetSubtype="6"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strips(downRight)">
                                      <p:cBhvr>
                                        <p:cTn id="32" dur="500"/>
                                        <p:tgtEl>
                                          <p:spTgt spid="2"/>
                                        </p:tgtEl>
                                      </p:cBhvr>
                                    </p:animEffect>
                                  </p:childTnLst>
                                </p:cTn>
                              </p:par>
                            </p:childTnLst>
                          </p:cTn>
                        </p:par>
                        <p:par>
                          <p:cTn id="33" fill="hold">
                            <p:stCondLst>
                              <p:cond delay="3500"/>
                            </p:stCondLst>
                            <p:childTnLst>
                              <p:par>
                                <p:cTn id="34" presetID="3" presetClass="entr" presetSubtype="10" fill="hold" grpId="0"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linds(horizontal)">
                                      <p:cBhvr>
                                        <p:cTn id="36" dur="500"/>
                                        <p:tgtEl>
                                          <p:spTgt spid="4"/>
                                        </p:tgtEl>
                                      </p:cBhvr>
                                    </p:animEffect>
                                  </p:childTnLst>
                                </p:cTn>
                              </p:par>
                            </p:childTnLst>
                          </p:cTn>
                        </p:par>
                        <p:par>
                          <p:cTn id="37" fill="hold">
                            <p:stCondLst>
                              <p:cond delay="4000"/>
                            </p:stCondLst>
                            <p:childTnLst>
                              <p:par>
                                <p:cTn id="38" presetID="3" presetClass="entr" presetSubtype="10"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linds(horizontal)">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linds(horizontal)">
                                      <p:cBhvr>
                                        <p:cTn id="45" dur="500"/>
                                        <p:tgtEl>
                                          <p:spTgt spid="22"/>
                                        </p:tgtEl>
                                      </p:cBhvr>
                                    </p:animEffect>
                                  </p:childTnLst>
                                </p:cTn>
                              </p:par>
                            </p:childTnLst>
                          </p:cTn>
                        </p:par>
                        <p:par>
                          <p:cTn id="46" fill="hold">
                            <p:stCondLst>
                              <p:cond delay="500"/>
                            </p:stCondLst>
                            <p:childTnLst>
                              <p:par>
                                <p:cTn id="47" presetID="3" presetClass="entr" presetSubtype="10"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blinds(horizontal)">
                                      <p:cBhvr>
                                        <p:cTn id="49" dur="500"/>
                                        <p:tgtEl>
                                          <p:spTgt spid="7"/>
                                        </p:tgtEl>
                                      </p:cBhvr>
                                    </p:animEffect>
                                  </p:childTnLst>
                                </p:cTn>
                              </p:par>
                            </p:childTnLst>
                          </p:cTn>
                        </p:par>
                        <p:par>
                          <p:cTn id="50" fill="hold">
                            <p:stCondLst>
                              <p:cond delay="1000"/>
                            </p:stCondLst>
                            <p:childTnLst>
                              <p:par>
                                <p:cTn id="51" presetID="3" presetClass="entr" presetSubtype="10" fill="hold" grpId="0"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blinds(horizontal)">
                                      <p:cBhvr>
                                        <p:cTn id="53" dur="500"/>
                                        <p:tgtEl>
                                          <p:spTgt spid="25"/>
                                        </p:tgtEl>
                                      </p:cBhvr>
                                    </p:animEffect>
                                  </p:childTnLst>
                                </p:cTn>
                              </p:par>
                            </p:childTnLst>
                          </p:cTn>
                        </p:par>
                        <p:par>
                          <p:cTn id="54" fill="hold">
                            <p:stCondLst>
                              <p:cond delay="1500"/>
                            </p:stCondLst>
                            <p:childTnLst>
                              <p:par>
                                <p:cTn id="55" presetID="18" presetClass="entr" presetSubtype="6"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strips(downRight)">
                                      <p:cBhvr>
                                        <p:cTn id="57" dur="500"/>
                                        <p:tgtEl>
                                          <p:spTgt spid="23"/>
                                        </p:tgtEl>
                                      </p:cBhvr>
                                    </p:animEffect>
                                  </p:childTnLst>
                                </p:cTn>
                              </p:par>
                            </p:childTnLst>
                          </p:cTn>
                        </p:par>
                        <p:par>
                          <p:cTn id="58" fill="hold">
                            <p:stCondLst>
                              <p:cond delay="2000"/>
                            </p:stCondLst>
                            <p:childTnLst>
                              <p:par>
                                <p:cTn id="59" presetID="3" presetClass="entr" presetSubtype="10" fill="hold" grpId="0" nodeType="after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blinds(horizontal)">
                                      <p:cBhvr>
                                        <p:cTn id="61" dur="500"/>
                                        <p:tgtEl>
                                          <p:spTgt spid="9"/>
                                        </p:tgtEl>
                                      </p:cBhvr>
                                    </p:animEffect>
                                  </p:childTnLst>
                                </p:cTn>
                              </p:par>
                            </p:childTnLst>
                          </p:cTn>
                        </p:par>
                        <p:par>
                          <p:cTn id="62" fill="hold">
                            <p:stCondLst>
                              <p:cond delay="2500"/>
                            </p:stCondLst>
                            <p:childTnLst>
                              <p:par>
                                <p:cTn id="63" presetID="3" presetClass="entr" presetSubtype="10" fill="hold" grpId="0" nodeType="after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blinds(horizontal)">
                                      <p:cBhvr>
                                        <p:cTn id="65" dur="500"/>
                                        <p:tgtEl>
                                          <p:spTgt spid="26"/>
                                        </p:tgtEl>
                                      </p:cBhvr>
                                    </p:animEffect>
                                  </p:childTnLst>
                                </p:cTn>
                              </p:par>
                            </p:childTnLst>
                          </p:cTn>
                        </p:par>
                        <p:par>
                          <p:cTn id="66" fill="hold">
                            <p:stCondLst>
                              <p:cond delay="3000"/>
                            </p:stCondLst>
                            <p:childTnLst>
                              <p:par>
                                <p:cTn id="67" presetID="18" presetClass="entr" presetSubtype="6" fill="hold" grpId="0"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strips(downRight)">
                                      <p:cBhvr>
                                        <p:cTn id="69" dur="500"/>
                                        <p:tgtEl>
                                          <p:spTgt spid="24"/>
                                        </p:tgtEl>
                                      </p:cBhvr>
                                    </p:animEffect>
                                  </p:childTnLst>
                                </p:cTn>
                              </p:par>
                            </p:childTnLst>
                          </p:cTn>
                        </p:par>
                        <p:par>
                          <p:cTn id="70" fill="hold">
                            <p:stCondLst>
                              <p:cond delay="3500"/>
                            </p:stCondLst>
                            <p:childTnLst>
                              <p:par>
                                <p:cTn id="71" presetID="3" presetClass="entr" presetSubtype="10" fill="hold" grpId="0" nodeType="after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blinds(horizontal)">
                                      <p:cBhvr>
                                        <p:cTn id="73" dur="500"/>
                                        <p:tgtEl>
                                          <p:spTgt spid="10"/>
                                        </p:tgtEl>
                                      </p:cBhvr>
                                    </p:animEffect>
                                  </p:childTnLst>
                                </p:cTn>
                              </p:par>
                            </p:childTnLst>
                          </p:cTn>
                        </p:par>
                        <p:par>
                          <p:cTn id="74" fill="hold">
                            <p:stCondLst>
                              <p:cond delay="4000"/>
                            </p:stCondLst>
                            <p:childTnLst>
                              <p:par>
                                <p:cTn id="75" presetID="3" presetClass="entr" presetSubtype="10" fill="hold" grpId="0" nodeType="after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blinds(horizontal)">
                                      <p:cBhvr>
                                        <p:cTn id="7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4" grpId="0" animBg="1"/>
      <p:bldP spid="5" grpId="0" animBg="1"/>
      <p:bldP spid="7" grpId="0" animBg="1"/>
      <p:bldP spid="9" grpId="0" animBg="1"/>
      <p:bldP spid="10" grpId="0" animBg="1"/>
      <p:bldP spid="12" grpId="0"/>
      <p:bldP spid="16" grpId="0"/>
      <p:bldP spid="18" grpId="0"/>
      <p:bldP spid="21" grpId="1"/>
      <p:bldP spid="21" grpId="3"/>
      <p:bldP spid="22" grpId="0"/>
      <p:bldP spid="23" grpId="0" animBg="1"/>
      <p:bldP spid="24" grpId="0" animBg="1"/>
      <p:bldP spid="25" grpId="0"/>
      <p:bldP spid="26" grpId="0"/>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F65B630-C7FF-41C0-9923-C5E5E29EED81}" type="slidenum">
              <a:rPr lang="zh-CN" altLang="en-US" smtClean="0"/>
              <a:t>4</a:t>
            </a:fld>
            <a:endParaRPr lang="zh-CN" altLang="en-US"/>
          </a:p>
        </p:txBody>
      </p:sp>
      <p:pic>
        <p:nvPicPr>
          <p:cNvPr id="3" name="图片 2" descr="流程图"/>
          <p:cNvPicPr>
            <a:picLocks noChangeAspect="1"/>
          </p:cNvPicPr>
          <p:nvPr/>
        </p:nvPicPr>
        <p:blipFill>
          <a:blip r:embed="rId2"/>
          <a:stretch>
            <a:fillRect/>
          </a:stretch>
        </p:blipFill>
        <p:spPr>
          <a:xfrm>
            <a:off x="635" y="12700"/>
            <a:ext cx="12190730"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形状 19"/>
          <p:cNvSpPr/>
          <p:nvPr/>
        </p:nvSpPr>
        <p:spPr>
          <a:xfrm>
            <a:off x="0" y="-11155"/>
            <a:ext cx="6096000" cy="1699728"/>
          </a:xfrm>
          <a:custGeom>
            <a:avLst/>
            <a:gdLst>
              <a:gd name="connsiteX0" fmla="*/ 3831879 w 3831878"/>
              <a:gd name="connsiteY0" fmla="*/ 0 h 1068430"/>
              <a:gd name="connsiteX1" fmla="*/ 3477331 w 3831878"/>
              <a:gd name="connsiteY1" fmla="*/ 652056 h 1068430"/>
              <a:gd name="connsiteX2" fmla="*/ 2834565 w 3831878"/>
              <a:gd name="connsiteY2" fmla="*/ 1068431 h 1068430"/>
              <a:gd name="connsiteX3" fmla="*/ 0 w 3831878"/>
              <a:gd name="connsiteY3" fmla="*/ 1068431 h 1068430"/>
              <a:gd name="connsiteX4" fmla="*/ 0 w 3831878"/>
              <a:gd name="connsiteY4" fmla="*/ 0 h 1068430"/>
              <a:gd name="connsiteX5" fmla="*/ 3831879 w 3831878"/>
              <a:gd name="connsiteY5" fmla="*/ 0 h 1068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1878" h="1068430">
                <a:moveTo>
                  <a:pt x="3831879" y="0"/>
                </a:moveTo>
                <a:lnTo>
                  <a:pt x="3477331" y="652056"/>
                </a:lnTo>
                <a:cubicBezTo>
                  <a:pt x="3352800" y="881105"/>
                  <a:pt x="3063620" y="1068431"/>
                  <a:pt x="2834565" y="1068431"/>
                </a:cubicBezTo>
                <a:lnTo>
                  <a:pt x="0" y="1068431"/>
                </a:lnTo>
                <a:lnTo>
                  <a:pt x="0" y="0"/>
                </a:lnTo>
                <a:lnTo>
                  <a:pt x="3831879" y="0"/>
                </a:lnTo>
                <a:close/>
              </a:path>
            </a:pathLst>
          </a:custGeom>
          <a:gradFill flip="none" rotWithShape="1">
            <a:gsLst>
              <a:gs pos="0">
                <a:schemeClr val="accent2">
                  <a:lumMod val="20000"/>
                  <a:lumOff val="80000"/>
                  <a:alpha val="20000"/>
                </a:schemeClr>
              </a:gs>
              <a:gs pos="100000">
                <a:schemeClr val="accent1">
                  <a:alpha val="10000"/>
                </a:schemeClr>
              </a:gs>
            </a:gsLst>
            <a:lin ang="2700000" scaled="1"/>
            <a:tileRect/>
          </a:gradFill>
          <a:ln>
            <a:noFill/>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kern="0">
              <a:solidFill>
                <a:prstClr val="white"/>
              </a:solidFill>
              <a:latin typeface="Roboto Regular"/>
              <a:ea typeface="思源黑体 CN Regular"/>
            </a:endParaRPr>
          </a:p>
        </p:txBody>
      </p:sp>
      <p:sp>
        <p:nvSpPr>
          <p:cNvPr id="13" name="标题 12"/>
          <p:cNvSpPr>
            <a:spLocks noGrp="1"/>
          </p:cNvSpPr>
          <p:nvPr>
            <p:ph type="title" idx="4294967295"/>
          </p:nvPr>
        </p:nvSpPr>
        <p:spPr>
          <a:xfrm>
            <a:off x="324485" y="253365"/>
            <a:ext cx="4611370" cy="585470"/>
          </a:xfrm>
          <a:prstGeom prst="rect">
            <a:avLst/>
          </a:prstGeom>
        </p:spPr>
        <p:txBody>
          <a:bodyPr/>
          <a:lstStyle/>
          <a:p>
            <a:r>
              <a:rPr sz="3600" dirty="0">
                <a:solidFill>
                  <a:schemeClr val="accent1"/>
                </a:solidFill>
                <a:sym typeface="+mn-ea"/>
              </a:rPr>
              <a:t>自定义打印模板设计</a:t>
            </a:r>
            <a:endParaRPr lang="zh-CN" altLang="en-US" sz="3600" dirty="0">
              <a:solidFill>
                <a:schemeClr val="accent1"/>
              </a:solidFill>
            </a:endParaRPr>
          </a:p>
        </p:txBody>
      </p:sp>
      <p:sp>
        <p:nvSpPr>
          <p:cNvPr id="11" name="灯片编号占位符 10"/>
          <p:cNvSpPr>
            <a:spLocks noGrp="1"/>
          </p:cNvSpPr>
          <p:nvPr>
            <p:ph type="sldNum" sz="quarter" idx="12"/>
            <p:custDataLst>
              <p:tags r:id="rId1"/>
            </p:custDataLst>
          </p:nvPr>
        </p:nvSpPr>
        <p:spPr/>
        <p:txBody>
          <a:bodyPr/>
          <a:lstStyle/>
          <a:p>
            <a:fld id="{7F65B630-C7FF-41C0-9923-C5E5E29EED81}" type="slidenum">
              <a:rPr lang="en-US" altLang="zh-CN" smtClean="0"/>
              <a:t>5</a:t>
            </a:fld>
            <a:endParaRPr lang="en-US" altLang="zh-CN"/>
          </a:p>
        </p:txBody>
      </p:sp>
      <p:sp>
        <p:nvSpPr>
          <p:cNvPr id="15" name="标题 4"/>
          <p:cNvSpPr>
            <a:spLocks noGrp="1"/>
          </p:cNvSpPr>
          <p:nvPr>
            <p:custDataLst>
              <p:tags r:id="rId2"/>
            </p:custDataLst>
          </p:nvPr>
        </p:nvSpPr>
        <p:spPr>
          <a:xfrm>
            <a:off x="324485" y="898525"/>
            <a:ext cx="3869055" cy="521970"/>
          </a:xfrm>
          <a:prstGeom prst="rect">
            <a:avLst/>
          </a:prstGeom>
        </p:spPr>
        <p:txBody>
          <a:bodyPr wrap="square">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r>
              <a:rPr lang="en-US" altLang="zh-CN" dirty="0">
                <a:solidFill>
                  <a:schemeClr val="accent1">
                    <a:lumMod val="60000"/>
                    <a:lumOff val="40000"/>
                  </a:schemeClr>
                </a:solidFill>
                <a:sym typeface="+mn-ea"/>
              </a:rPr>
              <a:t>—— </a:t>
            </a:r>
            <a:r>
              <a:rPr dirty="0">
                <a:solidFill>
                  <a:schemeClr val="accent1">
                    <a:lumMod val="60000"/>
                    <a:lumOff val="40000"/>
                  </a:schemeClr>
                </a:solidFill>
                <a:sym typeface="+mn-ea"/>
              </a:rPr>
              <a:t>模板展现形式</a:t>
            </a:r>
          </a:p>
        </p:txBody>
      </p:sp>
      <p:sp>
        <p:nvSpPr>
          <p:cNvPr id="17" name="矩形 16"/>
          <p:cNvSpPr/>
          <p:nvPr>
            <p:custDataLst>
              <p:tags r:id="rId3"/>
            </p:custDataLst>
          </p:nvPr>
        </p:nvSpPr>
        <p:spPr>
          <a:xfrm>
            <a:off x="0" y="1688465"/>
            <a:ext cx="12192000" cy="5169535"/>
          </a:xfrm>
          <a:prstGeom prst="rect">
            <a:avLst/>
          </a:prstGeom>
          <a:gradFill>
            <a:gsLst>
              <a:gs pos="10000">
                <a:schemeClr val="accent1">
                  <a:lumMod val="60000"/>
                  <a:lumOff val="40000"/>
                </a:schemeClr>
              </a:gs>
              <a:gs pos="92000">
                <a:schemeClr val="accent1">
                  <a:lumMod val="75000"/>
                </a:schemeClr>
              </a:gs>
            </a:gsLst>
            <a:lin ang="600000" scaled="0"/>
          </a:gradFill>
          <a:ln w="12700" cap="flat" cmpd="sng" algn="ctr">
            <a:noFill/>
            <a:prstDash val="solid"/>
            <a:miter lim="800000"/>
          </a:ln>
          <a:effectLst/>
        </p:spPr>
        <p:txBody>
          <a:bodyPr rtlCol="0" anchor="ctr"/>
          <a:lstStyle/>
          <a:p>
            <a:pPr algn="ctr">
              <a:defRPr/>
            </a:pPr>
            <a:endParaRPr lang="zh-CN" altLang="en-US" kern="0" dirty="0">
              <a:solidFill>
                <a:prstClr val="white"/>
              </a:solidFill>
              <a:latin typeface="微软雅黑" panose="020B0503020204020204" pitchFamily="34" charset="-122"/>
              <a:ea typeface="思源黑体 CN Regular"/>
            </a:endParaRPr>
          </a:p>
        </p:txBody>
      </p:sp>
      <p:sp>
        <p:nvSpPr>
          <p:cNvPr id="19" name="矩形: 圆角 5"/>
          <p:cNvSpPr/>
          <p:nvPr>
            <p:custDataLst>
              <p:tags r:id="rId4"/>
            </p:custDataLst>
          </p:nvPr>
        </p:nvSpPr>
        <p:spPr>
          <a:xfrm>
            <a:off x="1844675" y="2227580"/>
            <a:ext cx="2652395" cy="584835"/>
          </a:xfrm>
          <a:prstGeom prst="roundRect">
            <a:avLst>
              <a:gd name="adj" fmla="val 50000"/>
            </a:avLst>
          </a:prstGeom>
          <a:gradFill flip="none" rotWithShape="1">
            <a:gsLst>
              <a:gs pos="0">
                <a:schemeClr val="accent2">
                  <a:lumMod val="60000"/>
                  <a:lumOff val="40000"/>
                </a:schemeClr>
              </a:gs>
              <a:gs pos="67000">
                <a:schemeClr val="accent1"/>
              </a:gs>
            </a:gsLst>
            <a:lin ang="2700000" scaled="1"/>
            <a:tileRect/>
          </a:gradFill>
          <a:ln w="12700" cap="flat" cmpd="sng" algn="ctr">
            <a:noFill/>
            <a:prstDash val="solid"/>
            <a:miter lim="800000"/>
          </a:ln>
          <a:effectLst/>
        </p:spPr>
        <p:txBody>
          <a:bodyPr rtlCol="0" anchor="ctr"/>
          <a:lstStyle/>
          <a:p>
            <a:pPr algn="ctr"/>
            <a:r>
              <a:rPr lang="zh-CN" altLang="en-US" sz="2300" b="1" kern="0" dirty="0">
                <a:solidFill>
                  <a:prstClr val="white"/>
                </a:solidFill>
                <a:latin typeface="+mn-ea"/>
              </a:rPr>
              <a:t>表格</a:t>
            </a:r>
          </a:p>
        </p:txBody>
      </p:sp>
      <p:sp>
        <p:nvSpPr>
          <p:cNvPr id="28" name="矩形: 圆角 11"/>
          <p:cNvSpPr/>
          <p:nvPr>
            <p:custDataLst>
              <p:tags r:id="rId5"/>
            </p:custDataLst>
          </p:nvPr>
        </p:nvSpPr>
        <p:spPr>
          <a:xfrm>
            <a:off x="7789545" y="2227580"/>
            <a:ext cx="2652395" cy="584835"/>
          </a:xfrm>
          <a:prstGeom prst="roundRect">
            <a:avLst>
              <a:gd name="adj" fmla="val 50000"/>
            </a:avLst>
          </a:prstGeom>
          <a:gradFill flip="none" rotWithShape="1">
            <a:gsLst>
              <a:gs pos="0">
                <a:schemeClr val="accent2">
                  <a:lumMod val="60000"/>
                  <a:lumOff val="40000"/>
                </a:schemeClr>
              </a:gs>
              <a:gs pos="67000">
                <a:schemeClr val="accent1"/>
              </a:gs>
            </a:gsLst>
            <a:lin ang="2700000" scaled="1"/>
            <a:tileRect/>
          </a:gradFill>
          <a:ln w="12700" cap="flat" cmpd="sng" algn="ctr">
            <a:noFill/>
            <a:prstDash val="solid"/>
            <a:miter lim="800000"/>
          </a:ln>
          <a:effectLst/>
        </p:spPr>
        <p:txBody>
          <a:bodyPr rtlCol="0" anchor="ctr"/>
          <a:lstStyle/>
          <a:p>
            <a:pPr algn="ctr"/>
            <a:r>
              <a:rPr lang="zh-CN" altLang="en-US" sz="2300" b="1" kern="0" dirty="0">
                <a:solidFill>
                  <a:prstClr val="white"/>
                </a:solidFill>
                <a:latin typeface="+mn-ea"/>
              </a:rPr>
              <a:t>标签</a:t>
            </a:r>
          </a:p>
        </p:txBody>
      </p:sp>
      <p:sp>
        <p:nvSpPr>
          <p:cNvPr id="29" name="灯片编号占位符 15"/>
          <p:cNvSpPr>
            <a:spLocks noGrp="1"/>
          </p:cNvSpPr>
          <p:nvPr>
            <p:custDataLst>
              <p:tags r:id="rId6"/>
            </p:custDataLst>
          </p:nvPr>
        </p:nvSpPr>
        <p:spPr>
          <a:xfrm>
            <a:off x="8984452" y="6565900"/>
            <a:ext cx="2661448" cy="246221"/>
          </a:xfrm>
          <a:prstGeom prst="rect">
            <a:avLst/>
          </a:prstGeom>
        </p:spPr>
        <p:txBody>
          <a:bodyPr>
            <a:spAutoFit/>
          </a:bodyPr>
          <a:lstStyle>
            <a:defPPr>
              <a:defRPr lang="zh-CN"/>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65B630-C7FF-41C0-9923-C5E5E29EED81}" type="slidenum">
              <a:rPr lang="en-US" altLang="zh-CN" smtClean="0"/>
              <a:t>5</a:t>
            </a:fld>
            <a:endParaRPr lang="en-US" altLang="zh-CN"/>
          </a:p>
        </p:txBody>
      </p:sp>
      <p:pic>
        <p:nvPicPr>
          <p:cNvPr id="30" name="图片 29" descr="表格模板设计页面"/>
          <p:cNvPicPr>
            <a:picLocks noChangeAspect="1"/>
          </p:cNvPicPr>
          <p:nvPr>
            <p:custDataLst>
              <p:tags r:id="rId7"/>
            </p:custDataLst>
          </p:nvPr>
        </p:nvPicPr>
        <p:blipFill>
          <a:blip r:embed="rId13"/>
          <a:stretch>
            <a:fillRect/>
          </a:stretch>
        </p:blipFill>
        <p:spPr>
          <a:xfrm>
            <a:off x="660400" y="3146425"/>
            <a:ext cx="5240655" cy="2582545"/>
          </a:xfrm>
          <a:prstGeom prst="rect">
            <a:avLst/>
          </a:prstGeom>
        </p:spPr>
      </p:pic>
      <p:pic>
        <p:nvPicPr>
          <p:cNvPr id="31" name="图片 30" descr="标签模板设计页面"/>
          <p:cNvPicPr/>
          <p:nvPr>
            <p:custDataLst>
              <p:tags r:id="rId8"/>
            </p:custDataLst>
          </p:nvPr>
        </p:nvPicPr>
        <p:blipFill>
          <a:blip r:embed="rId14"/>
          <a:stretch>
            <a:fillRect/>
          </a:stretch>
        </p:blipFill>
        <p:spPr>
          <a:xfrm>
            <a:off x="6713220" y="3146425"/>
            <a:ext cx="4805680" cy="2582545"/>
          </a:xfrm>
          <a:prstGeom prst="rect">
            <a:avLst/>
          </a:prstGeom>
        </p:spPr>
      </p:pic>
      <p:sp>
        <p:nvSpPr>
          <p:cNvPr id="32" name="文本框 31"/>
          <p:cNvSpPr txBox="1"/>
          <p:nvPr>
            <p:custDataLst>
              <p:tags r:id="rId9"/>
            </p:custDataLst>
          </p:nvPr>
        </p:nvSpPr>
        <p:spPr>
          <a:xfrm>
            <a:off x="1248410" y="5918200"/>
            <a:ext cx="4064000" cy="398780"/>
          </a:xfrm>
          <a:prstGeom prst="rect">
            <a:avLst/>
          </a:prstGeom>
          <a:noFill/>
        </p:spPr>
        <p:txBody>
          <a:bodyPr wrap="square" rtlCol="0">
            <a:spAutoFit/>
          </a:bodyPr>
          <a:lstStyle/>
          <a:p>
            <a:pPr algn="ctr"/>
            <a:r>
              <a:rPr lang="zh-CN" altLang="en-US" sz="2000">
                <a:solidFill>
                  <a:schemeClr val="bg1"/>
                </a:solidFill>
                <a:latin typeface="微软雅黑 Light" panose="020B0502040204020203" charset="-122"/>
                <a:ea typeface="微软雅黑 Light" panose="020B0502040204020203" charset="-122"/>
                <a:cs typeface="微软雅黑 Light" panose="020B0502040204020203" charset="-122"/>
              </a:rPr>
              <a:t>基于</a:t>
            </a:r>
            <a:r>
              <a:rPr lang="en-US" altLang="zh-CN" sz="2000">
                <a:solidFill>
                  <a:schemeClr val="bg1"/>
                </a:solidFill>
                <a:latin typeface="微软雅黑 Light" panose="020B0502040204020203" charset="-122"/>
                <a:ea typeface="微软雅黑 Light" panose="020B0502040204020203" charset="-122"/>
                <a:cs typeface="微软雅黑 Light" panose="020B0502040204020203" charset="-122"/>
              </a:rPr>
              <a:t>Excel</a:t>
            </a:r>
            <a:r>
              <a:rPr lang="zh-CN" altLang="en-US" sz="2000">
                <a:solidFill>
                  <a:schemeClr val="bg1"/>
                </a:solidFill>
                <a:latin typeface="微软雅黑 Light" panose="020B0502040204020203" charset="-122"/>
                <a:ea typeface="微软雅黑 Light" panose="020B0502040204020203" charset="-122"/>
                <a:cs typeface="微软雅黑 Light" panose="020B0502040204020203" charset="-122"/>
              </a:rPr>
              <a:t>表格进行模板设计</a:t>
            </a:r>
          </a:p>
        </p:txBody>
      </p:sp>
      <p:sp>
        <p:nvSpPr>
          <p:cNvPr id="33" name="文本框 32"/>
          <p:cNvSpPr txBox="1"/>
          <p:nvPr>
            <p:custDataLst>
              <p:tags r:id="rId10"/>
            </p:custDataLst>
          </p:nvPr>
        </p:nvSpPr>
        <p:spPr>
          <a:xfrm>
            <a:off x="7084060" y="5918200"/>
            <a:ext cx="4064000" cy="398780"/>
          </a:xfrm>
          <a:prstGeom prst="rect">
            <a:avLst/>
          </a:prstGeom>
          <a:noFill/>
        </p:spPr>
        <p:txBody>
          <a:bodyPr wrap="square" rtlCol="0">
            <a:spAutoFit/>
          </a:bodyPr>
          <a:lstStyle/>
          <a:p>
            <a:pPr algn="ctr"/>
            <a:r>
              <a:rPr lang="zh-CN" altLang="en-US" sz="2000">
                <a:solidFill>
                  <a:schemeClr val="bg1"/>
                </a:solidFill>
                <a:latin typeface="微软雅黑 Light" panose="020B0502040204020203" charset="-122"/>
                <a:ea typeface="微软雅黑 Light" panose="020B0502040204020203" charset="-122"/>
                <a:cs typeface="微软雅黑 Light" panose="020B0502040204020203" charset="-122"/>
              </a:rPr>
              <a:t>基于</a:t>
            </a:r>
            <a:r>
              <a:rPr lang="en-US" altLang="zh-CN" sz="2000">
                <a:solidFill>
                  <a:schemeClr val="bg1"/>
                </a:solidFill>
                <a:latin typeface="微软雅黑 Light" panose="020B0502040204020203" charset="-122"/>
                <a:ea typeface="微软雅黑 Light" panose="020B0502040204020203" charset="-122"/>
                <a:cs typeface="微软雅黑 Light" panose="020B0502040204020203" charset="-122"/>
              </a:rPr>
              <a:t>Canvas</a:t>
            </a:r>
            <a:r>
              <a:rPr lang="zh-CN" altLang="en-US" sz="2000">
                <a:solidFill>
                  <a:schemeClr val="bg1"/>
                </a:solidFill>
                <a:latin typeface="微软雅黑 Light" panose="020B0502040204020203" charset="-122"/>
                <a:ea typeface="微软雅黑 Light" panose="020B0502040204020203" charset="-122"/>
                <a:cs typeface="微软雅黑 Light" panose="020B0502040204020203" charset="-122"/>
              </a:rPr>
              <a:t>画布进行模板设计</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4"/>
          <p:cNvSpPr>
            <a:spLocks noGrp="1"/>
          </p:cNvSpPr>
          <p:nvPr>
            <p:custDataLst>
              <p:tags r:id="rId1"/>
            </p:custDataLst>
          </p:nvPr>
        </p:nvSpPr>
        <p:spPr>
          <a:xfrm>
            <a:off x="660400" y="933133"/>
            <a:ext cx="10558369" cy="398780"/>
          </a:xfrm>
          <a:prstGeom prst="rect">
            <a:avLst/>
          </a:prstGeom>
        </p:spPr>
        <p:txBody>
          <a:bodyPr wrap="square">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r>
              <a:rPr lang="zh-CN" altLang="en-US" sz="2000" dirty="0"/>
              <a:t>表格模板设计页面布局说明</a:t>
            </a:r>
          </a:p>
        </p:txBody>
      </p:sp>
      <p:sp>
        <p:nvSpPr>
          <p:cNvPr id="940" name="灯片编号占位符 939"/>
          <p:cNvSpPr>
            <a:spLocks noGrp="1"/>
          </p:cNvSpPr>
          <p:nvPr>
            <p:ph type="sldNum" sz="quarter" idx="12"/>
            <p:custDataLst>
              <p:tags r:id="rId2"/>
            </p:custDataLst>
          </p:nvPr>
        </p:nvSpPr>
        <p:spPr>
          <a:xfrm>
            <a:off x="8857452" y="6438900"/>
            <a:ext cx="2661448" cy="246221"/>
          </a:xfrm>
        </p:spPr>
        <p:txBody>
          <a:bodyPr/>
          <a:lstStyle/>
          <a:p>
            <a:fld id="{7F65B630-C7FF-41C0-9923-C5E5E29EED81}" type="slidenum">
              <a:rPr lang="en-US" altLang="zh-CN" smtClean="0"/>
              <a:t>6</a:t>
            </a:fld>
            <a:endParaRPr lang="en-US" altLang="zh-CN"/>
          </a:p>
        </p:txBody>
      </p:sp>
      <p:pic>
        <p:nvPicPr>
          <p:cNvPr id="20" name="图片 19"/>
          <p:cNvPicPr>
            <a:picLocks noChangeAspect="1"/>
          </p:cNvPicPr>
          <p:nvPr>
            <p:custDataLst>
              <p:tags r:id="rId3"/>
            </p:custDataLst>
          </p:nvPr>
        </p:nvPicPr>
        <p:blipFill>
          <a:blip r:embed="rId5"/>
          <a:stretch>
            <a:fillRect/>
          </a:stretch>
        </p:blipFill>
        <p:spPr>
          <a:xfrm>
            <a:off x="1994535" y="1410335"/>
            <a:ext cx="7890510" cy="4950460"/>
          </a:xfrm>
          <a:prstGeom prst="rect">
            <a:avLst/>
          </a:prstGeom>
        </p:spPr>
      </p:pic>
      <p:sp>
        <p:nvSpPr>
          <p:cNvPr id="4" name="标题 32">
            <a:extLst>
              <a:ext uri="{FF2B5EF4-FFF2-40B4-BE49-F238E27FC236}">
                <a16:creationId xmlns:a16="http://schemas.microsoft.com/office/drawing/2014/main" id="{B83E0920-5EA9-7BFE-A1C1-1D3E97818ACC}"/>
              </a:ext>
            </a:extLst>
          </p:cNvPr>
          <p:cNvSpPr>
            <a:spLocks noGrp="1"/>
          </p:cNvSpPr>
          <p:nvPr>
            <p:ph type="title"/>
          </p:nvPr>
        </p:nvSpPr>
        <p:spPr>
          <a:xfrm>
            <a:off x="660400" y="229235"/>
            <a:ext cx="3632835" cy="521970"/>
          </a:xfrm>
        </p:spPr>
        <p:txBody>
          <a:bodyPr wrap="square"/>
          <a:lstStyle/>
          <a:p>
            <a:r>
              <a:rPr dirty="0">
                <a:solidFill>
                  <a:schemeClr val="accent1"/>
                </a:solidFill>
                <a:sym typeface="+mn-ea"/>
              </a:rPr>
              <a:t>基于表格的模板设计</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32"/>
          <p:cNvSpPr>
            <a:spLocks noGrp="1"/>
          </p:cNvSpPr>
          <p:nvPr>
            <p:ph type="title"/>
          </p:nvPr>
        </p:nvSpPr>
        <p:spPr>
          <a:xfrm>
            <a:off x="660400" y="229235"/>
            <a:ext cx="3632835" cy="521970"/>
          </a:xfrm>
        </p:spPr>
        <p:txBody>
          <a:bodyPr wrap="square"/>
          <a:lstStyle/>
          <a:p>
            <a:r>
              <a:rPr dirty="0">
                <a:solidFill>
                  <a:schemeClr val="accent1"/>
                </a:solidFill>
                <a:sym typeface="+mn-ea"/>
              </a:rPr>
              <a:t>基于表格的模板设计</a:t>
            </a:r>
          </a:p>
        </p:txBody>
      </p:sp>
      <p:sp>
        <p:nvSpPr>
          <p:cNvPr id="15" name="标题 4"/>
          <p:cNvSpPr>
            <a:spLocks noGrp="1"/>
          </p:cNvSpPr>
          <p:nvPr>
            <p:custDataLst>
              <p:tags r:id="rId1"/>
            </p:custDataLst>
          </p:nvPr>
        </p:nvSpPr>
        <p:spPr>
          <a:xfrm>
            <a:off x="660400" y="933133"/>
            <a:ext cx="10558369" cy="398780"/>
          </a:xfrm>
          <a:prstGeom prst="rect">
            <a:avLst/>
          </a:prstGeom>
        </p:spPr>
        <p:txBody>
          <a:bodyPr wrap="square">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r>
              <a:rPr lang="zh-CN" altLang="en-US" sz="2000" dirty="0"/>
              <a:t>表格模板有效区域说明</a:t>
            </a:r>
          </a:p>
        </p:txBody>
      </p:sp>
      <p:sp>
        <p:nvSpPr>
          <p:cNvPr id="4" name="文本框 3"/>
          <p:cNvSpPr txBox="1"/>
          <p:nvPr/>
        </p:nvSpPr>
        <p:spPr>
          <a:xfrm>
            <a:off x="660400" y="1445895"/>
            <a:ext cx="7290435" cy="749935"/>
          </a:xfrm>
          <a:prstGeom prst="rect">
            <a:avLst/>
          </a:prstGeom>
          <a:noFill/>
        </p:spPr>
        <p:txBody>
          <a:bodyPr wrap="square" rtlCol="0">
            <a:noAutofit/>
          </a:bodyPr>
          <a:lstStyle/>
          <a:p>
            <a:pPr>
              <a:lnSpc>
                <a:spcPct val="150000"/>
              </a:lnSpc>
            </a:pPr>
            <a:r>
              <a:rPr lang="zh-CN" altLang="en-US" sz="1400"/>
              <a:t>并不是在模板中填充或配置的数据都会被打印出来</a:t>
            </a:r>
          </a:p>
          <a:p>
            <a:pPr>
              <a:lnSpc>
                <a:spcPct val="150000"/>
              </a:lnSpc>
            </a:pPr>
            <a:r>
              <a:rPr lang="zh-CN" altLang="en-US" sz="1400"/>
              <a:t>单元格必须在</a:t>
            </a:r>
            <a:r>
              <a:rPr lang="zh-CN" altLang="en-US" sz="1400">
                <a:sym typeface="+mn-ea"/>
              </a:rPr>
              <a:t>配置的</a:t>
            </a:r>
            <a:r>
              <a:rPr lang="zh-CN" altLang="en-US" sz="1400"/>
              <a:t>模板表头区域、模板表尾区域和列表表格区域内才会被渲染打印</a:t>
            </a:r>
          </a:p>
        </p:txBody>
      </p:sp>
      <p:grpSp>
        <p:nvGrpSpPr>
          <p:cNvPr id="5" name="组合 4"/>
          <p:cNvGrpSpPr/>
          <p:nvPr/>
        </p:nvGrpSpPr>
        <p:grpSpPr>
          <a:xfrm>
            <a:off x="612140" y="2450465"/>
            <a:ext cx="2349500" cy="742950"/>
            <a:chOff x="657225" y="2207532"/>
            <a:chExt cx="5438775" cy="743223"/>
          </a:xfrm>
        </p:grpSpPr>
        <p:sp>
          <p:nvSpPr>
            <p:cNvPr id="9" name="矩形: 圆角 8"/>
            <p:cNvSpPr/>
            <p:nvPr>
              <p:custDataLst>
                <p:tags r:id="rId7"/>
              </p:custDataLst>
            </p:nvPr>
          </p:nvSpPr>
          <p:spPr>
            <a:xfrm>
              <a:off x="657225" y="2207532"/>
              <a:ext cx="2922239" cy="494212"/>
            </a:xfrm>
            <a:prstGeom prst="roundRect">
              <a:avLst>
                <a:gd name="adj" fmla="val 50000"/>
              </a:avLst>
            </a:prstGeom>
            <a:gradFill flip="none" rotWithShape="1">
              <a:gsLst>
                <a:gs pos="0">
                  <a:schemeClr val="accent2">
                    <a:lumMod val="60000"/>
                    <a:lumOff val="40000"/>
                  </a:schemeClr>
                </a:gs>
                <a:gs pos="67000">
                  <a:schemeClr val="accent1"/>
                </a:gs>
              </a:gsLst>
              <a:lin ang="2700000" scaled="1"/>
              <a:tileRect/>
            </a:gradFill>
            <a:ln w="12700" cap="flat" cmpd="sng" algn="ctr">
              <a:noFill/>
              <a:prstDash val="solid"/>
              <a:miter lim="800000"/>
            </a:ln>
            <a:effectLst>
              <a:outerShdw blurRad="190500" dist="190500" dir="2700000" algn="tl" rotWithShape="0">
                <a:schemeClr val="accent1">
                  <a:lumMod val="75000"/>
                  <a:alpha val="40000"/>
                </a:scheme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prstClr val="white"/>
                  </a:solidFill>
                  <a:effectLst/>
                  <a:uLnTx/>
                  <a:uFillTx/>
                  <a:latin typeface="+mn-ea"/>
                </a:rPr>
                <a:t>表头区域</a:t>
              </a:r>
            </a:p>
          </p:txBody>
        </p:sp>
        <p:cxnSp>
          <p:nvCxnSpPr>
            <p:cNvPr id="10" name="直接连接符 9"/>
            <p:cNvCxnSpPr/>
            <p:nvPr>
              <p:custDataLst>
                <p:tags r:id="rId8"/>
              </p:custDataLst>
            </p:nvPr>
          </p:nvCxnSpPr>
          <p:spPr>
            <a:xfrm flipH="1">
              <a:off x="762000" y="2950755"/>
              <a:ext cx="5334000" cy="0"/>
            </a:xfrm>
            <a:prstGeom prst="line">
              <a:avLst/>
            </a:prstGeom>
            <a:noFill/>
            <a:ln w="19050" cap="rnd">
              <a:solidFill>
                <a:schemeClr val="accent1"/>
              </a:solidFill>
              <a:prstDash val="sysDash"/>
              <a:headEnd type="none"/>
              <a:tailEnd type="oval"/>
            </a:ln>
          </p:spPr>
          <p:style>
            <a:lnRef idx="2">
              <a:schemeClr val="accent1">
                <a:shade val="50000"/>
              </a:schemeClr>
            </a:lnRef>
            <a:fillRef idx="1">
              <a:schemeClr val="accent1"/>
            </a:fillRef>
            <a:effectRef idx="0">
              <a:schemeClr val="accent1"/>
            </a:effectRef>
            <a:fontRef idx="minor">
              <a:schemeClr val="lt1"/>
            </a:fontRef>
          </p:style>
        </p:cxnSp>
      </p:grpSp>
      <p:grpSp>
        <p:nvGrpSpPr>
          <p:cNvPr id="7" name="组合 6"/>
          <p:cNvGrpSpPr/>
          <p:nvPr/>
        </p:nvGrpSpPr>
        <p:grpSpPr>
          <a:xfrm>
            <a:off x="612140" y="4049395"/>
            <a:ext cx="2349500" cy="742950"/>
            <a:chOff x="657225" y="2207532"/>
            <a:chExt cx="5438775" cy="743223"/>
          </a:xfrm>
        </p:grpSpPr>
        <p:sp>
          <p:nvSpPr>
            <p:cNvPr id="11" name="矩形: 圆角 8"/>
            <p:cNvSpPr/>
            <p:nvPr>
              <p:custDataLst>
                <p:tags r:id="rId5"/>
              </p:custDataLst>
            </p:nvPr>
          </p:nvSpPr>
          <p:spPr>
            <a:xfrm>
              <a:off x="657225" y="2207532"/>
              <a:ext cx="2922239" cy="494212"/>
            </a:xfrm>
            <a:prstGeom prst="roundRect">
              <a:avLst>
                <a:gd name="adj" fmla="val 50000"/>
              </a:avLst>
            </a:prstGeom>
            <a:gradFill flip="none" rotWithShape="1">
              <a:gsLst>
                <a:gs pos="0">
                  <a:schemeClr val="accent2">
                    <a:lumMod val="60000"/>
                    <a:lumOff val="40000"/>
                  </a:schemeClr>
                </a:gs>
                <a:gs pos="67000">
                  <a:schemeClr val="accent1"/>
                </a:gs>
              </a:gsLst>
              <a:lin ang="2700000" scaled="1"/>
              <a:tileRect/>
            </a:gradFill>
            <a:ln w="12700" cap="flat" cmpd="sng" algn="ctr">
              <a:noFill/>
              <a:prstDash val="solid"/>
              <a:miter lim="800000"/>
            </a:ln>
            <a:effectLst>
              <a:outerShdw blurRad="190500" dist="190500" dir="2700000" algn="tl" rotWithShape="0">
                <a:schemeClr val="accent1">
                  <a:lumMod val="75000"/>
                  <a:alpha val="40000"/>
                </a:scheme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prstClr val="white"/>
                  </a:solidFill>
                  <a:effectLst/>
                  <a:uLnTx/>
                  <a:uFillTx/>
                  <a:latin typeface="+mn-ea"/>
                </a:rPr>
                <a:t>表尾区域</a:t>
              </a:r>
            </a:p>
          </p:txBody>
        </p:sp>
        <p:cxnSp>
          <p:nvCxnSpPr>
            <p:cNvPr id="12" name="直接连接符 11"/>
            <p:cNvCxnSpPr/>
            <p:nvPr>
              <p:custDataLst>
                <p:tags r:id="rId6"/>
              </p:custDataLst>
            </p:nvPr>
          </p:nvCxnSpPr>
          <p:spPr>
            <a:xfrm flipH="1">
              <a:off x="762000" y="2950755"/>
              <a:ext cx="5334000" cy="0"/>
            </a:xfrm>
            <a:prstGeom prst="line">
              <a:avLst/>
            </a:prstGeom>
            <a:noFill/>
            <a:ln w="19050" cap="rnd">
              <a:solidFill>
                <a:schemeClr val="accent1"/>
              </a:solidFill>
              <a:prstDash val="sysDash"/>
              <a:headEnd type="none"/>
              <a:tailEnd type="oval"/>
            </a:ln>
          </p:spPr>
          <p:style>
            <a:lnRef idx="2">
              <a:schemeClr val="accent1">
                <a:shade val="50000"/>
              </a:schemeClr>
            </a:lnRef>
            <a:fillRef idx="1">
              <a:schemeClr val="accent1"/>
            </a:fillRef>
            <a:effectRef idx="0">
              <a:schemeClr val="accent1"/>
            </a:effectRef>
            <a:fontRef idx="minor">
              <a:schemeClr val="lt1"/>
            </a:fontRef>
          </p:style>
        </p:cxnSp>
      </p:grpSp>
      <p:grpSp>
        <p:nvGrpSpPr>
          <p:cNvPr id="13" name="组合 12"/>
          <p:cNvGrpSpPr/>
          <p:nvPr/>
        </p:nvGrpSpPr>
        <p:grpSpPr>
          <a:xfrm>
            <a:off x="612140" y="5648325"/>
            <a:ext cx="2349500" cy="742950"/>
            <a:chOff x="657225" y="2207532"/>
            <a:chExt cx="5438775" cy="743223"/>
          </a:xfrm>
        </p:grpSpPr>
        <p:sp>
          <p:nvSpPr>
            <p:cNvPr id="14" name="矩形: 圆角 8"/>
            <p:cNvSpPr/>
            <p:nvPr>
              <p:custDataLst>
                <p:tags r:id="rId3"/>
              </p:custDataLst>
            </p:nvPr>
          </p:nvSpPr>
          <p:spPr>
            <a:xfrm>
              <a:off x="657225" y="2207532"/>
              <a:ext cx="2922239" cy="494212"/>
            </a:xfrm>
            <a:prstGeom prst="roundRect">
              <a:avLst>
                <a:gd name="adj" fmla="val 50000"/>
              </a:avLst>
            </a:prstGeom>
            <a:gradFill flip="none" rotWithShape="1">
              <a:gsLst>
                <a:gs pos="0">
                  <a:schemeClr val="accent2">
                    <a:lumMod val="60000"/>
                    <a:lumOff val="40000"/>
                  </a:schemeClr>
                </a:gs>
                <a:gs pos="67000">
                  <a:schemeClr val="accent1"/>
                </a:gs>
              </a:gsLst>
              <a:lin ang="2700000" scaled="1"/>
              <a:tileRect/>
            </a:gradFill>
            <a:ln w="12700" cap="flat" cmpd="sng" algn="ctr">
              <a:noFill/>
              <a:prstDash val="solid"/>
              <a:miter lim="800000"/>
            </a:ln>
            <a:effectLst>
              <a:outerShdw blurRad="190500" dist="190500" dir="2700000" algn="tl" rotWithShape="0">
                <a:schemeClr val="accent1">
                  <a:lumMod val="75000"/>
                  <a:alpha val="40000"/>
                </a:scheme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400" b="1" i="0" u="none" strike="noStrike" kern="0" cap="none" spc="0" normalizeH="0" baseline="0" noProof="0" dirty="0">
                  <a:ln>
                    <a:noFill/>
                  </a:ln>
                  <a:solidFill>
                    <a:prstClr val="white"/>
                  </a:solidFill>
                  <a:effectLst/>
                  <a:uLnTx/>
                  <a:uFillTx/>
                  <a:latin typeface="+mn-ea"/>
                </a:rPr>
                <a:t>表体区域</a:t>
              </a:r>
            </a:p>
          </p:txBody>
        </p:sp>
        <p:cxnSp>
          <p:nvCxnSpPr>
            <p:cNvPr id="16" name="直接连接符 15"/>
            <p:cNvCxnSpPr/>
            <p:nvPr>
              <p:custDataLst>
                <p:tags r:id="rId4"/>
              </p:custDataLst>
            </p:nvPr>
          </p:nvCxnSpPr>
          <p:spPr>
            <a:xfrm flipH="1">
              <a:off x="762000" y="2950755"/>
              <a:ext cx="5334000" cy="0"/>
            </a:xfrm>
            <a:prstGeom prst="line">
              <a:avLst/>
            </a:prstGeom>
            <a:noFill/>
            <a:ln w="19050" cap="rnd">
              <a:solidFill>
                <a:schemeClr val="accent1"/>
              </a:solidFill>
              <a:prstDash val="sysDash"/>
              <a:headEnd type="none"/>
              <a:tailEnd type="oval"/>
            </a:ln>
          </p:spPr>
          <p:style>
            <a:lnRef idx="2">
              <a:schemeClr val="accent1">
                <a:shade val="50000"/>
              </a:schemeClr>
            </a:lnRef>
            <a:fillRef idx="1">
              <a:schemeClr val="accent1"/>
            </a:fillRef>
            <a:effectRef idx="0">
              <a:schemeClr val="accent1"/>
            </a:effectRef>
            <a:fontRef idx="minor">
              <a:schemeClr val="lt1"/>
            </a:fontRef>
          </p:style>
        </p:cxnSp>
      </p:grpSp>
      <p:pic>
        <p:nvPicPr>
          <p:cNvPr id="19" name="图片 18"/>
          <p:cNvPicPr>
            <a:picLocks noChangeAspect="1"/>
          </p:cNvPicPr>
          <p:nvPr/>
        </p:nvPicPr>
        <p:blipFill>
          <a:blip r:embed="rId10"/>
          <a:stretch>
            <a:fillRect/>
          </a:stretch>
        </p:blipFill>
        <p:spPr>
          <a:xfrm>
            <a:off x="3429000" y="2527935"/>
            <a:ext cx="4667250" cy="381000"/>
          </a:xfrm>
          <a:prstGeom prst="rect">
            <a:avLst/>
          </a:prstGeom>
        </p:spPr>
      </p:pic>
      <p:pic>
        <p:nvPicPr>
          <p:cNvPr id="22" name="图片 21"/>
          <p:cNvPicPr>
            <a:picLocks noChangeAspect="1"/>
          </p:cNvPicPr>
          <p:nvPr/>
        </p:nvPicPr>
        <p:blipFill>
          <a:blip r:embed="rId11"/>
          <a:stretch>
            <a:fillRect/>
          </a:stretch>
        </p:blipFill>
        <p:spPr>
          <a:xfrm>
            <a:off x="3361055" y="4104005"/>
            <a:ext cx="4648200" cy="371475"/>
          </a:xfrm>
          <a:prstGeom prst="rect">
            <a:avLst/>
          </a:prstGeom>
        </p:spPr>
      </p:pic>
      <p:pic>
        <p:nvPicPr>
          <p:cNvPr id="23" name="图片 22"/>
          <p:cNvPicPr>
            <a:picLocks noChangeAspect="1"/>
          </p:cNvPicPr>
          <p:nvPr/>
        </p:nvPicPr>
        <p:blipFill>
          <a:blip r:embed="rId12"/>
          <a:stretch>
            <a:fillRect/>
          </a:stretch>
        </p:blipFill>
        <p:spPr>
          <a:xfrm>
            <a:off x="3429000" y="5505450"/>
            <a:ext cx="7524750" cy="885825"/>
          </a:xfrm>
          <a:prstGeom prst="rect">
            <a:avLst/>
          </a:prstGeom>
        </p:spPr>
      </p:pic>
      <p:pic>
        <p:nvPicPr>
          <p:cNvPr id="24" name="图片 23"/>
          <p:cNvPicPr>
            <a:picLocks noChangeAspect="1"/>
          </p:cNvPicPr>
          <p:nvPr/>
        </p:nvPicPr>
        <p:blipFill>
          <a:blip r:embed="rId13"/>
          <a:stretch>
            <a:fillRect/>
          </a:stretch>
        </p:blipFill>
        <p:spPr>
          <a:xfrm>
            <a:off x="3429000" y="2638425"/>
            <a:ext cx="5153025" cy="2867025"/>
          </a:xfrm>
          <a:prstGeom prst="rect">
            <a:avLst/>
          </a:prstGeom>
        </p:spPr>
      </p:pic>
      <p:pic>
        <p:nvPicPr>
          <p:cNvPr id="20" name="图片 19"/>
          <p:cNvPicPr>
            <a:picLocks noChangeAspect="1"/>
          </p:cNvPicPr>
          <p:nvPr/>
        </p:nvPicPr>
        <p:blipFill>
          <a:blip r:embed="rId14"/>
          <a:stretch>
            <a:fillRect/>
          </a:stretch>
        </p:blipFill>
        <p:spPr>
          <a:xfrm>
            <a:off x="3361055" y="2926715"/>
            <a:ext cx="5105400" cy="1847850"/>
          </a:xfrm>
          <a:prstGeom prst="rect">
            <a:avLst/>
          </a:prstGeom>
        </p:spPr>
      </p:pic>
      <p:pic>
        <p:nvPicPr>
          <p:cNvPr id="21" name="图片 20"/>
          <p:cNvPicPr>
            <a:picLocks noChangeAspect="1"/>
          </p:cNvPicPr>
          <p:nvPr/>
        </p:nvPicPr>
        <p:blipFill>
          <a:blip r:embed="rId15"/>
          <a:stretch>
            <a:fillRect/>
          </a:stretch>
        </p:blipFill>
        <p:spPr>
          <a:xfrm>
            <a:off x="3361055" y="813435"/>
            <a:ext cx="4933950" cy="3228975"/>
          </a:xfrm>
          <a:prstGeom prst="rect">
            <a:avLst/>
          </a:prstGeom>
        </p:spPr>
      </p:pic>
      <p:pic>
        <p:nvPicPr>
          <p:cNvPr id="25" name="图片 24"/>
          <p:cNvPicPr>
            <a:picLocks noChangeAspect="1"/>
          </p:cNvPicPr>
          <p:nvPr/>
        </p:nvPicPr>
        <p:blipFill>
          <a:blip r:embed="rId16"/>
          <a:stretch>
            <a:fillRect/>
          </a:stretch>
        </p:blipFill>
        <p:spPr>
          <a:xfrm>
            <a:off x="3067050" y="1814195"/>
            <a:ext cx="6057900" cy="3228975"/>
          </a:xfrm>
          <a:prstGeom prst="rect">
            <a:avLst/>
          </a:prstGeom>
        </p:spPr>
      </p:pic>
      <p:sp>
        <p:nvSpPr>
          <p:cNvPr id="940" name="灯片编号占位符 939"/>
          <p:cNvSpPr>
            <a:spLocks noGrp="1"/>
          </p:cNvSpPr>
          <p:nvPr>
            <p:ph type="sldNum" sz="quarter" idx="12"/>
            <p:custDataLst>
              <p:tags r:id="rId2"/>
            </p:custDataLst>
          </p:nvPr>
        </p:nvSpPr>
        <p:spPr>
          <a:xfrm>
            <a:off x="8857452" y="6438900"/>
            <a:ext cx="2661448" cy="246221"/>
          </a:xfrm>
        </p:spPr>
        <p:txBody>
          <a:bodyPr/>
          <a:lstStyle/>
          <a:p>
            <a:fld id="{7F65B630-C7FF-41C0-9923-C5E5E29EED81}" type="slidenum">
              <a:rPr lang="en-US" altLang="zh-CN" smtClean="0"/>
              <a:t>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21" presetClass="entr" presetSubtype="1" fill="hold" nodeType="withEffect">
                                  <p:stCondLst>
                                    <p:cond delay="0"/>
                                  </p:stCondLst>
                                  <p:childTnLst>
                                    <p:set>
                                      <p:cBhvr>
                                        <p:cTn id="12" dur="1000" fill="hold">
                                          <p:stCondLst>
                                            <p:cond delay="0"/>
                                          </p:stCondLst>
                                        </p:cTn>
                                        <p:tgtEl>
                                          <p:spTgt spid="20"/>
                                        </p:tgtEl>
                                        <p:attrNameLst>
                                          <p:attrName>style.visibility</p:attrName>
                                        </p:attrNameLst>
                                      </p:cBhvr>
                                      <p:to>
                                        <p:strVal val="visible"/>
                                      </p:to>
                                    </p:set>
                                    <p:animEffect transition="in" filter="wheel(1)">
                                      <p:cBhvr>
                                        <p:cTn id="13" dur="10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xit" presetSubtype="4" fill="hold" nodeType="clickEffect">
                                  <p:stCondLst>
                                    <p:cond delay="0"/>
                                  </p:stCondLst>
                                  <p:childTnLst>
                                    <p:animEffect transition="out" filter="wipe(down)">
                                      <p:cBhvr>
                                        <p:cTn id="17" dur="500"/>
                                        <p:tgtEl>
                                          <p:spTgt spid="20"/>
                                        </p:tgtEl>
                                      </p:cBhvr>
                                    </p:animEffect>
                                    <p:set>
                                      <p:cBhvr>
                                        <p:cTn id="18" dur="1" fill="hold">
                                          <p:stCondLst>
                                            <p:cond delay="499"/>
                                          </p:stCondLst>
                                        </p:cTn>
                                        <p:tgtEl>
                                          <p:spTgt spid="20"/>
                                        </p:tgtEl>
                                        <p:attrNameLst>
                                          <p:attrName>style.visibility</p:attrName>
                                        </p:attrNameLst>
                                      </p:cBhvr>
                                      <p:to>
                                        <p:strVal val="hidden"/>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par>
                          <p:cTn id="26" fill="hold">
                            <p:stCondLst>
                              <p:cond delay="1000"/>
                            </p:stCondLst>
                            <p:childTnLst>
                              <p:par>
                                <p:cTn id="27" presetID="18" presetClass="entr" presetSubtype="12"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strips(downLeft)">
                                      <p:cBhvr>
                                        <p:cTn id="29" dur="500"/>
                                        <p:tgtEl>
                                          <p:spTgt spid="2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nodeType="clickEffect">
                                  <p:stCondLst>
                                    <p:cond delay="0"/>
                                  </p:stCondLst>
                                  <p:childTnLst>
                                    <p:animEffect transition="out" filter="wipe(down)">
                                      <p:cBhvr>
                                        <p:cTn id="33" dur="500"/>
                                        <p:tgtEl>
                                          <p:spTgt spid="21"/>
                                        </p:tgtEl>
                                      </p:cBhvr>
                                    </p:animEffect>
                                    <p:set>
                                      <p:cBhvr>
                                        <p:cTn id="34" dur="1" fill="hold">
                                          <p:stCondLst>
                                            <p:cond delay="499"/>
                                          </p:stCondLst>
                                        </p:cTn>
                                        <p:tgtEl>
                                          <p:spTgt spid="21"/>
                                        </p:tgtEl>
                                        <p:attrNameLst>
                                          <p:attrName>style.visibility</p:attrName>
                                        </p:attrNameLst>
                                      </p:cBhvr>
                                      <p:to>
                                        <p:strVal val="hidden"/>
                                      </p:to>
                                    </p:set>
                                  </p:childTnLst>
                                </p:cTn>
                              </p:par>
                            </p:childTnLst>
                          </p:cTn>
                        </p:par>
                        <p:par>
                          <p:cTn id="35" fill="hold">
                            <p:stCondLst>
                              <p:cond delay="500"/>
                            </p:stCondLst>
                            <p:childTnLst>
                              <p:par>
                                <p:cTn id="36" presetID="1" presetClass="entr" presetSubtype="0"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childTnLst>
                                </p:cTn>
                              </p:par>
                            </p:childTnLst>
                          </p:cTn>
                        </p:par>
                        <p:par>
                          <p:cTn id="38" fill="hold">
                            <p:stCondLst>
                              <p:cond delay="500"/>
                            </p:stCondLst>
                            <p:childTnLst>
                              <p:par>
                                <p:cTn id="39" presetID="18" presetClass="entr" presetSubtype="12"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strips(downLeft)">
                                      <p:cBhvr>
                                        <p:cTn id="41" dur="500"/>
                                        <p:tgtEl>
                                          <p:spTgt spid="23"/>
                                        </p:tgtEl>
                                      </p:cBhvr>
                                    </p:animEffect>
                                  </p:childTnLst>
                                </p:cTn>
                              </p:par>
                            </p:childTnLst>
                          </p:cTn>
                        </p:par>
                        <p:par>
                          <p:cTn id="42" fill="hold">
                            <p:stCondLst>
                              <p:cond delay="1000"/>
                            </p:stCondLst>
                            <p:childTnLst>
                              <p:par>
                                <p:cTn id="43" presetID="18" presetClass="entr" presetSubtype="12" fill="hold"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strips(downLeft)">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nodeType="clickEffect">
                                  <p:stCondLst>
                                    <p:cond delay="0"/>
                                  </p:stCondLst>
                                  <p:childTnLst>
                                    <p:animEffect transition="out" filter="wipe(down)">
                                      <p:cBhvr>
                                        <p:cTn id="49" dur="500"/>
                                        <p:tgtEl>
                                          <p:spTgt spid="24"/>
                                        </p:tgtEl>
                                      </p:cBhvr>
                                    </p:animEffect>
                                    <p:set>
                                      <p:cBhvr>
                                        <p:cTn id="50" dur="1" fill="hold">
                                          <p:stCondLst>
                                            <p:cond delay="499"/>
                                          </p:stCondLst>
                                        </p:cTn>
                                        <p:tgtEl>
                                          <p:spTgt spid="2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barn(inVertical)">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xit" presetSubtype="21" fill="hold" nodeType="clickEffect">
                                  <p:stCondLst>
                                    <p:cond delay="0"/>
                                  </p:stCondLst>
                                  <p:childTnLst>
                                    <p:animEffect transition="out" filter="barn(inVertical)">
                                      <p:cBhvr>
                                        <p:cTn id="59" dur="500"/>
                                        <p:tgtEl>
                                          <p:spTgt spid="25"/>
                                        </p:tgtEl>
                                      </p:cBhvr>
                                    </p:animEffect>
                                    <p:set>
                                      <p:cBhvr>
                                        <p:cTn id="60"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32"/>
          <p:cNvSpPr>
            <a:spLocks noGrp="1"/>
          </p:cNvSpPr>
          <p:nvPr>
            <p:ph type="title"/>
          </p:nvPr>
        </p:nvSpPr>
        <p:spPr>
          <a:xfrm>
            <a:off x="660400" y="229235"/>
            <a:ext cx="3632835" cy="521970"/>
          </a:xfrm>
        </p:spPr>
        <p:txBody>
          <a:bodyPr wrap="square"/>
          <a:lstStyle/>
          <a:p>
            <a:r>
              <a:rPr dirty="0">
                <a:solidFill>
                  <a:schemeClr val="accent1"/>
                </a:solidFill>
                <a:sym typeface="+mn-ea"/>
              </a:rPr>
              <a:t>基于表格的模板设计</a:t>
            </a:r>
          </a:p>
        </p:txBody>
      </p:sp>
      <p:sp>
        <p:nvSpPr>
          <p:cNvPr id="15" name="标题 4"/>
          <p:cNvSpPr>
            <a:spLocks noGrp="1"/>
          </p:cNvSpPr>
          <p:nvPr>
            <p:custDataLst>
              <p:tags r:id="rId1"/>
            </p:custDataLst>
          </p:nvPr>
        </p:nvSpPr>
        <p:spPr>
          <a:xfrm>
            <a:off x="660400" y="933133"/>
            <a:ext cx="10558369" cy="398780"/>
          </a:xfrm>
          <a:prstGeom prst="rect">
            <a:avLst/>
          </a:prstGeom>
        </p:spPr>
        <p:txBody>
          <a:bodyPr wrap="square">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r>
              <a:rPr lang="zh-CN" altLang="en-US" sz="2000" dirty="0"/>
              <a:t>表格模板基础单元格设置</a:t>
            </a:r>
          </a:p>
        </p:txBody>
      </p:sp>
      <p:pic>
        <p:nvPicPr>
          <p:cNvPr id="6" name="图片 5"/>
          <p:cNvPicPr>
            <a:picLocks noChangeAspect="1"/>
          </p:cNvPicPr>
          <p:nvPr>
            <p:custDataLst>
              <p:tags r:id="rId2"/>
            </p:custDataLst>
          </p:nvPr>
        </p:nvPicPr>
        <p:blipFill>
          <a:blip r:embed="rId5"/>
          <a:stretch>
            <a:fillRect/>
          </a:stretch>
        </p:blipFill>
        <p:spPr>
          <a:xfrm>
            <a:off x="2443480" y="1770380"/>
            <a:ext cx="7305040" cy="4245610"/>
          </a:xfrm>
          <a:prstGeom prst="rect">
            <a:avLst/>
          </a:prstGeom>
        </p:spPr>
      </p:pic>
      <p:sp>
        <p:nvSpPr>
          <p:cNvPr id="8" name="矩形 7"/>
          <p:cNvSpPr/>
          <p:nvPr/>
        </p:nvSpPr>
        <p:spPr>
          <a:xfrm>
            <a:off x="2814320" y="1818005"/>
            <a:ext cx="6895465" cy="402590"/>
          </a:xfrm>
          <a:prstGeom prst="rect">
            <a:avLst/>
          </a:prstGeom>
          <a:noFill/>
          <a:ln w="28575" cap="flat" cmpd="sng" algn="ctr">
            <a:solidFill>
              <a:srgbClr val="FF0000"/>
            </a:solidFill>
            <a:prstDash val="solid"/>
            <a:miter lim="800000"/>
          </a:ln>
          <a:extLst>
            <a:ext uri="{909E8E84-426E-40DD-AFC4-6F175D3DCCD1}">
              <a14:hiddenFill xmlns:a14="http://schemas.microsoft.com/office/drawing/2010/main">
                <a:solidFill>
                  <a:schemeClr val="accent1">
                    <a:lumMod val="20000"/>
                    <a:lumOff val="80000"/>
                  </a:schemeClr>
                </a:solidFill>
              </a14:hiddenFill>
            </a:ext>
          </a:extLst>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sp>
        <p:nvSpPr>
          <p:cNvPr id="940" name="灯片编号占位符 939"/>
          <p:cNvSpPr>
            <a:spLocks noGrp="1"/>
          </p:cNvSpPr>
          <p:nvPr>
            <p:ph type="sldNum" sz="quarter" idx="12"/>
            <p:custDataLst>
              <p:tags r:id="rId3"/>
            </p:custDataLst>
          </p:nvPr>
        </p:nvSpPr>
        <p:spPr>
          <a:xfrm>
            <a:off x="8857452" y="6438900"/>
            <a:ext cx="2661448" cy="246221"/>
          </a:xfrm>
        </p:spPr>
        <p:txBody>
          <a:bodyPr/>
          <a:lstStyle/>
          <a:p>
            <a:fld id="{7F65B630-C7FF-41C0-9923-C5E5E29EED81}" type="slidenum">
              <a:rPr lang="en-US" altLang="zh-CN" smtClean="0"/>
              <a:t>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grpId="0" nodeType="clickEffect">
                                  <p:stCondLst>
                                    <p:cond delay="0"/>
                                  </p:stCondLst>
                                  <p:childTnLst>
                                    <p:set>
                                      <p:cBhvr>
                                        <p:cTn id="6" dur="1000" fill="hold">
                                          <p:stCondLst>
                                            <p:cond delay="0"/>
                                          </p:stCondLst>
                                        </p:cTn>
                                        <p:tgtEl>
                                          <p:spTgt spid="8"/>
                                        </p:tgtEl>
                                        <p:attrNameLst>
                                          <p:attrName>style.visibility</p:attrName>
                                        </p:attrNameLst>
                                      </p:cBhvr>
                                      <p:to>
                                        <p:strVal val="visible"/>
                                      </p:to>
                                    </p:set>
                                    <p:animEffect transition="in" filter="wheel(2)">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32"/>
          <p:cNvSpPr>
            <a:spLocks noGrp="1"/>
          </p:cNvSpPr>
          <p:nvPr>
            <p:ph type="title"/>
          </p:nvPr>
        </p:nvSpPr>
        <p:spPr>
          <a:xfrm>
            <a:off x="660400" y="229235"/>
            <a:ext cx="3632835" cy="521970"/>
          </a:xfrm>
        </p:spPr>
        <p:txBody>
          <a:bodyPr wrap="square"/>
          <a:lstStyle/>
          <a:p>
            <a:r>
              <a:rPr dirty="0">
                <a:solidFill>
                  <a:schemeClr val="accent1"/>
                </a:solidFill>
                <a:sym typeface="+mn-ea"/>
              </a:rPr>
              <a:t>基于表格的模板设计</a:t>
            </a:r>
          </a:p>
        </p:txBody>
      </p:sp>
      <p:sp>
        <p:nvSpPr>
          <p:cNvPr id="15" name="标题 4"/>
          <p:cNvSpPr>
            <a:spLocks noGrp="1"/>
          </p:cNvSpPr>
          <p:nvPr>
            <p:custDataLst>
              <p:tags r:id="rId1"/>
            </p:custDataLst>
          </p:nvPr>
        </p:nvSpPr>
        <p:spPr>
          <a:xfrm>
            <a:off x="660400" y="933133"/>
            <a:ext cx="10558369" cy="398780"/>
          </a:xfrm>
          <a:prstGeom prst="rect">
            <a:avLst/>
          </a:prstGeom>
        </p:spPr>
        <p:txBody>
          <a:bodyPr wrap="square">
            <a:spAutoFit/>
          </a:bodyPr>
          <a:lstStyle>
            <a:lvl1pPr algn="l" defTabSz="914400" rtl="0" eaLnBrk="1" latinLnBrk="0" hangingPunct="1">
              <a:lnSpc>
                <a:spcPct val="100000"/>
              </a:lnSpc>
              <a:spcBef>
                <a:spcPct val="0"/>
              </a:spcBef>
              <a:buNone/>
              <a:defRPr lang="zh-CN" altLang="en-US" sz="2800" b="1" kern="1200">
                <a:solidFill>
                  <a:schemeClr val="tx1"/>
                </a:solidFill>
                <a:latin typeface="+mj-lt"/>
                <a:ea typeface="+mj-ea"/>
                <a:cs typeface="+mj-cs"/>
              </a:defRPr>
            </a:lvl1pPr>
          </a:lstStyle>
          <a:p>
            <a:r>
              <a:rPr lang="zh-CN" altLang="en-US" sz="2000" dirty="0"/>
              <a:t>表格模板列表展现形式基本组成</a:t>
            </a:r>
          </a:p>
        </p:txBody>
      </p:sp>
      <p:pic>
        <p:nvPicPr>
          <p:cNvPr id="2" name="图片 1"/>
          <p:cNvPicPr>
            <a:picLocks noChangeAspect="1"/>
          </p:cNvPicPr>
          <p:nvPr>
            <p:custDataLst>
              <p:tags r:id="rId2"/>
            </p:custDataLst>
          </p:nvPr>
        </p:nvPicPr>
        <p:blipFill>
          <a:blip r:embed="rId17"/>
          <a:stretch>
            <a:fillRect/>
          </a:stretch>
        </p:blipFill>
        <p:spPr>
          <a:xfrm>
            <a:off x="660400" y="1561465"/>
            <a:ext cx="8077200" cy="4362450"/>
          </a:xfrm>
          <a:prstGeom prst="rect">
            <a:avLst/>
          </a:prstGeom>
        </p:spPr>
      </p:pic>
      <p:sp>
        <p:nvSpPr>
          <p:cNvPr id="3" name="矩形 2"/>
          <p:cNvSpPr/>
          <p:nvPr/>
        </p:nvSpPr>
        <p:spPr>
          <a:xfrm>
            <a:off x="1643380" y="2514600"/>
            <a:ext cx="5757545" cy="2245995"/>
          </a:xfrm>
          <a:prstGeom prst="rect">
            <a:avLst/>
          </a:prstGeom>
          <a:noFill/>
          <a:ln w="57150" cap="flat" cmpd="sng" algn="ctr">
            <a:solidFill>
              <a:srgbClr val="FF0000"/>
            </a:solidFill>
            <a:prstDash val="solid"/>
            <a:miter lim="800000"/>
          </a:ln>
          <a:extLst>
            <a:ext uri="{909E8E84-426E-40DD-AFC4-6F175D3DCCD1}">
              <a14:hiddenFill xmlns:a14="http://schemas.microsoft.com/office/drawing/2010/main">
                <a:solidFill>
                  <a:schemeClr val="accent1">
                    <a:lumMod val="20000"/>
                    <a:lumOff val="80000"/>
                  </a:schemeClr>
                </a:solidFill>
              </a14:hiddenFill>
            </a:ext>
          </a:extLst>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sp>
        <p:nvSpPr>
          <p:cNvPr id="4" name="文本框 3"/>
          <p:cNvSpPr txBox="1"/>
          <p:nvPr/>
        </p:nvSpPr>
        <p:spPr>
          <a:xfrm>
            <a:off x="8810625" y="2689225"/>
            <a:ext cx="2987040" cy="398780"/>
          </a:xfrm>
          <a:prstGeom prst="rect">
            <a:avLst/>
          </a:prstGeom>
          <a:noFill/>
        </p:spPr>
        <p:txBody>
          <a:bodyPr wrap="square" rtlCol="0">
            <a:spAutoFit/>
          </a:bodyPr>
          <a:lstStyle/>
          <a:p>
            <a:r>
              <a:rPr lang="zh-CN" altLang="en-US" sz="2000">
                <a:solidFill>
                  <a:schemeClr val="tx1"/>
                </a:solidFill>
                <a:effectLst>
                  <a:outerShdw blurRad="38100" dist="19050" dir="2700000" algn="tl" rotWithShape="0">
                    <a:schemeClr val="dk1">
                      <a:alpha val="40000"/>
                    </a:schemeClr>
                  </a:outerShdw>
                </a:effectLst>
              </a:rPr>
              <a:t>区域起始单元格：</a:t>
            </a:r>
            <a:r>
              <a:rPr lang="en-US" altLang="zh-CN" sz="2000">
                <a:solidFill>
                  <a:schemeClr val="tx1"/>
                </a:solidFill>
                <a:effectLst>
                  <a:outerShdw blurRad="38100" dist="19050" dir="2700000" algn="tl" rotWithShape="0">
                    <a:schemeClr val="dk1">
                      <a:alpha val="40000"/>
                    </a:schemeClr>
                  </a:outerShdw>
                </a:effectLst>
              </a:rPr>
              <a:t>B2</a:t>
            </a:r>
          </a:p>
        </p:txBody>
      </p:sp>
      <p:sp>
        <p:nvSpPr>
          <p:cNvPr id="11" name="矩形: 圆顶角 10"/>
          <p:cNvSpPr/>
          <p:nvPr/>
        </p:nvSpPr>
        <p:spPr>
          <a:xfrm flipH="1">
            <a:off x="8810625" y="1776730"/>
            <a:ext cx="2407920" cy="467995"/>
          </a:xfrm>
          <a:prstGeom prst="round2SameRect">
            <a:avLst/>
          </a:prstGeom>
          <a:gradFill flip="none" rotWithShape="1">
            <a:gsLst>
              <a:gs pos="0">
                <a:schemeClr val="accent2">
                  <a:lumMod val="60000"/>
                  <a:lumOff val="40000"/>
                </a:schemeClr>
              </a:gs>
              <a:gs pos="67000">
                <a:schemeClr val="accent1"/>
              </a:gs>
            </a:gsLst>
            <a:lin ang="2700000" scaled="1"/>
            <a:tileRect/>
          </a:gradFill>
          <a:ln w="12700" cap="flat" cmpd="sng" algn="ctr">
            <a:noFill/>
            <a:prstDash val="solid"/>
            <a:miter lim="800000"/>
          </a:ln>
          <a:effectLst>
            <a:outerShdw blurRad="190500" dist="190500" dir="2700000" algn="tl" rotWithShape="0">
              <a:schemeClr val="accent1">
                <a:lumMod val="75000"/>
                <a:alpha val="40000"/>
              </a:schemeClr>
            </a:outerShdw>
          </a:effectLst>
        </p:spPr>
        <p:txBody>
          <a:bodyPr rtlCol="0" anchor="ctr"/>
          <a:lstStyle/>
          <a:p>
            <a:pPr algn="ctr"/>
            <a:r>
              <a:rPr lang="zh-CN" altLang="en-US" sz="2300" b="1" kern="0" dirty="0">
                <a:solidFill>
                  <a:prstClr val="white"/>
                </a:solidFill>
                <a:latin typeface="微软雅黑" panose="020B0503020204020204" pitchFamily="34" charset="-122"/>
                <a:ea typeface="微软雅黑" panose="020B0503020204020204" pitchFamily="34" charset="-122"/>
              </a:rPr>
              <a:t>表体区域</a:t>
            </a:r>
          </a:p>
        </p:txBody>
      </p:sp>
      <p:sp>
        <p:nvSpPr>
          <p:cNvPr id="5" name="文本框 4"/>
          <p:cNvSpPr txBox="1"/>
          <p:nvPr/>
        </p:nvSpPr>
        <p:spPr>
          <a:xfrm>
            <a:off x="8810625" y="3215005"/>
            <a:ext cx="2987040" cy="398780"/>
          </a:xfrm>
          <a:prstGeom prst="rect">
            <a:avLst/>
          </a:prstGeom>
          <a:noFill/>
        </p:spPr>
        <p:txBody>
          <a:bodyPr wrap="square" rtlCol="0">
            <a:spAutoFit/>
          </a:bodyPr>
          <a:lstStyle/>
          <a:p>
            <a:r>
              <a:rPr lang="zh-CN" altLang="en-US" sz="2000">
                <a:solidFill>
                  <a:schemeClr val="tx1"/>
                </a:solidFill>
                <a:effectLst>
                  <a:outerShdw blurRad="38100" dist="19050" dir="2700000" algn="tl" rotWithShape="0">
                    <a:schemeClr val="dk1">
                      <a:alpha val="40000"/>
                    </a:schemeClr>
                  </a:outerShdw>
                </a:effectLst>
              </a:rPr>
              <a:t>区域结束单元格：</a:t>
            </a:r>
            <a:r>
              <a:rPr lang="en-US" altLang="zh-CN" sz="2000">
                <a:solidFill>
                  <a:schemeClr val="tx1"/>
                </a:solidFill>
                <a:effectLst>
                  <a:outerShdw blurRad="38100" dist="19050" dir="2700000" algn="tl" rotWithShape="0">
                    <a:schemeClr val="dk1">
                      <a:alpha val="40000"/>
                    </a:schemeClr>
                  </a:outerShdw>
                </a:effectLst>
              </a:rPr>
              <a:t>E6</a:t>
            </a:r>
          </a:p>
        </p:txBody>
      </p:sp>
      <p:sp>
        <p:nvSpPr>
          <p:cNvPr id="7" name="矩形 6"/>
          <p:cNvSpPr/>
          <p:nvPr>
            <p:custDataLst>
              <p:tags r:id="rId3"/>
            </p:custDataLst>
          </p:nvPr>
        </p:nvSpPr>
        <p:spPr>
          <a:xfrm>
            <a:off x="1643380" y="2514600"/>
            <a:ext cx="5757545" cy="972185"/>
          </a:xfrm>
          <a:prstGeom prst="rect">
            <a:avLst/>
          </a:prstGeom>
          <a:noFill/>
          <a:ln w="57150" cap="flat" cmpd="sng" algn="ctr">
            <a:solidFill>
              <a:srgbClr val="FF0000"/>
            </a:solidFill>
            <a:prstDash val="solid"/>
            <a:miter lim="800000"/>
          </a:ln>
          <a:extLst>
            <a:ext uri="{909E8E84-426E-40DD-AFC4-6F175D3DCCD1}">
              <a14:hiddenFill xmlns:a14="http://schemas.microsoft.com/office/drawing/2010/main">
                <a:solidFill>
                  <a:schemeClr val="accent1">
                    <a:lumMod val="20000"/>
                    <a:lumOff val="80000"/>
                  </a:schemeClr>
                </a:solidFill>
              </a14:hiddenFill>
            </a:ext>
          </a:extLst>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sp>
        <p:nvSpPr>
          <p:cNvPr id="9" name="文本框 8"/>
          <p:cNvSpPr txBox="1"/>
          <p:nvPr>
            <p:custDataLst>
              <p:tags r:id="rId4"/>
            </p:custDataLst>
          </p:nvPr>
        </p:nvSpPr>
        <p:spPr>
          <a:xfrm>
            <a:off x="8810625" y="2689225"/>
            <a:ext cx="2987040" cy="398780"/>
          </a:xfrm>
          <a:prstGeom prst="rect">
            <a:avLst/>
          </a:prstGeom>
          <a:noFill/>
        </p:spPr>
        <p:txBody>
          <a:bodyPr wrap="square" rtlCol="0">
            <a:spAutoFit/>
          </a:bodyPr>
          <a:lstStyle/>
          <a:p>
            <a:r>
              <a:rPr lang="zh-CN" altLang="en-US" sz="2000">
                <a:solidFill>
                  <a:schemeClr val="tx1"/>
                </a:solidFill>
                <a:effectLst>
                  <a:outerShdw blurRad="38100" dist="19050" dir="2700000" algn="tl" rotWithShape="0">
                    <a:schemeClr val="dk1">
                      <a:alpha val="40000"/>
                    </a:schemeClr>
                  </a:outerShdw>
                </a:effectLst>
              </a:rPr>
              <a:t>区域起始单元格：</a:t>
            </a:r>
            <a:r>
              <a:rPr lang="en-US" altLang="zh-CN" sz="2000">
                <a:solidFill>
                  <a:schemeClr val="tx1"/>
                </a:solidFill>
                <a:effectLst>
                  <a:outerShdw blurRad="38100" dist="19050" dir="2700000" algn="tl" rotWithShape="0">
                    <a:schemeClr val="dk1">
                      <a:alpha val="40000"/>
                    </a:schemeClr>
                  </a:outerShdw>
                </a:effectLst>
              </a:rPr>
              <a:t>B2</a:t>
            </a:r>
          </a:p>
        </p:txBody>
      </p:sp>
      <p:sp>
        <p:nvSpPr>
          <p:cNvPr id="10" name="矩形: 圆顶角 10"/>
          <p:cNvSpPr/>
          <p:nvPr>
            <p:custDataLst>
              <p:tags r:id="rId5"/>
            </p:custDataLst>
          </p:nvPr>
        </p:nvSpPr>
        <p:spPr>
          <a:xfrm flipH="1">
            <a:off x="8810625" y="1776730"/>
            <a:ext cx="2407920" cy="467995"/>
          </a:xfrm>
          <a:prstGeom prst="round2SameRect">
            <a:avLst/>
          </a:prstGeom>
          <a:gradFill flip="none" rotWithShape="1">
            <a:gsLst>
              <a:gs pos="0">
                <a:schemeClr val="accent2">
                  <a:lumMod val="60000"/>
                  <a:lumOff val="40000"/>
                </a:schemeClr>
              </a:gs>
              <a:gs pos="67000">
                <a:schemeClr val="accent1"/>
              </a:gs>
            </a:gsLst>
            <a:lin ang="2700000" scaled="1"/>
            <a:tileRect/>
          </a:gradFill>
          <a:ln w="12700" cap="flat" cmpd="sng" algn="ctr">
            <a:noFill/>
            <a:prstDash val="solid"/>
            <a:miter lim="800000"/>
          </a:ln>
          <a:effectLst>
            <a:outerShdw blurRad="190500" dist="190500" dir="2700000" algn="tl" rotWithShape="0">
              <a:schemeClr val="accent1">
                <a:lumMod val="75000"/>
                <a:alpha val="40000"/>
              </a:schemeClr>
            </a:outerShdw>
          </a:effectLst>
        </p:spPr>
        <p:txBody>
          <a:bodyPr rtlCol="0" anchor="ctr"/>
          <a:lstStyle/>
          <a:p>
            <a:pPr algn="ctr"/>
            <a:r>
              <a:rPr lang="zh-CN" altLang="en-US" sz="2300" b="1" kern="0" dirty="0">
                <a:solidFill>
                  <a:prstClr val="white"/>
                </a:solidFill>
                <a:latin typeface="微软雅黑" panose="020B0503020204020204" pitchFamily="34" charset="-122"/>
                <a:ea typeface="微软雅黑" panose="020B0503020204020204" pitchFamily="34" charset="-122"/>
              </a:rPr>
              <a:t>标题行区域</a:t>
            </a:r>
          </a:p>
        </p:txBody>
      </p:sp>
      <p:sp>
        <p:nvSpPr>
          <p:cNvPr id="12" name="文本框 11"/>
          <p:cNvSpPr txBox="1"/>
          <p:nvPr>
            <p:custDataLst>
              <p:tags r:id="rId6"/>
            </p:custDataLst>
          </p:nvPr>
        </p:nvSpPr>
        <p:spPr>
          <a:xfrm>
            <a:off x="8810625" y="3215005"/>
            <a:ext cx="2987040" cy="398780"/>
          </a:xfrm>
          <a:prstGeom prst="rect">
            <a:avLst/>
          </a:prstGeom>
          <a:noFill/>
        </p:spPr>
        <p:txBody>
          <a:bodyPr wrap="square" rtlCol="0">
            <a:spAutoFit/>
          </a:bodyPr>
          <a:lstStyle/>
          <a:p>
            <a:r>
              <a:rPr lang="zh-CN" altLang="en-US" sz="2000">
                <a:solidFill>
                  <a:schemeClr val="tx1"/>
                </a:solidFill>
                <a:effectLst>
                  <a:outerShdw blurRad="38100" dist="19050" dir="2700000" algn="tl" rotWithShape="0">
                    <a:schemeClr val="dk1">
                      <a:alpha val="40000"/>
                    </a:schemeClr>
                  </a:outerShdw>
                </a:effectLst>
              </a:rPr>
              <a:t>区域结束单元格：</a:t>
            </a:r>
            <a:r>
              <a:rPr lang="en-US" altLang="zh-CN" sz="2000">
                <a:solidFill>
                  <a:schemeClr val="tx1"/>
                </a:solidFill>
                <a:effectLst>
                  <a:outerShdw blurRad="38100" dist="19050" dir="2700000" algn="tl" rotWithShape="0">
                    <a:schemeClr val="dk1">
                      <a:alpha val="40000"/>
                    </a:schemeClr>
                  </a:outerShdw>
                </a:effectLst>
              </a:rPr>
              <a:t>E3</a:t>
            </a:r>
          </a:p>
        </p:txBody>
      </p:sp>
      <p:sp>
        <p:nvSpPr>
          <p:cNvPr id="13" name="矩形 12"/>
          <p:cNvSpPr/>
          <p:nvPr>
            <p:custDataLst>
              <p:tags r:id="rId7"/>
            </p:custDataLst>
          </p:nvPr>
        </p:nvSpPr>
        <p:spPr>
          <a:xfrm>
            <a:off x="1643380" y="3486785"/>
            <a:ext cx="5757545" cy="449580"/>
          </a:xfrm>
          <a:prstGeom prst="rect">
            <a:avLst/>
          </a:prstGeom>
          <a:noFill/>
          <a:ln w="57150" cap="flat" cmpd="sng" algn="ctr">
            <a:solidFill>
              <a:srgbClr val="FF0000"/>
            </a:solidFill>
            <a:prstDash val="solid"/>
            <a:miter lim="800000"/>
          </a:ln>
          <a:extLst>
            <a:ext uri="{909E8E84-426E-40DD-AFC4-6F175D3DCCD1}">
              <a14:hiddenFill xmlns:a14="http://schemas.microsoft.com/office/drawing/2010/main">
                <a:solidFill>
                  <a:schemeClr val="accent1">
                    <a:lumMod val="20000"/>
                    <a:lumOff val="80000"/>
                  </a:schemeClr>
                </a:solidFill>
              </a14:hiddenFill>
            </a:ext>
          </a:extLst>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sp>
        <p:nvSpPr>
          <p:cNvPr id="14" name="文本框 13"/>
          <p:cNvSpPr txBox="1"/>
          <p:nvPr>
            <p:custDataLst>
              <p:tags r:id="rId8"/>
            </p:custDataLst>
          </p:nvPr>
        </p:nvSpPr>
        <p:spPr>
          <a:xfrm>
            <a:off x="8810625" y="2689225"/>
            <a:ext cx="2987040" cy="398780"/>
          </a:xfrm>
          <a:prstGeom prst="rect">
            <a:avLst/>
          </a:prstGeom>
          <a:noFill/>
        </p:spPr>
        <p:txBody>
          <a:bodyPr wrap="square" rtlCol="0">
            <a:spAutoFit/>
          </a:bodyPr>
          <a:lstStyle/>
          <a:p>
            <a:r>
              <a:rPr lang="zh-CN" altLang="en-US" sz="2000">
                <a:solidFill>
                  <a:schemeClr val="tx1"/>
                </a:solidFill>
                <a:effectLst>
                  <a:outerShdw blurRad="38100" dist="19050" dir="2700000" algn="tl" rotWithShape="0">
                    <a:schemeClr val="dk1">
                      <a:alpha val="40000"/>
                    </a:schemeClr>
                  </a:outerShdw>
                </a:effectLst>
              </a:rPr>
              <a:t>区域起始单元格：</a:t>
            </a:r>
            <a:r>
              <a:rPr lang="en-US" altLang="zh-CN" sz="2000">
                <a:solidFill>
                  <a:schemeClr val="tx1"/>
                </a:solidFill>
                <a:effectLst>
                  <a:outerShdw blurRad="38100" dist="19050" dir="2700000" algn="tl" rotWithShape="0">
                    <a:schemeClr val="dk1">
                      <a:alpha val="40000"/>
                    </a:schemeClr>
                  </a:outerShdw>
                </a:effectLst>
              </a:rPr>
              <a:t>B4</a:t>
            </a:r>
          </a:p>
        </p:txBody>
      </p:sp>
      <p:sp>
        <p:nvSpPr>
          <p:cNvPr id="16" name="矩形: 圆顶角 10"/>
          <p:cNvSpPr/>
          <p:nvPr>
            <p:custDataLst>
              <p:tags r:id="rId9"/>
            </p:custDataLst>
          </p:nvPr>
        </p:nvSpPr>
        <p:spPr>
          <a:xfrm flipH="1">
            <a:off x="8810625" y="1776730"/>
            <a:ext cx="2407920" cy="467995"/>
          </a:xfrm>
          <a:prstGeom prst="round2SameRect">
            <a:avLst/>
          </a:prstGeom>
          <a:gradFill flip="none" rotWithShape="1">
            <a:gsLst>
              <a:gs pos="0">
                <a:schemeClr val="accent2">
                  <a:lumMod val="60000"/>
                  <a:lumOff val="40000"/>
                </a:schemeClr>
              </a:gs>
              <a:gs pos="67000">
                <a:schemeClr val="accent1"/>
              </a:gs>
            </a:gsLst>
            <a:lin ang="2700000" scaled="1"/>
            <a:tileRect/>
          </a:gradFill>
          <a:ln w="12700" cap="flat" cmpd="sng" algn="ctr">
            <a:noFill/>
            <a:prstDash val="solid"/>
            <a:miter lim="800000"/>
          </a:ln>
          <a:effectLst>
            <a:outerShdw blurRad="190500" dist="190500" dir="2700000" algn="tl" rotWithShape="0">
              <a:schemeClr val="accent1">
                <a:lumMod val="75000"/>
                <a:alpha val="40000"/>
              </a:schemeClr>
            </a:outerShdw>
          </a:effectLst>
        </p:spPr>
        <p:txBody>
          <a:bodyPr rtlCol="0" anchor="ctr"/>
          <a:lstStyle/>
          <a:p>
            <a:pPr algn="ctr"/>
            <a:r>
              <a:rPr lang="zh-CN" altLang="en-US" sz="2300" b="1" kern="0" dirty="0">
                <a:solidFill>
                  <a:prstClr val="white"/>
                </a:solidFill>
                <a:latin typeface="微软雅黑" panose="020B0503020204020204" pitchFamily="34" charset="-122"/>
                <a:ea typeface="微软雅黑" panose="020B0503020204020204" pitchFamily="34" charset="-122"/>
              </a:rPr>
              <a:t>数据行区域</a:t>
            </a:r>
          </a:p>
        </p:txBody>
      </p:sp>
      <p:sp>
        <p:nvSpPr>
          <p:cNvPr id="17" name="文本框 16"/>
          <p:cNvSpPr txBox="1"/>
          <p:nvPr>
            <p:custDataLst>
              <p:tags r:id="rId10"/>
            </p:custDataLst>
          </p:nvPr>
        </p:nvSpPr>
        <p:spPr>
          <a:xfrm>
            <a:off x="8810625" y="3215005"/>
            <a:ext cx="2987040" cy="398780"/>
          </a:xfrm>
          <a:prstGeom prst="rect">
            <a:avLst/>
          </a:prstGeom>
          <a:noFill/>
        </p:spPr>
        <p:txBody>
          <a:bodyPr wrap="square" rtlCol="0">
            <a:spAutoFit/>
          </a:bodyPr>
          <a:lstStyle/>
          <a:p>
            <a:r>
              <a:rPr lang="zh-CN" altLang="en-US" sz="2000">
                <a:solidFill>
                  <a:schemeClr val="tx1"/>
                </a:solidFill>
                <a:effectLst>
                  <a:outerShdw blurRad="38100" dist="19050" dir="2700000" algn="tl" rotWithShape="0">
                    <a:schemeClr val="dk1">
                      <a:alpha val="40000"/>
                    </a:schemeClr>
                  </a:outerShdw>
                </a:effectLst>
              </a:rPr>
              <a:t>区域结束单元格：</a:t>
            </a:r>
            <a:r>
              <a:rPr lang="en-US" altLang="zh-CN" sz="2000">
                <a:solidFill>
                  <a:schemeClr val="tx1"/>
                </a:solidFill>
                <a:effectLst>
                  <a:outerShdw blurRad="38100" dist="19050" dir="2700000" algn="tl" rotWithShape="0">
                    <a:schemeClr val="dk1">
                      <a:alpha val="40000"/>
                    </a:schemeClr>
                  </a:outerShdw>
                </a:effectLst>
              </a:rPr>
              <a:t>E4</a:t>
            </a:r>
          </a:p>
        </p:txBody>
      </p:sp>
      <p:sp>
        <p:nvSpPr>
          <p:cNvPr id="18" name="矩形 17"/>
          <p:cNvSpPr/>
          <p:nvPr>
            <p:custDataLst>
              <p:tags r:id="rId11"/>
            </p:custDataLst>
          </p:nvPr>
        </p:nvSpPr>
        <p:spPr>
          <a:xfrm>
            <a:off x="1643380" y="3936365"/>
            <a:ext cx="5757545" cy="830580"/>
          </a:xfrm>
          <a:prstGeom prst="rect">
            <a:avLst/>
          </a:prstGeom>
          <a:noFill/>
          <a:ln w="57150" cap="flat" cmpd="sng" algn="ctr">
            <a:solidFill>
              <a:srgbClr val="FF0000"/>
            </a:solidFill>
            <a:prstDash val="solid"/>
            <a:miter lim="800000"/>
          </a:ln>
          <a:extLst>
            <a:ext uri="{909E8E84-426E-40DD-AFC4-6F175D3DCCD1}">
              <a14:hiddenFill xmlns:a14="http://schemas.microsoft.com/office/drawing/2010/main">
                <a:solidFill>
                  <a:schemeClr val="accent1">
                    <a:lumMod val="20000"/>
                    <a:lumOff val="80000"/>
                  </a:schemeClr>
                </a:solidFill>
              </a14:hiddenFill>
            </a:ext>
          </a:extLst>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sp>
        <p:nvSpPr>
          <p:cNvPr id="19" name="文本框 18"/>
          <p:cNvSpPr txBox="1"/>
          <p:nvPr>
            <p:custDataLst>
              <p:tags r:id="rId12"/>
            </p:custDataLst>
          </p:nvPr>
        </p:nvSpPr>
        <p:spPr>
          <a:xfrm>
            <a:off x="8810625" y="2689225"/>
            <a:ext cx="2987040" cy="398780"/>
          </a:xfrm>
          <a:prstGeom prst="rect">
            <a:avLst/>
          </a:prstGeom>
          <a:noFill/>
        </p:spPr>
        <p:txBody>
          <a:bodyPr wrap="square" rtlCol="0">
            <a:spAutoFit/>
          </a:bodyPr>
          <a:lstStyle/>
          <a:p>
            <a:r>
              <a:rPr lang="zh-CN" altLang="en-US" sz="2000">
                <a:solidFill>
                  <a:schemeClr val="tx1"/>
                </a:solidFill>
                <a:effectLst>
                  <a:outerShdw blurRad="38100" dist="19050" dir="2700000" algn="tl" rotWithShape="0">
                    <a:schemeClr val="dk1">
                      <a:alpha val="40000"/>
                    </a:schemeClr>
                  </a:outerShdw>
                </a:effectLst>
              </a:rPr>
              <a:t>区域起始单元格：</a:t>
            </a:r>
            <a:r>
              <a:rPr lang="en-US" altLang="zh-CN" sz="2000">
                <a:solidFill>
                  <a:schemeClr val="tx1"/>
                </a:solidFill>
                <a:effectLst>
                  <a:outerShdw blurRad="38100" dist="19050" dir="2700000" algn="tl" rotWithShape="0">
                    <a:schemeClr val="dk1">
                      <a:alpha val="40000"/>
                    </a:schemeClr>
                  </a:outerShdw>
                </a:effectLst>
              </a:rPr>
              <a:t>B5</a:t>
            </a:r>
          </a:p>
        </p:txBody>
      </p:sp>
      <p:sp>
        <p:nvSpPr>
          <p:cNvPr id="20" name="矩形: 圆顶角 10"/>
          <p:cNvSpPr/>
          <p:nvPr>
            <p:custDataLst>
              <p:tags r:id="rId13"/>
            </p:custDataLst>
          </p:nvPr>
        </p:nvSpPr>
        <p:spPr>
          <a:xfrm flipH="1">
            <a:off x="8810625" y="1776730"/>
            <a:ext cx="2407920" cy="467995"/>
          </a:xfrm>
          <a:prstGeom prst="round2SameRect">
            <a:avLst/>
          </a:prstGeom>
          <a:gradFill flip="none" rotWithShape="1">
            <a:gsLst>
              <a:gs pos="0">
                <a:schemeClr val="accent2">
                  <a:lumMod val="60000"/>
                  <a:lumOff val="40000"/>
                </a:schemeClr>
              </a:gs>
              <a:gs pos="67000">
                <a:schemeClr val="accent1"/>
              </a:gs>
            </a:gsLst>
            <a:lin ang="2700000" scaled="1"/>
            <a:tileRect/>
          </a:gradFill>
          <a:ln w="12700" cap="flat" cmpd="sng" algn="ctr">
            <a:noFill/>
            <a:prstDash val="solid"/>
            <a:miter lim="800000"/>
          </a:ln>
          <a:effectLst>
            <a:outerShdw blurRad="190500" dist="190500" dir="2700000" algn="tl" rotWithShape="0">
              <a:schemeClr val="accent1">
                <a:lumMod val="75000"/>
                <a:alpha val="40000"/>
              </a:schemeClr>
            </a:outerShdw>
          </a:effectLst>
        </p:spPr>
        <p:txBody>
          <a:bodyPr rtlCol="0" anchor="ctr"/>
          <a:lstStyle/>
          <a:p>
            <a:pPr algn="ctr"/>
            <a:r>
              <a:rPr lang="zh-CN" altLang="en-US" sz="2300" b="1" kern="0" dirty="0">
                <a:solidFill>
                  <a:prstClr val="white"/>
                </a:solidFill>
                <a:latin typeface="微软雅黑" panose="020B0503020204020204" pitchFamily="34" charset="-122"/>
                <a:ea typeface="微软雅黑" panose="020B0503020204020204" pitchFamily="34" charset="-122"/>
              </a:rPr>
              <a:t>合计行区域</a:t>
            </a:r>
          </a:p>
        </p:txBody>
      </p:sp>
      <p:sp>
        <p:nvSpPr>
          <p:cNvPr id="21" name="文本框 20"/>
          <p:cNvSpPr txBox="1"/>
          <p:nvPr>
            <p:custDataLst>
              <p:tags r:id="rId14"/>
            </p:custDataLst>
          </p:nvPr>
        </p:nvSpPr>
        <p:spPr>
          <a:xfrm>
            <a:off x="8810625" y="3215005"/>
            <a:ext cx="2987040" cy="398780"/>
          </a:xfrm>
          <a:prstGeom prst="rect">
            <a:avLst/>
          </a:prstGeom>
          <a:noFill/>
        </p:spPr>
        <p:txBody>
          <a:bodyPr wrap="square" rtlCol="0">
            <a:spAutoFit/>
          </a:bodyPr>
          <a:lstStyle/>
          <a:p>
            <a:r>
              <a:rPr lang="zh-CN" altLang="en-US" sz="2000">
                <a:solidFill>
                  <a:schemeClr val="tx1"/>
                </a:solidFill>
                <a:effectLst>
                  <a:outerShdw blurRad="38100" dist="19050" dir="2700000" algn="tl" rotWithShape="0">
                    <a:schemeClr val="dk1">
                      <a:alpha val="40000"/>
                    </a:schemeClr>
                  </a:outerShdw>
                </a:effectLst>
              </a:rPr>
              <a:t>区域结束单元格：</a:t>
            </a:r>
            <a:r>
              <a:rPr lang="en-US" altLang="zh-CN" sz="2000">
                <a:solidFill>
                  <a:schemeClr val="tx1"/>
                </a:solidFill>
                <a:effectLst>
                  <a:outerShdw blurRad="38100" dist="19050" dir="2700000" algn="tl" rotWithShape="0">
                    <a:schemeClr val="dk1">
                      <a:alpha val="40000"/>
                    </a:schemeClr>
                  </a:outerShdw>
                </a:effectLst>
              </a:rPr>
              <a:t>E6</a:t>
            </a:r>
          </a:p>
        </p:txBody>
      </p:sp>
      <p:sp>
        <p:nvSpPr>
          <p:cNvPr id="940" name="灯片编号占位符 939"/>
          <p:cNvSpPr>
            <a:spLocks noGrp="1"/>
          </p:cNvSpPr>
          <p:nvPr>
            <p:ph type="sldNum" sz="quarter" idx="12"/>
            <p:custDataLst>
              <p:tags r:id="rId15"/>
            </p:custDataLst>
          </p:nvPr>
        </p:nvSpPr>
        <p:spPr>
          <a:xfrm>
            <a:off x="8857452" y="6438900"/>
            <a:ext cx="2661448" cy="246221"/>
          </a:xfrm>
        </p:spPr>
        <p:txBody>
          <a:bodyPr/>
          <a:lstStyle/>
          <a:p>
            <a:fld id="{7F65B630-C7FF-41C0-9923-C5E5E29EED81}" type="slidenum">
              <a:rPr lang="en-US" altLang="zh-CN" smtClean="0"/>
              <a:t>9</a:t>
            </a:fld>
            <a:endParaRPr lang="en-US" altLang="zh-CN"/>
          </a:p>
        </p:txBody>
      </p:sp>
      <p:pic>
        <p:nvPicPr>
          <p:cNvPr id="24" name="图片 23"/>
          <p:cNvPicPr>
            <a:picLocks noChangeAspect="1"/>
          </p:cNvPicPr>
          <p:nvPr/>
        </p:nvPicPr>
        <p:blipFill>
          <a:blip r:embed="rId18"/>
          <a:stretch>
            <a:fillRect/>
          </a:stretch>
        </p:blipFill>
        <p:spPr>
          <a:xfrm>
            <a:off x="619125" y="5385435"/>
            <a:ext cx="10953750" cy="962025"/>
          </a:xfrm>
          <a:prstGeom prst="rect">
            <a:avLst/>
          </a:prstGeom>
        </p:spPr>
      </p:pic>
      <p:sp>
        <p:nvSpPr>
          <p:cNvPr id="25" name="圆角矩形 24"/>
          <p:cNvSpPr/>
          <p:nvPr/>
        </p:nvSpPr>
        <p:spPr>
          <a:xfrm>
            <a:off x="3631565" y="5923280"/>
            <a:ext cx="800100" cy="304800"/>
          </a:xfrm>
          <a:prstGeom prst="roundRect">
            <a:avLst/>
          </a:prstGeom>
          <a:noFill/>
          <a:ln w="28575" cap="flat" cmpd="sng" algn="ctr">
            <a:solidFill>
              <a:srgbClr val="FF0000"/>
            </a:solidFill>
            <a:prstDash val="solid"/>
            <a:miter lim="800000"/>
          </a:ln>
          <a:extLst>
            <a:ext uri="{909E8E84-426E-40DD-AFC4-6F175D3DCCD1}">
              <a14:hiddenFill xmlns:a14="http://schemas.microsoft.com/office/drawing/2010/main">
                <a:solidFill>
                  <a:schemeClr val="accent1">
                    <a:lumMod val="20000"/>
                    <a:lumOff val="80000"/>
                  </a:schemeClr>
                </a:solidFill>
              </a14:hiddenFill>
            </a:ext>
          </a:extLst>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sp>
        <p:nvSpPr>
          <p:cNvPr id="26" name="圆角矩形 25"/>
          <p:cNvSpPr/>
          <p:nvPr/>
        </p:nvSpPr>
        <p:spPr>
          <a:xfrm>
            <a:off x="4647565" y="5923280"/>
            <a:ext cx="800100" cy="304800"/>
          </a:xfrm>
          <a:prstGeom prst="roundRect">
            <a:avLst/>
          </a:prstGeom>
          <a:noFill/>
          <a:ln w="28575" cap="flat" cmpd="sng" algn="ctr">
            <a:solidFill>
              <a:srgbClr val="FF0000"/>
            </a:solidFill>
            <a:prstDash val="solid"/>
            <a:miter lim="800000"/>
          </a:ln>
          <a:extLst>
            <a:ext uri="{909E8E84-426E-40DD-AFC4-6F175D3DCCD1}">
              <a14:hiddenFill xmlns:a14="http://schemas.microsoft.com/office/drawing/2010/main">
                <a:solidFill>
                  <a:schemeClr val="accent1">
                    <a:lumMod val="20000"/>
                    <a:lumOff val="80000"/>
                  </a:schemeClr>
                </a:solidFill>
              </a14:hiddenFill>
            </a:ext>
          </a:extLst>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sp>
        <p:nvSpPr>
          <p:cNvPr id="27" name="圆角矩形 26"/>
          <p:cNvSpPr/>
          <p:nvPr/>
        </p:nvSpPr>
        <p:spPr>
          <a:xfrm>
            <a:off x="5663565" y="5910580"/>
            <a:ext cx="800100" cy="304800"/>
          </a:xfrm>
          <a:prstGeom prst="roundRect">
            <a:avLst/>
          </a:prstGeom>
          <a:noFill/>
          <a:ln w="28575" cap="flat" cmpd="sng" algn="ctr">
            <a:solidFill>
              <a:srgbClr val="FF0000"/>
            </a:solidFill>
            <a:prstDash val="solid"/>
            <a:miter lim="800000"/>
          </a:ln>
          <a:extLst>
            <a:ext uri="{909E8E84-426E-40DD-AFC4-6F175D3DCCD1}">
              <a14:hiddenFill xmlns:a14="http://schemas.microsoft.com/office/drawing/2010/main">
                <a:solidFill>
                  <a:schemeClr val="accent1">
                    <a:lumMod val="20000"/>
                    <a:lumOff val="80000"/>
                  </a:schemeClr>
                </a:solidFill>
              </a14:hiddenFill>
            </a:ext>
          </a:extLst>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sp>
        <p:nvSpPr>
          <p:cNvPr id="28" name="圆角矩形 27"/>
          <p:cNvSpPr/>
          <p:nvPr/>
        </p:nvSpPr>
        <p:spPr>
          <a:xfrm>
            <a:off x="6616065" y="5910580"/>
            <a:ext cx="800100" cy="304800"/>
          </a:xfrm>
          <a:prstGeom prst="roundRect">
            <a:avLst/>
          </a:prstGeom>
          <a:noFill/>
          <a:ln w="28575" cap="flat" cmpd="sng" algn="ctr">
            <a:solidFill>
              <a:srgbClr val="FF0000"/>
            </a:solidFill>
            <a:prstDash val="solid"/>
            <a:miter lim="800000"/>
          </a:ln>
          <a:extLst>
            <a:ext uri="{909E8E84-426E-40DD-AFC4-6F175D3DCCD1}">
              <a14:hiddenFill xmlns:a14="http://schemas.microsoft.com/office/drawing/2010/main">
                <a:solidFill>
                  <a:schemeClr val="accent1">
                    <a:lumMod val="20000"/>
                    <a:lumOff val="80000"/>
                  </a:schemeClr>
                </a:solidFill>
              </a14:hiddenFill>
            </a:ext>
          </a:extLst>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sp>
        <p:nvSpPr>
          <p:cNvPr id="29" name="圆角矩形 28"/>
          <p:cNvSpPr/>
          <p:nvPr/>
        </p:nvSpPr>
        <p:spPr>
          <a:xfrm>
            <a:off x="7593965" y="5910580"/>
            <a:ext cx="800100" cy="304800"/>
          </a:xfrm>
          <a:prstGeom prst="roundRect">
            <a:avLst/>
          </a:prstGeom>
          <a:noFill/>
          <a:ln w="28575" cap="flat" cmpd="sng" algn="ctr">
            <a:solidFill>
              <a:srgbClr val="FF0000"/>
            </a:solidFill>
            <a:prstDash val="solid"/>
            <a:miter lim="800000"/>
          </a:ln>
          <a:extLst>
            <a:ext uri="{909E8E84-426E-40DD-AFC4-6F175D3DCCD1}">
              <a14:hiddenFill xmlns:a14="http://schemas.microsoft.com/office/drawing/2010/main">
                <a:solidFill>
                  <a:schemeClr val="accent1">
                    <a:lumMod val="20000"/>
                    <a:lumOff val="80000"/>
                  </a:schemeClr>
                </a:solidFill>
              </a14:hiddenFill>
            </a:ext>
          </a:extLst>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sp>
        <p:nvSpPr>
          <p:cNvPr id="30" name="圆角矩形 29"/>
          <p:cNvSpPr/>
          <p:nvPr/>
        </p:nvSpPr>
        <p:spPr>
          <a:xfrm>
            <a:off x="8661400" y="5910580"/>
            <a:ext cx="800100" cy="304800"/>
          </a:xfrm>
          <a:prstGeom prst="roundRect">
            <a:avLst/>
          </a:prstGeom>
          <a:noFill/>
          <a:ln w="28575" cap="flat" cmpd="sng" algn="ctr">
            <a:solidFill>
              <a:srgbClr val="FF0000"/>
            </a:solidFill>
            <a:prstDash val="solid"/>
            <a:miter lim="800000"/>
          </a:ln>
          <a:extLst>
            <a:ext uri="{909E8E84-426E-40DD-AFC4-6F175D3DCCD1}">
              <a14:hiddenFill xmlns:a14="http://schemas.microsoft.com/office/drawing/2010/main">
                <a:solidFill>
                  <a:schemeClr val="accent1">
                    <a:lumMod val="20000"/>
                    <a:lumOff val="80000"/>
                  </a:schemeClr>
                </a:solidFill>
              </a14:hiddenFill>
            </a:ext>
          </a:extLst>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sp>
        <p:nvSpPr>
          <p:cNvPr id="31" name="圆角矩形 30"/>
          <p:cNvSpPr/>
          <p:nvPr/>
        </p:nvSpPr>
        <p:spPr>
          <a:xfrm>
            <a:off x="9638665" y="5910580"/>
            <a:ext cx="800100" cy="304800"/>
          </a:xfrm>
          <a:prstGeom prst="roundRect">
            <a:avLst/>
          </a:prstGeom>
          <a:noFill/>
          <a:ln w="28575" cap="flat" cmpd="sng" algn="ctr">
            <a:solidFill>
              <a:srgbClr val="FF0000"/>
            </a:solidFill>
            <a:prstDash val="solid"/>
            <a:miter lim="800000"/>
          </a:ln>
          <a:extLst>
            <a:ext uri="{909E8E84-426E-40DD-AFC4-6F175D3DCCD1}">
              <a14:hiddenFill xmlns:a14="http://schemas.microsoft.com/office/drawing/2010/main">
                <a:solidFill>
                  <a:schemeClr val="accent1">
                    <a:lumMod val="20000"/>
                    <a:lumOff val="80000"/>
                  </a:schemeClr>
                </a:solidFill>
              </a14:hiddenFill>
            </a:ext>
          </a:extLst>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sp>
        <p:nvSpPr>
          <p:cNvPr id="32" name="圆角矩形 31"/>
          <p:cNvSpPr/>
          <p:nvPr/>
        </p:nvSpPr>
        <p:spPr>
          <a:xfrm>
            <a:off x="10615930" y="5910580"/>
            <a:ext cx="800100" cy="304800"/>
          </a:xfrm>
          <a:prstGeom prst="roundRect">
            <a:avLst/>
          </a:prstGeom>
          <a:noFill/>
          <a:ln w="28575" cap="flat" cmpd="sng" algn="ctr">
            <a:solidFill>
              <a:srgbClr val="FF0000"/>
            </a:solidFill>
            <a:prstDash val="solid"/>
            <a:miter lim="800000"/>
          </a:ln>
          <a:extLst>
            <a:ext uri="{909E8E84-426E-40DD-AFC4-6F175D3DCCD1}">
              <a14:hiddenFill xmlns:a14="http://schemas.microsoft.com/office/drawing/2010/main">
                <a:solidFill>
                  <a:schemeClr val="accent1">
                    <a:lumMod val="20000"/>
                    <a:lumOff val="80000"/>
                  </a:schemeClr>
                </a:solidFill>
              </a14:hiddenFill>
            </a:ext>
          </a:extLst>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prstClr val="white"/>
              </a:solidFill>
              <a:effectLst/>
              <a:uLnTx/>
              <a:uFillTx/>
              <a:latin typeface="Roboto Regular"/>
              <a:ea typeface="思源黑体 CN Regular"/>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000"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trips(downLeft)">
                                      <p:cBhvr>
                                        <p:cTn id="13" dur="500"/>
                                        <p:tgtEl>
                                          <p:spTgt spid="4"/>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trips(downLeft)">
                                      <p:cBhvr>
                                        <p:cTn id="16" dur="500"/>
                                        <p:tgtEl>
                                          <p:spTgt spid="5"/>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500" fill="hold">
                                          <p:stCondLst>
                                            <p:cond delay="0"/>
                                          </p:stCondLst>
                                        </p:cTn>
                                        <p:tgtEl>
                                          <p:spTgt spid="25"/>
                                        </p:tgtEl>
                                        <p:attrNameLst>
                                          <p:attrName>style.visibility</p:attrName>
                                        </p:attrNameLst>
                                      </p:cBhvr>
                                      <p:to>
                                        <p:strVal val="visible"/>
                                      </p:to>
                                    </p:set>
                                    <p:animEffect transition="in" filter="wheel(1)">
                                      <p:cBhvr>
                                        <p:cTn id="20" dur="500"/>
                                        <p:tgtEl>
                                          <p:spTgt spid="25"/>
                                        </p:tgtEl>
                                      </p:cBhvr>
                                    </p:animEffect>
                                  </p:childTnLst>
                                </p:cTn>
                              </p:par>
                              <p:par>
                                <p:cTn id="21" presetID="21" presetClass="entr" presetSubtype="1" fill="hold" grpId="0" nodeType="withEffect">
                                  <p:stCondLst>
                                    <p:cond delay="0"/>
                                  </p:stCondLst>
                                  <p:childTnLst>
                                    <p:set>
                                      <p:cBhvr>
                                        <p:cTn id="22" dur="500" fill="hold">
                                          <p:stCondLst>
                                            <p:cond delay="0"/>
                                          </p:stCondLst>
                                        </p:cTn>
                                        <p:tgtEl>
                                          <p:spTgt spid="26"/>
                                        </p:tgtEl>
                                        <p:attrNameLst>
                                          <p:attrName>style.visibility</p:attrName>
                                        </p:attrNameLst>
                                      </p:cBhvr>
                                      <p:to>
                                        <p:strVal val="visible"/>
                                      </p:to>
                                    </p:set>
                                    <p:animEffect transition="in" filter="wheel(1)">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8" fill="hold" grpId="1" nodeType="clickEffect">
                                  <p:stCondLst>
                                    <p:cond delay="0"/>
                                  </p:stCondLst>
                                  <p:childTnLst>
                                    <p:animEffect transition="out" filter="wipe(left)">
                                      <p:cBhvr>
                                        <p:cTn id="27" dur="500"/>
                                        <p:tgtEl>
                                          <p:spTgt spid="3"/>
                                        </p:tgtEl>
                                      </p:cBhvr>
                                    </p:animEffect>
                                    <p:set>
                                      <p:cBhvr>
                                        <p:cTn id="28" dur="1" fill="hold">
                                          <p:stCondLst>
                                            <p:cond delay="499"/>
                                          </p:stCondLst>
                                        </p:cTn>
                                        <p:tgtEl>
                                          <p:spTgt spid="3"/>
                                        </p:tgtEl>
                                        <p:attrNameLst>
                                          <p:attrName>style.visibility</p:attrName>
                                        </p:attrNameLst>
                                      </p:cBhvr>
                                      <p:to>
                                        <p:strVal val="hidden"/>
                                      </p:to>
                                    </p:set>
                                  </p:childTnLst>
                                </p:cTn>
                              </p:par>
                              <p:par>
                                <p:cTn id="29" presetID="12" presetClass="exit" presetSubtype="4" fill="hold" grpId="1" nodeType="withEffect">
                                  <p:stCondLst>
                                    <p:cond delay="0"/>
                                  </p:stCondLst>
                                  <p:childTnLst>
                                    <p:anim calcmode="lin" valueType="num">
                                      <p:cBhvr additive="base">
                                        <p:cTn id="30" dur="500"/>
                                        <p:tgtEl>
                                          <p:spTgt spid="11"/>
                                        </p:tgtEl>
                                        <p:attrNameLst>
                                          <p:attrName>ppt_y</p:attrName>
                                        </p:attrNameLst>
                                      </p:cBhvr>
                                      <p:tavLst>
                                        <p:tav tm="0">
                                          <p:val>
                                            <p:strVal val="#ppt_y"/>
                                          </p:val>
                                        </p:tav>
                                        <p:tav tm="100000">
                                          <p:val>
                                            <p:strVal val="#ppt_y+#ppt_h*1.125000"/>
                                          </p:val>
                                        </p:tav>
                                      </p:tavLst>
                                    </p:anim>
                                    <p:animEffect transition="out" filter="wipe(down)">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2" presetClass="exit" presetSubtype="4" fill="hold" grpId="1" nodeType="withEffect">
                                  <p:stCondLst>
                                    <p:cond delay="0"/>
                                  </p:stCondLst>
                                  <p:childTnLst>
                                    <p:anim calcmode="lin" valueType="num">
                                      <p:cBhvr additive="base">
                                        <p:cTn id="34" dur="500"/>
                                        <p:tgtEl>
                                          <p:spTgt spid="4"/>
                                        </p:tgtEl>
                                        <p:attrNameLst>
                                          <p:attrName>ppt_y</p:attrName>
                                        </p:attrNameLst>
                                      </p:cBhvr>
                                      <p:tavLst>
                                        <p:tav tm="0">
                                          <p:val>
                                            <p:strVal val="#ppt_y"/>
                                          </p:val>
                                        </p:tav>
                                        <p:tav tm="100000">
                                          <p:val>
                                            <p:strVal val="#ppt_y+#ppt_h*1.125000"/>
                                          </p:val>
                                        </p:tav>
                                      </p:tavLst>
                                    </p:anim>
                                    <p:animEffect transition="out" filter="wipe(down)">
                                      <p:cBhvr>
                                        <p:cTn id="35" dur="500"/>
                                        <p:tgtEl>
                                          <p:spTgt spid="4"/>
                                        </p:tgtEl>
                                      </p:cBhvr>
                                    </p:animEffect>
                                    <p:set>
                                      <p:cBhvr>
                                        <p:cTn id="36" dur="1" fill="hold">
                                          <p:stCondLst>
                                            <p:cond delay="499"/>
                                          </p:stCondLst>
                                        </p:cTn>
                                        <p:tgtEl>
                                          <p:spTgt spid="4"/>
                                        </p:tgtEl>
                                        <p:attrNameLst>
                                          <p:attrName>style.visibility</p:attrName>
                                        </p:attrNameLst>
                                      </p:cBhvr>
                                      <p:to>
                                        <p:strVal val="hidden"/>
                                      </p:to>
                                    </p:set>
                                  </p:childTnLst>
                                </p:cTn>
                              </p:par>
                              <p:par>
                                <p:cTn id="37" presetID="12" presetClass="exit" presetSubtype="4" fill="hold" grpId="1" nodeType="withEffect">
                                  <p:stCondLst>
                                    <p:cond delay="0"/>
                                  </p:stCondLst>
                                  <p:childTnLst>
                                    <p:anim calcmode="lin" valueType="num">
                                      <p:cBhvr additive="base">
                                        <p:cTn id="38" dur="500"/>
                                        <p:tgtEl>
                                          <p:spTgt spid="5"/>
                                        </p:tgtEl>
                                        <p:attrNameLst>
                                          <p:attrName>ppt_y</p:attrName>
                                        </p:attrNameLst>
                                      </p:cBhvr>
                                      <p:tavLst>
                                        <p:tav tm="0">
                                          <p:val>
                                            <p:strVal val="#ppt_y"/>
                                          </p:val>
                                        </p:tav>
                                        <p:tav tm="100000">
                                          <p:val>
                                            <p:strVal val="#ppt_y+#ppt_h*1.125000"/>
                                          </p:val>
                                        </p:tav>
                                      </p:tavLst>
                                    </p:anim>
                                    <p:animEffect transition="out" filter="wipe(down)">
                                      <p:cBhvr>
                                        <p:cTn id="39" dur="500"/>
                                        <p:tgtEl>
                                          <p:spTgt spid="5"/>
                                        </p:tgtEl>
                                      </p:cBhvr>
                                    </p:animEffect>
                                    <p:set>
                                      <p:cBhvr>
                                        <p:cTn id="40" dur="1" fill="hold">
                                          <p:stCondLst>
                                            <p:cond delay="499"/>
                                          </p:stCondLst>
                                        </p:cTn>
                                        <p:tgtEl>
                                          <p:spTgt spid="5"/>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000" fill="hold">
                                          <p:stCondLst>
                                            <p:cond delay="0"/>
                                          </p:stCondLst>
                                        </p:cTn>
                                        <p:tgtEl>
                                          <p:spTgt spid="7"/>
                                        </p:tgtEl>
                                        <p:attrNameLst>
                                          <p:attrName>style.visibility</p:attrName>
                                        </p:attrNameLst>
                                      </p:cBhvr>
                                      <p:to>
                                        <p:strVal val="visible"/>
                                      </p:to>
                                    </p:set>
                                    <p:animEffect transition="in" filter="wheel(1)">
                                      <p:cBhvr>
                                        <p:cTn id="45" dur="1000"/>
                                        <p:tgtEl>
                                          <p:spTgt spid="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linds(horizontal)">
                                      <p:cBhvr>
                                        <p:cTn id="48" dur="500"/>
                                        <p:tgtEl>
                                          <p:spTgt spid="10"/>
                                        </p:tgtEl>
                                      </p:cBhvr>
                                    </p:animEffect>
                                  </p:childTnLst>
                                </p:cTn>
                              </p:par>
                              <p:par>
                                <p:cTn id="49" presetID="18" presetClass="entr" presetSubtype="12"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strips(downLeft)">
                                      <p:cBhvr>
                                        <p:cTn id="51" dur="500"/>
                                        <p:tgtEl>
                                          <p:spTgt spid="9"/>
                                        </p:tgtEl>
                                      </p:cBhvr>
                                    </p:animEffect>
                                  </p:childTnLst>
                                </p:cTn>
                              </p:par>
                              <p:par>
                                <p:cTn id="52" presetID="18" presetClass="entr" presetSubtype="12"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strips(downLeft)">
                                      <p:cBhvr>
                                        <p:cTn id="54" dur="500"/>
                                        <p:tgtEl>
                                          <p:spTgt spid="12"/>
                                        </p:tgtEl>
                                      </p:cBhvr>
                                    </p:animEffect>
                                  </p:childTnLst>
                                </p:cTn>
                              </p:par>
                            </p:childTnLst>
                          </p:cTn>
                        </p:par>
                        <p:par>
                          <p:cTn id="55" fill="hold">
                            <p:stCondLst>
                              <p:cond delay="1000"/>
                            </p:stCondLst>
                            <p:childTnLst>
                              <p:par>
                                <p:cTn id="56" presetID="21" presetClass="entr" presetSubtype="1" fill="hold" grpId="0" nodeType="afterEffect">
                                  <p:stCondLst>
                                    <p:cond delay="0"/>
                                  </p:stCondLst>
                                  <p:childTnLst>
                                    <p:set>
                                      <p:cBhvr>
                                        <p:cTn id="57" dur="500" fill="hold">
                                          <p:stCondLst>
                                            <p:cond delay="0"/>
                                          </p:stCondLst>
                                        </p:cTn>
                                        <p:tgtEl>
                                          <p:spTgt spid="27"/>
                                        </p:tgtEl>
                                        <p:attrNameLst>
                                          <p:attrName>style.visibility</p:attrName>
                                        </p:attrNameLst>
                                      </p:cBhvr>
                                      <p:to>
                                        <p:strVal val="visible"/>
                                      </p:to>
                                    </p:set>
                                    <p:animEffect transition="in" filter="wheel(1)">
                                      <p:cBhvr>
                                        <p:cTn id="58" dur="500"/>
                                        <p:tgtEl>
                                          <p:spTgt spid="27"/>
                                        </p:tgtEl>
                                      </p:cBhvr>
                                    </p:animEffect>
                                  </p:childTnLst>
                                </p:cTn>
                              </p:par>
                              <p:par>
                                <p:cTn id="59" presetID="21" presetClass="entr" presetSubtype="1" fill="hold" grpId="0" nodeType="withEffect">
                                  <p:stCondLst>
                                    <p:cond delay="0"/>
                                  </p:stCondLst>
                                  <p:childTnLst>
                                    <p:set>
                                      <p:cBhvr>
                                        <p:cTn id="60" dur="500" fill="hold">
                                          <p:stCondLst>
                                            <p:cond delay="0"/>
                                          </p:stCondLst>
                                        </p:cTn>
                                        <p:tgtEl>
                                          <p:spTgt spid="28"/>
                                        </p:tgtEl>
                                        <p:attrNameLst>
                                          <p:attrName>style.visibility</p:attrName>
                                        </p:attrNameLst>
                                      </p:cBhvr>
                                      <p:to>
                                        <p:strVal val="visible"/>
                                      </p:to>
                                    </p:set>
                                    <p:animEffect transition="in" filter="wheel(1)">
                                      <p:cBhvr>
                                        <p:cTn id="61" dur="500"/>
                                        <p:tgtEl>
                                          <p:spTgt spid="2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xit" presetSubtype="8" fill="hold" grpId="1" nodeType="clickEffect">
                                  <p:stCondLst>
                                    <p:cond delay="0"/>
                                  </p:stCondLst>
                                  <p:childTnLst>
                                    <p:animEffect transition="out" filter="wipe(left)">
                                      <p:cBhvr>
                                        <p:cTn id="65" dur="500"/>
                                        <p:tgtEl>
                                          <p:spTgt spid="7"/>
                                        </p:tgtEl>
                                      </p:cBhvr>
                                    </p:animEffect>
                                    <p:set>
                                      <p:cBhvr>
                                        <p:cTn id="66" dur="1" fill="hold">
                                          <p:stCondLst>
                                            <p:cond delay="499"/>
                                          </p:stCondLst>
                                        </p:cTn>
                                        <p:tgtEl>
                                          <p:spTgt spid="7"/>
                                        </p:tgtEl>
                                        <p:attrNameLst>
                                          <p:attrName>style.visibility</p:attrName>
                                        </p:attrNameLst>
                                      </p:cBhvr>
                                      <p:to>
                                        <p:strVal val="hidden"/>
                                      </p:to>
                                    </p:set>
                                  </p:childTnLst>
                                </p:cTn>
                              </p:par>
                              <p:par>
                                <p:cTn id="67" presetID="12" presetClass="exit" presetSubtype="4" fill="hold" grpId="1" nodeType="withEffect">
                                  <p:stCondLst>
                                    <p:cond delay="0"/>
                                  </p:stCondLst>
                                  <p:childTnLst>
                                    <p:anim calcmode="lin" valueType="num">
                                      <p:cBhvr additive="base">
                                        <p:cTn id="68" dur="500"/>
                                        <p:tgtEl>
                                          <p:spTgt spid="10"/>
                                        </p:tgtEl>
                                        <p:attrNameLst>
                                          <p:attrName>ppt_y</p:attrName>
                                        </p:attrNameLst>
                                      </p:cBhvr>
                                      <p:tavLst>
                                        <p:tav tm="0">
                                          <p:val>
                                            <p:strVal val="#ppt_y"/>
                                          </p:val>
                                        </p:tav>
                                        <p:tav tm="100000">
                                          <p:val>
                                            <p:strVal val="#ppt_y+#ppt_h*1.125000"/>
                                          </p:val>
                                        </p:tav>
                                      </p:tavLst>
                                    </p:anim>
                                    <p:animEffect transition="out" filter="wipe(down)">
                                      <p:cBhvr>
                                        <p:cTn id="69" dur="500"/>
                                        <p:tgtEl>
                                          <p:spTgt spid="10"/>
                                        </p:tgtEl>
                                      </p:cBhvr>
                                    </p:animEffect>
                                    <p:set>
                                      <p:cBhvr>
                                        <p:cTn id="70" dur="1" fill="hold">
                                          <p:stCondLst>
                                            <p:cond delay="499"/>
                                          </p:stCondLst>
                                        </p:cTn>
                                        <p:tgtEl>
                                          <p:spTgt spid="10"/>
                                        </p:tgtEl>
                                        <p:attrNameLst>
                                          <p:attrName>style.visibility</p:attrName>
                                        </p:attrNameLst>
                                      </p:cBhvr>
                                      <p:to>
                                        <p:strVal val="hidden"/>
                                      </p:to>
                                    </p:set>
                                  </p:childTnLst>
                                </p:cTn>
                              </p:par>
                              <p:par>
                                <p:cTn id="71" presetID="12" presetClass="exit" presetSubtype="4" fill="hold" grpId="1" nodeType="withEffect">
                                  <p:stCondLst>
                                    <p:cond delay="0"/>
                                  </p:stCondLst>
                                  <p:childTnLst>
                                    <p:anim calcmode="lin" valueType="num">
                                      <p:cBhvr additive="base">
                                        <p:cTn id="72" dur="500"/>
                                        <p:tgtEl>
                                          <p:spTgt spid="9"/>
                                        </p:tgtEl>
                                        <p:attrNameLst>
                                          <p:attrName>ppt_y</p:attrName>
                                        </p:attrNameLst>
                                      </p:cBhvr>
                                      <p:tavLst>
                                        <p:tav tm="0">
                                          <p:val>
                                            <p:strVal val="#ppt_y"/>
                                          </p:val>
                                        </p:tav>
                                        <p:tav tm="100000">
                                          <p:val>
                                            <p:strVal val="#ppt_y+#ppt_h*1.125000"/>
                                          </p:val>
                                        </p:tav>
                                      </p:tavLst>
                                    </p:anim>
                                    <p:animEffect transition="out" filter="wipe(down)">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2" presetClass="exit" presetSubtype="4" fill="hold" grpId="1" nodeType="withEffect">
                                  <p:stCondLst>
                                    <p:cond delay="0"/>
                                  </p:stCondLst>
                                  <p:childTnLst>
                                    <p:anim calcmode="lin" valueType="num">
                                      <p:cBhvr additive="base">
                                        <p:cTn id="76" dur="500"/>
                                        <p:tgtEl>
                                          <p:spTgt spid="12"/>
                                        </p:tgtEl>
                                        <p:attrNameLst>
                                          <p:attrName>ppt_y</p:attrName>
                                        </p:attrNameLst>
                                      </p:cBhvr>
                                      <p:tavLst>
                                        <p:tav tm="0">
                                          <p:val>
                                            <p:strVal val="#ppt_y"/>
                                          </p:val>
                                        </p:tav>
                                        <p:tav tm="100000">
                                          <p:val>
                                            <p:strVal val="#ppt_y+#ppt_h*1.125000"/>
                                          </p:val>
                                        </p:tav>
                                      </p:tavLst>
                                    </p:anim>
                                    <p:animEffect transition="out" filter="wipe(down)">
                                      <p:cBhvr>
                                        <p:cTn id="77" dur="500"/>
                                        <p:tgtEl>
                                          <p:spTgt spid="12"/>
                                        </p:tgtEl>
                                      </p:cBhvr>
                                    </p:animEffect>
                                    <p:set>
                                      <p:cBhvr>
                                        <p:cTn id="78" dur="1" fill="hold">
                                          <p:stCondLst>
                                            <p:cond delay="499"/>
                                          </p:stCondLst>
                                        </p:cTn>
                                        <p:tgtEl>
                                          <p:spTgt spid="12"/>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1" presetClass="entr" presetSubtype="1" fill="hold" grpId="0" nodeType="clickEffect">
                                  <p:stCondLst>
                                    <p:cond delay="0"/>
                                  </p:stCondLst>
                                  <p:childTnLst>
                                    <p:set>
                                      <p:cBhvr>
                                        <p:cTn id="82" dur="1000" fill="hold">
                                          <p:stCondLst>
                                            <p:cond delay="0"/>
                                          </p:stCondLst>
                                        </p:cTn>
                                        <p:tgtEl>
                                          <p:spTgt spid="13"/>
                                        </p:tgtEl>
                                        <p:attrNameLst>
                                          <p:attrName>style.visibility</p:attrName>
                                        </p:attrNameLst>
                                      </p:cBhvr>
                                      <p:to>
                                        <p:strVal val="visible"/>
                                      </p:to>
                                    </p:set>
                                    <p:animEffect transition="in" filter="wheel(1)">
                                      <p:cBhvr>
                                        <p:cTn id="83" dur="1000"/>
                                        <p:tgtEl>
                                          <p:spTgt spid="13"/>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blinds(horizontal)">
                                      <p:cBhvr>
                                        <p:cTn id="86" dur="500"/>
                                        <p:tgtEl>
                                          <p:spTgt spid="16"/>
                                        </p:tgtEl>
                                      </p:cBhvr>
                                    </p:animEffect>
                                  </p:childTnLst>
                                </p:cTn>
                              </p:par>
                              <p:par>
                                <p:cTn id="87" presetID="18" presetClass="entr" presetSubtype="12" fill="hold" grpId="0" nodeType="with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strips(downLeft)">
                                      <p:cBhvr>
                                        <p:cTn id="89" dur="500"/>
                                        <p:tgtEl>
                                          <p:spTgt spid="14"/>
                                        </p:tgtEl>
                                      </p:cBhvr>
                                    </p:animEffect>
                                  </p:childTnLst>
                                </p:cTn>
                              </p:par>
                              <p:par>
                                <p:cTn id="90" presetID="18" presetClass="entr" presetSubtype="12" fill="hold" grpId="0" nodeType="with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strips(downLeft)">
                                      <p:cBhvr>
                                        <p:cTn id="92" dur="500"/>
                                        <p:tgtEl>
                                          <p:spTgt spid="17"/>
                                        </p:tgtEl>
                                      </p:cBhvr>
                                    </p:animEffect>
                                  </p:childTnLst>
                                </p:cTn>
                              </p:par>
                            </p:childTnLst>
                          </p:cTn>
                        </p:par>
                        <p:par>
                          <p:cTn id="93" fill="hold">
                            <p:stCondLst>
                              <p:cond delay="1000"/>
                            </p:stCondLst>
                            <p:childTnLst>
                              <p:par>
                                <p:cTn id="94" presetID="21" presetClass="entr" presetSubtype="1" fill="hold" grpId="0" nodeType="afterEffect">
                                  <p:stCondLst>
                                    <p:cond delay="0"/>
                                  </p:stCondLst>
                                  <p:childTnLst>
                                    <p:set>
                                      <p:cBhvr>
                                        <p:cTn id="95" dur="500" fill="hold">
                                          <p:stCondLst>
                                            <p:cond delay="0"/>
                                          </p:stCondLst>
                                        </p:cTn>
                                        <p:tgtEl>
                                          <p:spTgt spid="29"/>
                                        </p:tgtEl>
                                        <p:attrNameLst>
                                          <p:attrName>style.visibility</p:attrName>
                                        </p:attrNameLst>
                                      </p:cBhvr>
                                      <p:to>
                                        <p:strVal val="visible"/>
                                      </p:to>
                                    </p:set>
                                    <p:animEffect transition="in" filter="wheel(1)">
                                      <p:cBhvr>
                                        <p:cTn id="96" dur="500"/>
                                        <p:tgtEl>
                                          <p:spTgt spid="29"/>
                                        </p:tgtEl>
                                      </p:cBhvr>
                                    </p:animEffect>
                                  </p:childTnLst>
                                </p:cTn>
                              </p:par>
                              <p:par>
                                <p:cTn id="97" presetID="21" presetClass="entr" presetSubtype="1" fill="hold" grpId="0" nodeType="withEffect">
                                  <p:stCondLst>
                                    <p:cond delay="0"/>
                                  </p:stCondLst>
                                  <p:childTnLst>
                                    <p:set>
                                      <p:cBhvr>
                                        <p:cTn id="98" dur="500" fill="hold">
                                          <p:stCondLst>
                                            <p:cond delay="0"/>
                                          </p:stCondLst>
                                        </p:cTn>
                                        <p:tgtEl>
                                          <p:spTgt spid="30"/>
                                        </p:tgtEl>
                                        <p:attrNameLst>
                                          <p:attrName>style.visibility</p:attrName>
                                        </p:attrNameLst>
                                      </p:cBhvr>
                                      <p:to>
                                        <p:strVal val="visible"/>
                                      </p:to>
                                    </p:set>
                                    <p:animEffect transition="in" filter="wheel(1)">
                                      <p:cBhvr>
                                        <p:cTn id="99" dur="500"/>
                                        <p:tgtEl>
                                          <p:spTgt spid="3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xit" presetSubtype="8" fill="hold" grpId="1" nodeType="clickEffect">
                                  <p:stCondLst>
                                    <p:cond delay="0"/>
                                  </p:stCondLst>
                                  <p:childTnLst>
                                    <p:animEffect transition="out" filter="wipe(left)">
                                      <p:cBhvr>
                                        <p:cTn id="103" dur="500"/>
                                        <p:tgtEl>
                                          <p:spTgt spid="13"/>
                                        </p:tgtEl>
                                      </p:cBhvr>
                                    </p:animEffect>
                                    <p:set>
                                      <p:cBhvr>
                                        <p:cTn id="104" dur="1" fill="hold">
                                          <p:stCondLst>
                                            <p:cond delay="499"/>
                                          </p:stCondLst>
                                        </p:cTn>
                                        <p:tgtEl>
                                          <p:spTgt spid="13"/>
                                        </p:tgtEl>
                                        <p:attrNameLst>
                                          <p:attrName>style.visibility</p:attrName>
                                        </p:attrNameLst>
                                      </p:cBhvr>
                                      <p:to>
                                        <p:strVal val="hidden"/>
                                      </p:to>
                                    </p:set>
                                  </p:childTnLst>
                                </p:cTn>
                              </p:par>
                              <p:par>
                                <p:cTn id="105" presetID="12" presetClass="exit" presetSubtype="4" fill="hold" grpId="1" nodeType="withEffect">
                                  <p:stCondLst>
                                    <p:cond delay="0"/>
                                  </p:stCondLst>
                                  <p:childTnLst>
                                    <p:anim calcmode="lin" valueType="num">
                                      <p:cBhvr additive="base">
                                        <p:cTn id="106" dur="500"/>
                                        <p:tgtEl>
                                          <p:spTgt spid="16"/>
                                        </p:tgtEl>
                                        <p:attrNameLst>
                                          <p:attrName>ppt_y</p:attrName>
                                        </p:attrNameLst>
                                      </p:cBhvr>
                                      <p:tavLst>
                                        <p:tav tm="0">
                                          <p:val>
                                            <p:strVal val="#ppt_y"/>
                                          </p:val>
                                        </p:tav>
                                        <p:tav tm="100000">
                                          <p:val>
                                            <p:strVal val="#ppt_y+#ppt_h*1.125000"/>
                                          </p:val>
                                        </p:tav>
                                      </p:tavLst>
                                    </p:anim>
                                    <p:animEffect transition="out" filter="wipe(down)">
                                      <p:cBhvr>
                                        <p:cTn id="107" dur="500"/>
                                        <p:tgtEl>
                                          <p:spTgt spid="16"/>
                                        </p:tgtEl>
                                      </p:cBhvr>
                                    </p:animEffect>
                                    <p:set>
                                      <p:cBhvr>
                                        <p:cTn id="108" dur="1" fill="hold">
                                          <p:stCondLst>
                                            <p:cond delay="499"/>
                                          </p:stCondLst>
                                        </p:cTn>
                                        <p:tgtEl>
                                          <p:spTgt spid="16"/>
                                        </p:tgtEl>
                                        <p:attrNameLst>
                                          <p:attrName>style.visibility</p:attrName>
                                        </p:attrNameLst>
                                      </p:cBhvr>
                                      <p:to>
                                        <p:strVal val="hidden"/>
                                      </p:to>
                                    </p:set>
                                  </p:childTnLst>
                                </p:cTn>
                              </p:par>
                              <p:par>
                                <p:cTn id="109" presetID="12" presetClass="exit" presetSubtype="4" fill="hold" grpId="1" nodeType="withEffect">
                                  <p:stCondLst>
                                    <p:cond delay="0"/>
                                  </p:stCondLst>
                                  <p:childTnLst>
                                    <p:anim calcmode="lin" valueType="num">
                                      <p:cBhvr additive="base">
                                        <p:cTn id="110" dur="500"/>
                                        <p:tgtEl>
                                          <p:spTgt spid="14"/>
                                        </p:tgtEl>
                                        <p:attrNameLst>
                                          <p:attrName>ppt_y</p:attrName>
                                        </p:attrNameLst>
                                      </p:cBhvr>
                                      <p:tavLst>
                                        <p:tav tm="0">
                                          <p:val>
                                            <p:strVal val="#ppt_y"/>
                                          </p:val>
                                        </p:tav>
                                        <p:tav tm="100000">
                                          <p:val>
                                            <p:strVal val="#ppt_y+#ppt_h*1.125000"/>
                                          </p:val>
                                        </p:tav>
                                      </p:tavLst>
                                    </p:anim>
                                    <p:animEffect transition="out" filter="wipe(down)">
                                      <p:cBhvr>
                                        <p:cTn id="111" dur="500"/>
                                        <p:tgtEl>
                                          <p:spTgt spid="14"/>
                                        </p:tgtEl>
                                      </p:cBhvr>
                                    </p:animEffect>
                                    <p:set>
                                      <p:cBhvr>
                                        <p:cTn id="112" dur="1" fill="hold">
                                          <p:stCondLst>
                                            <p:cond delay="499"/>
                                          </p:stCondLst>
                                        </p:cTn>
                                        <p:tgtEl>
                                          <p:spTgt spid="14"/>
                                        </p:tgtEl>
                                        <p:attrNameLst>
                                          <p:attrName>style.visibility</p:attrName>
                                        </p:attrNameLst>
                                      </p:cBhvr>
                                      <p:to>
                                        <p:strVal val="hidden"/>
                                      </p:to>
                                    </p:set>
                                  </p:childTnLst>
                                </p:cTn>
                              </p:par>
                              <p:par>
                                <p:cTn id="113" presetID="12" presetClass="exit" presetSubtype="4" fill="hold" grpId="1" nodeType="withEffect">
                                  <p:stCondLst>
                                    <p:cond delay="0"/>
                                  </p:stCondLst>
                                  <p:childTnLst>
                                    <p:anim calcmode="lin" valueType="num">
                                      <p:cBhvr additive="base">
                                        <p:cTn id="114" dur="500"/>
                                        <p:tgtEl>
                                          <p:spTgt spid="17"/>
                                        </p:tgtEl>
                                        <p:attrNameLst>
                                          <p:attrName>ppt_y</p:attrName>
                                        </p:attrNameLst>
                                      </p:cBhvr>
                                      <p:tavLst>
                                        <p:tav tm="0">
                                          <p:val>
                                            <p:strVal val="#ppt_y"/>
                                          </p:val>
                                        </p:tav>
                                        <p:tav tm="100000">
                                          <p:val>
                                            <p:strVal val="#ppt_y+#ppt_h*1.125000"/>
                                          </p:val>
                                        </p:tav>
                                      </p:tavLst>
                                    </p:anim>
                                    <p:animEffect transition="out" filter="wipe(down)">
                                      <p:cBhvr>
                                        <p:cTn id="115" dur="500"/>
                                        <p:tgtEl>
                                          <p:spTgt spid="17"/>
                                        </p:tgtEl>
                                      </p:cBhvr>
                                    </p:animEffect>
                                    <p:set>
                                      <p:cBhvr>
                                        <p:cTn id="116" dur="1" fill="hold">
                                          <p:stCondLst>
                                            <p:cond delay="499"/>
                                          </p:stCondLst>
                                        </p:cTn>
                                        <p:tgtEl>
                                          <p:spTgt spid="17"/>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1" fill="hold" grpId="0" nodeType="clickEffect">
                                  <p:stCondLst>
                                    <p:cond delay="0"/>
                                  </p:stCondLst>
                                  <p:childTnLst>
                                    <p:set>
                                      <p:cBhvr>
                                        <p:cTn id="120" dur="1000" fill="hold">
                                          <p:stCondLst>
                                            <p:cond delay="0"/>
                                          </p:stCondLst>
                                        </p:cTn>
                                        <p:tgtEl>
                                          <p:spTgt spid="18"/>
                                        </p:tgtEl>
                                        <p:attrNameLst>
                                          <p:attrName>style.visibility</p:attrName>
                                        </p:attrNameLst>
                                      </p:cBhvr>
                                      <p:to>
                                        <p:strVal val="visible"/>
                                      </p:to>
                                    </p:set>
                                    <p:animEffect transition="in" filter="wheel(1)">
                                      <p:cBhvr>
                                        <p:cTn id="121" dur="1000"/>
                                        <p:tgtEl>
                                          <p:spTgt spid="18"/>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20"/>
                                        </p:tgtEl>
                                        <p:attrNameLst>
                                          <p:attrName>style.visibility</p:attrName>
                                        </p:attrNameLst>
                                      </p:cBhvr>
                                      <p:to>
                                        <p:strVal val="visible"/>
                                      </p:to>
                                    </p:set>
                                    <p:animEffect transition="in" filter="blinds(horizontal)">
                                      <p:cBhvr>
                                        <p:cTn id="124" dur="500"/>
                                        <p:tgtEl>
                                          <p:spTgt spid="20"/>
                                        </p:tgtEl>
                                      </p:cBhvr>
                                    </p:animEffect>
                                  </p:childTnLst>
                                </p:cTn>
                              </p:par>
                              <p:par>
                                <p:cTn id="125" presetID="18" presetClass="entr" presetSubtype="12" fill="hold" grpId="0" nodeType="withEffect">
                                  <p:stCondLst>
                                    <p:cond delay="0"/>
                                  </p:stCondLst>
                                  <p:childTnLst>
                                    <p:set>
                                      <p:cBhvr>
                                        <p:cTn id="126" dur="1" fill="hold">
                                          <p:stCondLst>
                                            <p:cond delay="0"/>
                                          </p:stCondLst>
                                        </p:cTn>
                                        <p:tgtEl>
                                          <p:spTgt spid="19"/>
                                        </p:tgtEl>
                                        <p:attrNameLst>
                                          <p:attrName>style.visibility</p:attrName>
                                        </p:attrNameLst>
                                      </p:cBhvr>
                                      <p:to>
                                        <p:strVal val="visible"/>
                                      </p:to>
                                    </p:set>
                                    <p:animEffect transition="in" filter="strips(downLeft)">
                                      <p:cBhvr>
                                        <p:cTn id="127" dur="500"/>
                                        <p:tgtEl>
                                          <p:spTgt spid="19"/>
                                        </p:tgtEl>
                                      </p:cBhvr>
                                    </p:animEffect>
                                  </p:childTnLst>
                                </p:cTn>
                              </p:par>
                              <p:par>
                                <p:cTn id="128" presetID="18" presetClass="entr" presetSubtype="12" fill="hold" grpId="0" nodeType="withEffect">
                                  <p:stCondLst>
                                    <p:cond delay="0"/>
                                  </p:stCondLst>
                                  <p:childTnLst>
                                    <p:set>
                                      <p:cBhvr>
                                        <p:cTn id="129" dur="1" fill="hold">
                                          <p:stCondLst>
                                            <p:cond delay="0"/>
                                          </p:stCondLst>
                                        </p:cTn>
                                        <p:tgtEl>
                                          <p:spTgt spid="21"/>
                                        </p:tgtEl>
                                        <p:attrNameLst>
                                          <p:attrName>style.visibility</p:attrName>
                                        </p:attrNameLst>
                                      </p:cBhvr>
                                      <p:to>
                                        <p:strVal val="visible"/>
                                      </p:to>
                                    </p:set>
                                    <p:animEffect transition="in" filter="strips(downLeft)">
                                      <p:cBhvr>
                                        <p:cTn id="130" dur="500"/>
                                        <p:tgtEl>
                                          <p:spTgt spid="21"/>
                                        </p:tgtEl>
                                      </p:cBhvr>
                                    </p:animEffect>
                                  </p:childTnLst>
                                </p:cTn>
                              </p:par>
                            </p:childTnLst>
                          </p:cTn>
                        </p:par>
                        <p:par>
                          <p:cTn id="131" fill="hold">
                            <p:stCondLst>
                              <p:cond delay="1000"/>
                            </p:stCondLst>
                            <p:childTnLst>
                              <p:par>
                                <p:cTn id="132" presetID="21" presetClass="entr" presetSubtype="1" fill="hold" grpId="0" nodeType="afterEffect">
                                  <p:stCondLst>
                                    <p:cond delay="0"/>
                                  </p:stCondLst>
                                  <p:childTnLst>
                                    <p:set>
                                      <p:cBhvr>
                                        <p:cTn id="133" dur="500" fill="hold">
                                          <p:stCondLst>
                                            <p:cond delay="0"/>
                                          </p:stCondLst>
                                        </p:cTn>
                                        <p:tgtEl>
                                          <p:spTgt spid="31"/>
                                        </p:tgtEl>
                                        <p:attrNameLst>
                                          <p:attrName>style.visibility</p:attrName>
                                        </p:attrNameLst>
                                      </p:cBhvr>
                                      <p:to>
                                        <p:strVal val="visible"/>
                                      </p:to>
                                    </p:set>
                                    <p:animEffect transition="in" filter="wheel(1)">
                                      <p:cBhvr>
                                        <p:cTn id="134" dur="500"/>
                                        <p:tgtEl>
                                          <p:spTgt spid="31"/>
                                        </p:tgtEl>
                                      </p:cBhvr>
                                    </p:animEffect>
                                  </p:childTnLst>
                                </p:cTn>
                              </p:par>
                              <p:par>
                                <p:cTn id="135" presetID="21" presetClass="entr" presetSubtype="1" fill="hold" grpId="0" nodeType="withEffect">
                                  <p:stCondLst>
                                    <p:cond delay="0"/>
                                  </p:stCondLst>
                                  <p:childTnLst>
                                    <p:set>
                                      <p:cBhvr>
                                        <p:cTn id="136" dur="500" fill="hold">
                                          <p:stCondLst>
                                            <p:cond delay="0"/>
                                          </p:stCondLst>
                                        </p:cTn>
                                        <p:tgtEl>
                                          <p:spTgt spid="32"/>
                                        </p:tgtEl>
                                        <p:attrNameLst>
                                          <p:attrName>style.visibility</p:attrName>
                                        </p:attrNameLst>
                                      </p:cBhvr>
                                      <p:to>
                                        <p:strVal val="visible"/>
                                      </p:to>
                                    </p:set>
                                    <p:animEffect transition="in" filter="wheel(1)">
                                      <p:cBhvr>
                                        <p:cTn id="137" dur="500"/>
                                        <p:tgtEl>
                                          <p:spTgt spid="32"/>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xit" presetSubtype="8" fill="hold" grpId="1" nodeType="clickEffect">
                                  <p:stCondLst>
                                    <p:cond delay="0"/>
                                  </p:stCondLst>
                                  <p:childTnLst>
                                    <p:animEffect transition="out" filter="wipe(left)">
                                      <p:cBhvr>
                                        <p:cTn id="141" dur="500"/>
                                        <p:tgtEl>
                                          <p:spTgt spid="18"/>
                                        </p:tgtEl>
                                      </p:cBhvr>
                                    </p:animEffect>
                                    <p:set>
                                      <p:cBhvr>
                                        <p:cTn id="142" dur="1" fill="hold">
                                          <p:stCondLst>
                                            <p:cond delay="499"/>
                                          </p:stCondLst>
                                        </p:cTn>
                                        <p:tgtEl>
                                          <p:spTgt spid="18"/>
                                        </p:tgtEl>
                                        <p:attrNameLst>
                                          <p:attrName>style.visibility</p:attrName>
                                        </p:attrNameLst>
                                      </p:cBhvr>
                                      <p:to>
                                        <p:strVal val="hidden"/>
                                      </p:to>
                                    </p:set>
                                  </p:childTnLst>
                                </p:cTn>
                              </p:par>
                              <p:par>
                                <p:cTn id="143" presetID="12" presetClass="exit" presetSubtype="4" fill="hold" grpId="1" nodeType="withEffect">
                                  <p:stCondLst>
                                    <p:cond delay="0"/>
                                  </p:stCondLst>
                                  <p:childTnLst>
                                    <p:anim calcmode="lin" valueType="num">
                                      <p:cBhvr additive="base">
                                        <p:cTn id="144" dur="500"/>
                                        <p:tgtEl>
                                          <p:spTgt spid="20"/>
                                        </p:tgtEl>
                                        <p:attrNameLst>
                                          <p:attrName>ppt_y</p:attrName>
                                        </p:attrNameLst>
                                      </p:cBhvr>
                                      <p:tavLst>
                                        <p:tav tm="0">
                                          <p:val>
                                            <p:strVal val="#ppt_y"/>
                                          </p:val>
                                        </p:tav>
                                        <p:tav tm="100000">
                                          <p:val>
                                            <p:strVal val="#ppt_y+#ppt_h*1.125000"/>
                                          </p:val>
                                        </p:tav>
                                      </p:tavLst>
                                    </p:anim>
                                    <p:animEffect transition="out" filter="wipe(down)">
                                      <p:cBhvr>
                                        <p:cTn id="145" dur="500"/>
                                        <p:tgtEl>
                                          <p:spTgt spid="20"/>
                                        </p:tgtEl>
                                      </p:cBhvr>
                                    </p:animEffect>
                                    <p:set>
                                      <p:cBhvr>
                                        <p:cTn id="146" dur="1" fill="hold">
                                          <p:stCondLst>
                                            <p:cond delay="499"/>
                                          </p:stCondLst>
                                        </p:cTn>
                                        <p:tgtEl>
                                          <p:spTgt spid="20"/>
                                        </p:tgtEl>
                                        <p:attrNameLst>
                                          <p:attrName>style.visibility</p:attrName>
                                        </p:attrNameLst>
                                      </p:cBhvr>
                                      <p:to>
                                        <p:strVal val="hidden"/>
                                      </p:to>
                                    </p:set>
                                  </p:childTnLst>
                                </p:cTn>
                              </p:par>
                              <p:par>
                                <p:cTn id="147" presetID="12" presetClass="exit" presetSubtype="4" fill="hold" grpId="1" nodeType="withEffect">
                                  <p:stCondLst>
                                    <p:cond delay="0"/>
                                  </p:stCondLst>
                                  <p:childTnLst>
                                    <p:anim calcmode="lin" valueType="num">
                                      <p:cBhvr additive="base">
                                        <p:cTn id="148" dur="500"/>
                                        <p:tgtEl>
                                          <p:spTgt spid="19"/>
                                        </p:tgtEl>
                                        <p:attrNameLst>
                                          <p:attrName>ppt_y</p:attrName>
                                        </p:attrNameLst>
                                      </p:cBhvr>
                                      <p:tavLst>
                                        <p:tav tm="0">
                                          <p:val>
                                            <p:strVal val="#ppt_y"/>
                                          </p:val>
                                        </p:tav>
                                        <p:tav tm="100000">
                                          <p:val>
                                            <p:strVal val="#ppt_y+#ppt_h*1.125000"/>
                                          </p:val>
                                        </p:tav>
                                      </p:tavLst>
                                    </p:anim>
                                    <p:animEffect transition="out" filter="wipe(down)">
                                      <p:cBhvr>
                                        <p:cTn id="149" dur="500"/>
                                        <p:tgtEl>
                                          <p:spTgt spid="19"/>
                                        </p:tgtEl>
                                      </p:cBhvr>
                                    </p:animEffect>
                                    <p:set>
                                      <p:cBhvr>
                                        <p:cTn id="150" dur="1" fill="hold">
                                          <p:stCondLst>
                                            <p:cond delay="499"/>
                                          </p:stCondLst>
                                        </p:cTn>
                                        <p:tgtEl>
                                          <p:spTgt spid="19"/>
                                        </p:tgtEl>
                                        <p:attrNameLst>
                                          <p:attrName>style.visibility</p:attrName>
                                        </p:attrNameLst>
                                      </p:cBhvr>
                                      <p:to>
                                        <p:strVal val="hidden"/>
                                      </p:to>
                                    </p:set>
                                  </p:childTnLst>
                                </p:cTn>
                              </p:par>
                              <p:par>
                                <p:cTn id="151" presetID="12" presetClass="exit" presetSubtype="4" fill="hold" grpId="1" nodeType="withEffect">
                                  <p:stCondLst>
                                    <p:cond delay="0"/>
                                  </p:stCondLst>
                                  <p:childTnLst>
                                    <p:anim calcmode="lin" valueType="num">
                                      <p:cBhvr additive="base">
                                        <p:cTn id="152" dur="500"/>
                                        <p:tgtEl>
                                          <p:spTgt spid="21"/>
                                        </p:tgtEl>
                                        <p:attrNameLst>
                                          <p:attrName>ppt_y</p:attrName>
                                        </p:attrNameLst>
                                      </p:cBhvr>
                                      <p:tavLst>
                                        <p:tav tm="0">
                                          <p:val>
                                            <p:strVal val="#ppt_y"/>
                                          </p:val>
                                        </p:tav>
                                        <p:tav tm="100000">
                                          <p:val>
                                            <p:strVal val="#ppt_y+#ppt_h*1.125000"/>
                                          </p:val>
                                        </p:tav>
                                      </p:tavLst>
                                    </p:anim>
                                    <p:animEffect transition="out" filter="wipe(down)">
                                      <p:cBhvr>
                                        <p:cTn id="153" dur="500"/>
                                        <p:tgtEl>
                                          <p:spTgt spid="21"/>
                                        </p:tgtEl>
                                      </p:cBhvr>
                                    </p:animEffect>
                                    <p:set>
                                      <p:cBhvr>
                                        <p:cTn id="154"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P spid="4" grpId="0"/>
      <p:bldP spid="4" grpId="1"/>
      <p:bldP spid="11" grpId="0" animBg="1"/>
      <p:bldP spid="11" grpId="1" animBg="1"/>
      <p:bldP spid="5" grpId="0"/>
      <p:bldP spid="5" grpId="1"/>
      <p:bldP spid="7" grpId="0" bldLvl="0" animBg="1"/>
      <p:bldP spid="7" grpId="1" bldLvl="0" animBg="1"/>
      <p:bldP spid="9" grpId="0"/>
      <p:bldP spid="9" grpId="1"/>
      <p:bldP spid="10" grpId="0" bldLvl="0" animBg="1"/>
      <p:bldP spid="10" grpId="1" bldLvl="0" animBg="1"/>
      <p:bldP spid="12" grpId="0"/>
      <p:bldP spid="12" grpId="1"/>
      <p:bldP spid="13" grpId="0" bldLvl="0" animBg="1"/>
      <p:bldP spid="13" grpId="1" bldLvl="0" animBg="1"/>
      <p:bldP spid="14" grpId="0"/>
      <p:bldP spid="14" grpId="1"/>
      <p:bldP spid="16" grpId="0" bldLvl="0" animBg="1"/>
      <p:bldP spid="16" grpId="1" bldLvl="0" animBg="1"/>
      <p:bldP spid="17" grpId="0"/>
      <p:bldP spid="17" grpId="1"/>
      <p:bldP spid="18" grpId="0" bldLvl="0" animBg="1"/>
      <p:bldP spid="18" grpId="1" bldLvl="0" animBg="1"/>
      <p:bldP spid="19" grpId="0"/>
      <p:bldP spid="19" grpId="1"/>
      <p:bldP spid="20" grpId="0" bldLvl="0" animBg="1"/>
      <p:bldP spid="20" grpId="1" bldLvl="0" animBg="1"/>
      <p:bldP spid="21" grpId="0"/>
      <p:bldP spid="21" grpId="1"/>
      <p:bldP spid="25" grpId="0" animBg="1"/>
      <p:bldP spid="26" grpId="0" animBg="1"/>
      <p:bldP spid="27" grpId="0" animBg="1"/>
      <p:bldP spid="28" grpId="0" animBg="1"/>
      <p:bldP spid="29" grpId="0" animBg="1"/>
      <p:bldP spid="30" grpId="0" animBg="1"/>
      <p:bldP spid="31" grpId="0" animBg="1"/>
      <p:bldP spid="3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KSO_WPP_MARK_KEY" val="781aa75a-888a-4d0f-91a1-f9f5844e4774"/>
  <p:tag name="COMMONDATA" val="eyJoZGlkIjoiODNiZGVlMzliYTU4MDgyOGViMTYwMGVlYmQyNjkwZjE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ISLIDE.VECTOR" val="#248113;#308427;#245954;#418900;"/>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TABLE_ENDDRAG_ORIGIN_RECT" val="213*30"/>
  <p:tag name="TABLE_ENDDRAG_RECT" val="63*438*213*30"/>
</p:tagLst>
</file>

<file path=ppt/tags/tag209.xml><?xml version="1.0" encoding="utf-8"?>
<p:tagLst xmlns:a="http://schemas.openxmlformats.org/drawingml/2006/main" xmlns:r="http://schemas.openxmlformats.org/officeDocument/2006/relationships" xmlns:p="http://schemas.openxmlformats.org/presentationml/2006/main">
  <p:tag name="TABLE_ENDDRAG_ORIGIN_RECT" val="213*30"/>
  <p:tag name="TABLE_ENDDRAG_RECT" val="63*438*213*30"/>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TABLE_ENDDRAG_ORIGIN_RECT" val="213*30"/>
  <p:tag name="TABLE_ENDDRAG_RECT" val="63*438*213*30"/>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TABLE_ENDDRAG_ORIGIN_RECT" val="213*30"/>
  <p:tag name="TABLE_ENDDRAG_RECT" val="63*438*213*30"/>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TABLE_ENDDRAG_ORIGIN_RECT" val="213*30"/>
  <p:tag name="TABLE_ENDDRAG_RECT" val="63*438*213*30"/>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TABLE_ENDDRAG_ORIGIN_RECT" val="213*30"/>
  <p:tag name="TABLE_ENDDRAG_RECT" val="63*438*213*30"/>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TABLE_ENDDRAG_ORIGIN_RECT" val="213*30"/>
  <p:tag name="TABLE_ENDDRAG_RECT" val="63*438*213*30"/>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UNIT_TABLE_BEAUTIFY" val="smartTable{58ebb356-f2ce-4aa5-b257-04018deb5587}"/>
  <p:tag name="TABLE_ENDDRAG_ORIGIN_RECT" val="268*63"/>
  <p:tag name="TABLE_ENDDRAG_RECT" val="52*198*268*63"/>
</p:tagLst>
</file>

<file path=ppt/tags/tag218.xml><?xml version="1.0" encoding="utf-8"?>
<p:tagLst xmlns:a="http://schemas.openxmlformats.org/drawingml/2006/main" xmlns:r="http://schemas.openxmlformats.org/officeDocument/2006/relationships" xmlns:p="http://schemas.openxmlformats.org/presentationml/2006/main">
  <p:tag name="KSO_WM_UNIT_TABLE_BEAUTIFY" val="smartTable{25946d93-d870-4d87-99d9-f0c367b133ae}"/>
  <p:tag name="TABLE_ENDDRAG_ORIGIN_RECT" val="281*80"/>
  <p:tag name="TABLE_ENDDRAG_RECT" val="567*211*281*80"/>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ISLIDE.VECTOR" val="#248113;#308427;#245954;#418900;"/>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UNIT_TABLE_BEAUTIFY" val="smartTable{f1db2369-2540-4079-9625-68d1eb54a820}"/>
  <p:tag name="TABLE_ENDDRAG_ORIGIN_RECT" val="766*347"/>
  <p:tag name="TABLE_ENDDRAG_RECT" val="106*118*766*347"/>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4155,&quot;width&quot;:14715}"/>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UNIT_TABLE_BEAUTIFY" val="smartTable{a8e43fe9-79eb-40fe-8d41-dfa999847a1a}"/>
</p:tagLst>
</file>

<file path=ppt/tags/tag229.xml><?xml version="1.0" encoding="utf-8"?>
<p:tagLst xmlns:a="http://schemas.openxmlformats.org/drawingml/2006/main" xmlns:r="http://schemas.openxmlformats.org/officeDocument/2006/relationships" xmlns:p="http://schemas.openxmlformats.org/presentationml/2006/main">
  <p:tag name="KSO_WM_UNIT_TABLE_BEAUTIFY" val="smartTable{58ebb356-f2ce-4aa5-b257-04018deb5587}"/>
  <p:tag name="TABLE_ENDDRAG_ORIGIN_RECT" val="469*120"/>
  <p:tag name="TABLE_ENDDRAG_RECT" val="58*172*469*120"/>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PLUS 主题">
  <a:themeElements>
    <a:clrScheme name="蓝色模板">
      <a:dk1>
        <a:srgbClr val="000000"/>
      </a:dk1>
      <a:lt1>
        <a:srgbClr val="FFFFFF"/>
      </a:lt1>
      <a:dk2>
        <a:srgbClr val="778495"/>
      </a:dk2>
      <a:lt2>
        <a:srgbClr val="F0F0F0"/>
      </a:lt2>
      <a:accent1>
        <a:srgbClr val="006EFF"/>
      </a:accent1>
      <a:accent2>
        <a:srgbClr val="00CCE2"/>
      </a:accent2>
      <a:accent3>
        <a:srgbClr val="2CB3FF"/>
      </a:accent3>
      <a:accent4>
        <a:srgbClr val="D8D8D8"/>
      </a:accent4>
      <a:accent5>
        <a:srgbClr val="BFBFBF"/>
      </a:accent5>
      <a:accent6>
        <a:srgbClr val="A5A5A5"/>
      </a:accent6>
      <a:hlink>
        <a:srgbClr val="7F7F7F"/>
      </a:hlink>
      <a:folHlink>
        <a:srgbClr val="BFBFBF"/>
      </a:folHlink>
    </a:clrScheme>
    <a:fontScheme name="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20000"/>
            <a:lumOff val="80000"/>
          </a:schemeClr>
        </a:solidFill>
        <a:ln w="12700" cap="flat" cmpd="sng" algn="ctr">
          <a:noFill/>
          <a:prstDash val="solid"/>
          <a:miter lim="800000"/>
        </a:ln>
      </a:spPr>
      <a:bodyPr wrap="square" rtlCol="0" anchor="ctr">
        <a:noAutofit/>
      </a:bodyPr>
      <a:lstStyle>
        <a:defPPr marL="0" marR="0" indent="0" algn="ctr" defTabSz="914400" eaLnBrk="1" fontAlgn="auto" latinLnBrk="0" hangingPunct="1">
          <a:lnSpc>
            <a:spcPct val="100000"/>
          </a:lnSpc>
          <a:spcBef>
            <a:spcPts val="0"/>
          </a:spcBef>
          <a:spcAft>
            <a:spcPts val="0"/>
          </a:spcAft>
          <a:buClrTx/>
          <a:buSzTx/>
          <a:buFontTx/>
          <a:buNone/>
          <a:defRPr kumimoji="0" sz="1800" b="0" i="0" u="none" strike="noStrike" kern="0" cap="none" spc="0" normalizeH="0" baseline="0" noProof="0">
            <a:ln>
              <a:noFill/>
            </a:ln>
            <a:solidFill>
              <a:prstClr val="white"/>
            </a:solidFill>
            <a:effectLst/>
            <a:uLnTx/>
            <a:uFillTx/>
            <a:latin typeface="Roboto Regular"/>
            <a:ea typeface="思源黑体 CN Regular"/>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443A8EF62DE444B1FF07917E22EF72" ma:contentTypeVersion="17" ma:contentTypeDescription="Create a new document." ma:contentTypeScope="" ma:versionID="ae809626c8abf568b6a415226af21ced">
  <xsd:schema xmlns:xsd="http://www.w3.org/2001/XMLSchema" xmlns:xs="http://www.w3.org/2001/XMLSchema" xmlns:p="http://schemas.microsoft.com/office/2006/metadata/properties" xmlns:ns1="http://schemas.microsoft.com/sharepoint/v3" xmlns:ns2="0a5c0dea-e5d7-4228-9256-3793bb42faa5" xmlns:ns3="97934b4b-eba6-486d-bfc1-4b8e3fe39092" targetNamespace="http://schemas.microsoft.com/office/2006/metadata/properties" ma:root="true" ma:fieldsID="1ffe3db4c8c97a24da98b2b5f963ec28" ns1:_="" ns2:_="" ns3:_="">
    <xsd:import namespace="http://schemas.microsoft.com/sharepoint/v3"/>
    <xsd:import namespace="0a5c0dea-e5d7-4228-9256-3793bb42faa5"/>
    <xsd:import namespace="97934b4b-eba6-486d-bfc1-4b8e3fe39092"/>
    <xsd:element name="properties">
      <xsd:complexType>
        <xsd:sequence>
          <xsd:element name="documentManagement">
            <xsd:complexType>
              <xsd:all>
                <xsd:element ref="ns2:OneNoteFluid_FileOrder" minOccurs="0"/>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5c0dea-e5d7-4228-9256-3793bb42faa5" elementFormDefault="qualified">
    <xsd:import namespace="http://schemas.microsoft.com/office/2006/documentManagement/types"/>
    <xsd:import namespace="http://schemas.microsoft.com/office/infopath/2007/PartnerControls"/>
    <xsd:element name="OneNoteFluid_FileOrder" ma:index="8" nillable="true" ma:displayName="OneNoteFluid_FileOrder" ma:internalName="OneNoteFluid_FileOrder">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934b4b-eba6-486d-bfc1-4b8e3fe3909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a885aa0b-334b-483f-9125-6409c6335a4b}" ma:internalName="TaxCatchAll" ma:showField="CatchAllData" ma:web="97934b4b-eba6-486d-bfc1-4b8e3fe390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97934b4b-eba6-486d-bfc1-4b8e3fe39092" xsi:nil="true"/>
    <_ip_UnifiedCompliancePolicyProperties xmlns="http://schemas.microsoft.com/sharepoint/v3" xsi:nil="true"/>
    <lcf76f155ced4ddcb4097134ff3c332f xmlns="0a5c0dea-e5d7-4228-9256-3793bb42faa5">
      <Terms xmlns="http://schemas.microsoft.com/office/infopath/2007/PartnerControls"/>
    </lcf76f155ced4ddcb4097134ff3c332f>
    <OneNoteFluid_FileOrder xmlns="0a5c0dea-e5d7-4228-9256-3793bb42faa5" xsi:nil="true"/>
  </documentManagement>
</p:properties>
</file>

<file path=customXml/itemProps1.xml><?xml version="1.0" encoding="utf-8"?>
<ds:datastoreItem xmlns:ds="http://schemas.openxmlformats.org/officeDocument/2006/customXml" ds:itemID="{B1E3BE4B-5B7B-4F5A-9EBC-BAF0BF6B9D8D}">
  <ds:schemaRefs/>
</ds:datastoreItem>
</file>

<file path=customXml/itemProps2.xml><?xml version="1.0" encoding="utf-8"?>
<ds:datastoreItem xmlns:ds="http://schemas.openxmlformats.org/officeDocument/2006/customXml" ds:itemID="{4B370A9E-8C87-4694-9B39-B8102639F24A}">
  <ds:schemaRefs/>
</ds:datastoreItem>
</file>

<file path=customXml/itemProps3.xml><?xml version="1.0" encoding="utf-8"?>
<ds:datastoreItem xmlns:ds="http://schemas.openxmlformats.org/officeDocument/2006/customXml" ds:itemID="{FAF70AB0-D049-4483-A278-9E817D8A363C}">
  <ds:schemaRefs/>
</ds:datastoreItem>
</file>

<file path=docProps/app.xml><?xml version="1.0" encoding="utf-8"?>
<Properties xmlns="http://schemas.openxmlformats.org/officeDocument/2006/extended-properties" xmlns:vt="http://schemas.openxmlformats.org/officeDocument/2006/docPropsVTypes">
  <Template>iSlide 官方模板</Template>
  <TotalTime>810</TotalTime>
  <Words>1751</Words>
  <Application>Microsoft Office PowerPoint</Application>
  <PresentationFormat>宽屏</PresentationFormat>
  <Paragraphs>305</Paragraphs>
  <Slides>27</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Roboto Bold</vt:lpstr>
      <vt:lpstr>Roboto Regular</vt:lpstr>
      <vt:lpstr>等线</vt:lpstr>
      <vt:lpstr>微软雅黑</vt:lpstr>
      <vt:lpstr>微软雅黑 Light</vt:lpstr>
      <vt:lpstr>Arial</vt:lpstr>
      <vt:lpstr>OfficePLUS 主题</vt:lpstr>
      <vt:lpstr>自定义打印功能设计说明</vt:lpstr>
      <vt:lpstr>PowerPoint 演示文稿</vt:lpstr>
      <vt:lpstr>整体打印流程</vt:lpstr>
      <vt:lpstr>PowerPoint 演示文稿</vt:lpstr>
      <vt:lpstr>自定义打印模板设计</vt:lpstr>
      <vt:lpstr>基于表格的模板设计</vt:lpstr>
      <vt:lpstr>基于表格的模板设计</vt:lpstr>
      <vt:lpstr>基于表格的模板设计</vt:lpstr>
      <vt:lpstr>基于表格的模板设计</vt:lpstr>
      <vt:lpstr>基于表格的模板设计</vt:lpstr>
      <vt:lpstr>基于标签的模板设计</vt:lpstr>
      <vt:lpstr>模板设计的一些待优化的事项</vt:lpstr>
      <vt:lpstr>数据配置</vt:lpstr>
      <vt:lpstr>PowerPoint 演示文稿</vt:lpstr>
      <vt:lpstr>元数据配置</vt:lpstr>
      <vt:lpstr>元数据配置</vt:lpstr>
      <vt:lpstr>PowerPoint 演示文稿</vt:lpstr>
      <vt:lpstr>PowerPoint 演示文稿</vt:lpstr>
      <vt:lpstr>PowerPoint 演示文稿</vt:lpstr>
      <vt:lpstr>PowerPoint 演示文稿</vt:lpstr>
      <vt:lpstr>PowerPoint 演示文稿</vt:lpstr>
      <vt:lpstr>PowerPoint 演示文稿</vt:lpstr>
      <vt:lpstr>模板打印示例</vt:lpstr>
      <vt:lpstr>PowerPoint 演示文稿</vt:lpstr>
      <vt:lpstr>PowerPoint 演示文稿</vt:lpstr>
      <vt:lpstr>PowerPoint 演示文稿</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科技风企业研究报告</dc:title>
  <dc:subject>蓝色</dc:subject>
  <dc:creator>LittleSmart</dc:creator>
  <cp:lastModifiedBy>zhongxia si</cp:lastModifiedBy>
  <cp:revision>222</cp:revision>
  <dcterms:created xsi:type="dcterms:W3CDTF">2022-09-02T07:40:00Z</dcterms:created>
  <dcterms:modified xsi:type="dcterms:W3CDTF">2023-05-16T11:37:55Z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0x010100D1443A8EF62DE444B1FF07917E22EF72</vt:lpwstr>
  </property>
  <property fmtid="{D5CDD505-2E9C-101B-9397-08002B2CF9AE}" pid="3" name="MediaServiceImageTags">
    <vt:lpwstr/>
  </property>
  <property fmtid="{D5CDD505-2E9C-101B-9397-08002B2CF9AE}" pid="4" name="ICV">
    <vt:lpwstr>58FCE43C1E144CA683C72075A7E7F1CC_12</vt:lpwstr>
  </property>
  <property fmtid="{D5CDD505-2E9C-101B-9397-08002B2CF9AE}" pid="5" name="KSOProductBuildVer">
    <vt:lpwstr>2052-11.1.0.14309</vt:lpwstr>
  </property>
</Properties>
</file>