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76" r:id="rId4"/>
    <p:sldId id="279" r:id="rId5"/>
    <p:sldId id="278" r:id="rId6"/>
    <p:sldId id="280" r:id="rId7"/>
    <p:sldId id="283" r:id="rId8"/>
    <p:sldId id="282" r:id="rId9"/>
    <p:sldId id="281" r:id="rId10"/>
    <p:sldId id="286" r:id="rId11"/>
    <p:sldId id="284" r:id="rId12"/>
    <p:sldId id="285" r:id="rId13"/>
    <p:sldId id="287" r:id="rId14"/>
    <p:sldId id="288" r:id="rId15"/>
    <p:sldId id="289" r:id="rId16"/>
    <p:sldId id="26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6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8.png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二周学习</a:t>
            </a:r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2023-9-16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delete接口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457200">
              <a:buNone/>
            </a:pPr>
            <a:r>
              <a:rPr lang="zh-CN" altLang="en-US"/>
              <a:t>URL：/delete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请求方法：POST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功能：删除医生信息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number: 医生编号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响应数据：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status: 状态码（200）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msg: 消息（delete successful/error）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示例：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POST请求：/delete</a:t>
            </a:r>
            <a:endParaRPr lang="zh-CN" altLang="en-US"/>
          </a:p>
          <a:p>
            <a:pPr marL="0" indent="45720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openid接口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URL：/openid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请求方法：POST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功能：微信登录获取openid和session_key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code: 微信登录凭证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响应数据：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code: 状态码（200）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openid: 用户唯一标识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session_key: 会话密钥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meg: 消息（successful）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73350" y="843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token接口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3664585" cy="48133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URL：/token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请求方法：POST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功能：发放token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openid: 用户唯一标识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nickname: 用户昵称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avatar_url: 用户头像URL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gender: 用户性别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73350" y="843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8225" y="1364615"/>
            <a:ext cx="4064000" cy="481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响应数据：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status: 状态（success）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nickname: 用户昵称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user_id: 用户ID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token: 访问令牌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make_token函数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3664585" cy="48133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功能：创建访问令牌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参数：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nikname: 用户昵称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expire: 令牌过期时间（默认为3600 * 24秒）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返回值：访问令牌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8340" y="673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8225" y="1364615"/>
            <a:ext cx="4064000" cy="481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</a:t>
            </a:r>
            <a:r>
              <a:rPr lang="zh-CN" altLang="en-US"/>
              <a:t>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学业课程有点落下，要去补一下</a:t>
            </a:r>
            <a:r>
              <a:rPr lang="zh-CN" altLang="en-US"/>
              <a:t>课程</a:t>
            </a:r>
            <a:endParaRPr lang="zh-CN" altLang="en-US"/>
          </a:p>
          <a:p>
            <a:r>
              <a:rPr lang="zh-CN" altLang="en-US"/>
              <a:t>把其他几个</a:t>
            </a:r>
            <a:r>
              <a:rPr lang="en-US" altLang="zh-CN"/>
              <a:t>APP</a:t>
            </a:r>
            <a:r>
              <a:rPr lang="zh-CN" altLang="en-US"/>
              <a:t>的接口也看了写了</a:t>
            </a:r>
            <a:endParaRPr lang="zh-CN" altLang="en-US"/>
          </a:p>
          <a:p>
            <a:r>
              <a:rPr lang="zh-CN" altLang="en-US"/>
              <a:t>把接口调通</a:t>
            </a:r>
            <a:endParaRPr lang="zh-CN" altLang="en-US"/>
          </a:p>
          <a:p>
            <a:r>
              <a:rPr lang="zh-CN" altLang="en-US"/>
              <a:t>爬快手</a:t>
            </a:r>
            <a:r>
              <a:rPr lang="zh-CN" altLang="en-US"/>
              <a:t>短视频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</a:t>
            </a:r>
            <a:r>
              <a:rPr lang="en-US" altLang="zh-CN" sz="2400">
                <a:solidFill>
                  <a:schemeClr val="tx1"/>
                </a:solidFill>
              </a:rPr>
              <a:t>16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970" y="1339215"/>
            <a:ext cx="10577830" cy="5436870"/>
          </a:xfrm>
        </p:spPr>
        <p:txBody>
          <a:bodyPr/>
          <a:p>
            <a:r>
              <a:rPr lang="zh-CN" altLang="en-US"/>
              <a:t>把项目在本地配置好以后推到了</a:t>
            </a:r>
            <a:r>
              <a:rPr lang="en-US" altLang="zh-CN"/>
              <a:t>github</a:t>
            </a:r>
            <a:r>
              <a:rPr lang="zh-CN" altLang="en-US"/>
              <a:t>的私有仓库，并创建了requirements.txt环境配置文件。一键配置</a:t>
            </a:r>
            <a:r>
              <a:rPr lang="zh-CN" altLang="en-US"/>
              <a:t>环境。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386965"/>
            <a:ext cx="7533005" cy="4083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在本地将项目正常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配置了本地环境，并创建数据库，调整</a:t>
            </a:r>
            <a:r>
              <a:rPr lang="en-US" altLang="zh-CN"/>
              <a:t>setting</a:t>
            </a:r>
            <a:r>
              <a:rPr lang="zh-CN" altLang="en-US"/>
              <a:t>文件运行</a:t>
            </a:r>
            <a:r>
              <a:rPr lang="zh-CN" altLang="en-US"/>
              <a:t>项目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postman</a:t>
            </a:r>
            <a:r>
              <a:rPr lang="zh-CN" altLang="en-US"/>
              <a:t>测试</a:t>
            </a:r>
            <a:r>
              <a:rPr lang="zh-CN" altLang="en-US"/>
              <a:t>接口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4080" y="2700020"/>
            <a:ext cx="5284470" cy="3168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熟悉项目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熟悉了业务代码中的各个函数的实现方法，并添加了部分</a:t>
            </a:r>
            <a:r>
              <a:rPr lang="zh-CN" altLang="en-US"/>
              <a:t>注释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login接口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4368165" cy="48133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URL：</a:t>
            </a:r>
            <a:r>
              <a:rPr lang="en-US" altLang="zh-CN"/>
              <a:t>’’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请求方法：GET、POST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功能：用户登录验证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GET请求：无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POST请求：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role: 用户角色（管理员/医生）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username: 用户名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password: 密码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1575" y="1364615"/>
            <a:ext cx="5360670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响应数据：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GET请求：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status: 状态码（200）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msg: 消息（ok）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POST请求：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msg: 错误消息（如果有错误）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status: 状态码（200，登录成功；其他，登录失败）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uid: 用户ID（如果登录成功）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administrator接口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URL：/administrator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请求方法：GET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功能：获取医生信息列表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响应数据：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doctors: 医生信息（JSON数组）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status: 状态码（200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logout接口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URL：/logout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请求方法：GET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功能：用户退出登录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响应数据：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status: 状态码（200）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msg: 消息（logout successful）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add_doctor接口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3086735" cy="4813300"/>
          </a:xfrm>
        </p:spPr>
        <p:txBody>
          <a:bodyPr>
            <a:normAutofit fontScale="65000"/>
          </a:bodyPr>
          <a:p>
            <a:pPr marL="0" indent="0">
              <a:buNone/>
            </a:pPr>
            <a:r>
              <a:rPr lang="zh-CN" altLang="en-US"/>
              <a:t>URL：/add_doctor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请求方法：GET、POST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功能：添加医生信息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POST请求：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name: 医生姓名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number: 医生编号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password: 医生密码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phone: 医生电话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sex: 医生性别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age: 医生年龄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32855" y="1365250"/>
            <a:ext cx="4064000" cy="4462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响应数据：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GET请求：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status: 状态码（200）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msg: 消息（successful）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POST请求：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status: 状态码（200）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msg: 消息（successful）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doctorid: 医生ID</a:t>
            </a:r>
            <a:endParaRPr lang="zh-CN" altLang="en-US"/>
          </a:p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change接口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4615"/>
            <a:ext cx="2538095" cy="481330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URL：/change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请求方法：GET、POST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功能：修改医生信息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请求参数：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GET请求：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phone: 医生电话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POST请求：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name: 医生姓名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number: 医生编号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password: 医生密码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phone: 医生电话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sex: 医生性别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age: 医生年龄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673350" y="843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4365" y="1224280"/>
            <a:ext cx="7026275" cy="4953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响应数据：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GET请求：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status: 状态码（200）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msg: 消息（successful/error）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doctor: 医生信息（姓名、电话、编号、密码）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POST请求：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status: 状态码（200）</a:t>
            </a:r>
            <a:endParaRPr lang="zh-CN" altLang="en-US" sz="2400"/>
          </a:p>
          <a:p>
            <a:pPr algn="l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2400"/>
              <a:t>msg: 消息（successful）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61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62.xml><?xml version="1.0" encoding="utf-8"?>
<p:tagLst xmlns:p="http://schemas.openxmlformats.org/presentationml/2006/main">
  <p:tag name="COMMONDATA" val="eyJoZGlkIjoiMzhiYThjNDJhMzMxM2E5MDcwZmE0MjZlZWMzNDQzMjk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1629</Words>
  <Application>WPS 演示</Application>
  <PresentationFormat>宽屏</PresentationFormat>
  <Paragraphs>182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第一周学习报告</vt:lpstr>
      <vt:lpstr>一些想法</vt:lpstr>
      <vt:lpstr>下周安排</vt:lpstr>
      <vt:lpstr>一些想法</vt:lpstr>
      <vt:lpstr>下周安排</vt:lpstr>
      <vt:lpstr>下周安排</vt:lpstr>
      <vt:lpstr>下周安排</vt:lpstr>
      <vt:lpstr>下周安排</vt:lpstr>
      <vt:lpstr>下周安排</vt:lpstr>
      <vt:lpstr>下周安排</vt:lpstr>
      <vt:lpstr>下周安排</vt:lpstr>
      <vt:lpstr>下周安排</vt:lpstr>
      <vt:lpstr>token接口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91</cp:revision>
  <dcterms:created xsi:type="dcterms:W3CDTF">2023-07-18T08:08:00Z</dcterms:created>
  <dcterms:modified xsi:type="dcterms:W3CDTF">2023-09-16T08:07:38Z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6472EEC75E104859B5E4CFAA01270E86_11</vt:lpwstr>
  </property>
  <property fmtid="{D5CDD505-2E9C-101B-9397-08002B2CF9AE}" pid="3" name="KSOProductBuildVer">
    <vt:lpwstr>2052-12.1.0.15374</vt:lpwstr>
  </property>
</Properties>
</file>