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16" r:id="rId4"/>
    <p:sldId id="317" r:id="rId5"/>
    <p:sldId id="318" r:id="rId6"/>
    <p:sldId id="319" r:id="rId7"/>
    <p:sldId id="314" r:id="rId8"/>
    <p:sldId id="261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7.png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image" Target="../media/image9.png"/><Relationship Id="rId3" Type="http://schemas.openxmlformats.org/officeDocument/2006/relationships/tags" Target="../tags/tag147.xml"/><Relationship Id="rId2" Type="http://schemas.openxmlformats.org/officeDocument/2006/relationships/image" Target="../media/image8.png"/><Relationship Id="rId1" Type="http://schemas.openxmlformats.org/officeDocument/2006/relationships/tags" Target="../tags/tag1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七周学习</a:t>
            </a:r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10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29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这周没干别的</a:t>
            </a:r>
            <a:r>
              <a:rPr lang="en-US" altLang="zh-CN"/>
              <a:t> </a:t>
            </a:r>
            <a:r>
              <a:rPr lang="zh-CN" altLang="en-US"/>
              <a:t>刷了十道题看了一堆算法的</a:t>
            </a:r>
            <a:r>
              <a:rPr lang="zh-CN" altLang="en-US"/>
              <a:t>讲解</a:t>
            </a:r>
            <a:endParaRPr lang="zh-CN" altLang="en-US"/>
          </a:p>
          <a:p>
            <a:r>
              <a:rPr lang="zh-CN" altLang="en-US"/>
              <a:t>去学了下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JAVA</a:t>
            </a:r>
            <a:r>
              <a:rPr lang="zh-CN" altLang="en-US"/>
              <a:t>老师发飙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V="1">
            <a:off x="1051560" y="2618105"/>
            <a:ext cx="6286500" cy="3450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「二分查找」是利用数组的有序性，每轮缩窄一半的查找区间（即排除一半元素），直到找到目标值或查找区间为空时返回。</a:t>
            </a:r>
            <a:endParaRPr lang="zh-CN" altLang="en-US"/>
          </a:p>
          <a:p>
            <a:r>
              <a:rPr lang="zh-CN" altLang="en-US"/>
              <a:t>定义查找区间： 初始化双指针 iii , jjj 分别指向数组首、尾元素，代表查找区间为闭区间 [i,j][i, j][i,j] 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循环二分，缩窄查找区间：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二分查找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使用向下取整除法，计算区间 [i,j][i, j][i,j] 的中点 mmm ；</a:t>
            </a:r>
            <a:endParaRPr lang="zh-CN" altLang="en-US"/>
          </a:p>
          <a:p>
            <a:r>
              <a:rPr lang="zh-CN" altLang="en-US">
                <a:sym typeface="+mn-ea"/>
              </a:rPr>
              <a:t>若 nums[m]&lt;targetnums[m] &lt; targetnums[m]&lt;target ，根据数组有序性，易得 targettargettarget 一定不在闭区间 [i,m][i, m][i,m] 中，因此执行 i=m+1i = m + 1i=m+1 ，即将查找区间缩窄至 [m+1,j][m + 1, j][m+1,j] ；</a:t>
            </a:r>
            <a:endParaRPr lang="zh-CN" altLang="en-US"/>
          </a:p>
          <a:p>
            <a:r>
              <a:rPr lang="zh-CN" altLang="en-US">
                <a:sym typeface="+mn-ea"/>
              </a:rPr>
              <a:t>若 nums[m]&gt;targetnums[m] &gt; targetnums[m]&gt;target ， 根据数组有序性，易得 targettargettarget 一定不在闭区间 [m,j][m, j][m,j] 中，因此执行 j=m−1j = m - 1j=m−1 ，即将查找区间缩窄至 [i,m−1][i, m - 1][i,m−1] ；</a:t>
            </a:r>
            <a:endParaRPr lang="zh-CN" altLang="en-US"/>
          </a:p>
          <a:p>
            <a:r>
              <a:rPr lang="zh-CN" altLang="en-US">
                <a:sym typeface="+mn-ea"/>
              </a:rPr>
              <a:t>若 nums[m]=targetnums[m] = targetnums[m]=target ，说明找到 targettargettarget ，返回索引 mmm 即可；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不满足 i≤ji \leq ji≤j 时跳出循环，此时代表无法在数组中找到 targettargettarget ，因此返回 −1-1−1 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</a:t>
            </a:r>
            <a:r>
              <a:rPr lang="zh-CN" altLang="en-US"/>
              <a:t>题解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25575"/>
            <a:ext cx="3663315" cy="4980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38775" y="1375410"/>
            <a:ext cx="5331460" cy="50311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9740900" cy="4813300"/>
          </a:xfrm>
        </p:spPr>
        <p:txBody>
          <a:bodyPr/>
          <a:p>
            <a:pPr marL="0" indent="0">
              <a:buNone/>
            </a:pPr>
            <a:r>
              <a:rPr lang="zh-CN" altLang="en-US"/>
              <a:t>想睡觉。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童童哥说有湘雅医院的数据处理和后续</a:t>
            </a:r>
            <a:r>
              <a:rPr lang="zh-CN" altLang="en-US"/>
              <a:t>分析。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打算学离散</a:t>
            </a:r>
            <a:r>
              <a:rPr lang="en-US" altLang="zh-CN"/>
              <a:t> </a:t>
            </a:r>
            <a:r>
              <a:rPr lang="zh-CN" altLang="en-US"/>
              <a:t>要结课了我还有一半没看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</a:t>
            </a:r>
            <a:r>
              <a:rPr lang="en-US" altLang="zh-CN" sz="2400">
                <a:solidFill>
                  <a:schemeClr val="tx1"/>
                </a:solidFill>
              </a:rPr>
              <a:t>10</a:t>
            </a:r>
            <a:r>
              <a:rPr lang="zh-CN" altLang="en-US" sz="2400">
                <a:solidFill>
                  <a:schemeClr val="tx1"/>
                </a:solidFill>
              </a:rPr>
              <a:t>-</a:t>
            </a:r>
            <a:r>
              <a:rPr lang="en-US" altLang="zh-CN" sz="2400">
                <a:solidFill>
                  <a:schemeClr val="tx1"/>
                </a:solidFill>
              </a:rPr>
              <a:t>29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1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54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55.xml><?xml version="1.0" encoding="utf-8"?>
<p:tagLst xmlns:p="http://schemas.openxmlformats.org/presentationml/2006/main">
  <p:tag name="COMMONDATA" val="eyJoZGlkIjoiMzhiYThjNDJhMzMxM2E5MDcwZmE0MjZlZWMzNDQzMjk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816</Words>
  <Application>WPS 演示</Application>
  <PresentationFormat>宽屏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第六周学习报告</vt:lpstr>
      <vt:lpstr>PowerPoint 演示文稿</vt:lpstr>
      <vt:lpstr>PowerPoint 演示文稿</vt:lpstr>
      <vt:lpstr>PowerPoint 演示文稿</vt:lpstr>
      <vt:lpstr>PowerPoint 演示文稿</vt:lpstr>
      <vt:lpstr>下周计划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99</cp:revision>
  <dcterms:created xsi:type="dcterms:W3CDTF">2023-07-18T08:08:00Z</dcterms:created>
  <dcterms:modified xsi:type="dcterms:W3CDTF">2023-10-29T13:55:18Z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3F184D6CA06643FEA5D69ED6F8AA7929_13</vt:lpwstr>
  </property>
  <property fmtid="{D5CDD505-2E9C-101B-9397-08002B2CF9AE}" pid="3" name="KSOProductBuildVer">
    <vt:lpwstr>2052-12.1.0.15712</vt:lpwstr>
  </property>
</Properties>
</file>