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svg" ContentType="image/svg+xml"/>
  <Override PartName="/ppt/media/image4.svg" ContentType="image/svg+xml"/>
  <Override PartName="/ppt/media/image6.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93" r:id="rId4"/>
    <p:sldId id="301" r:id="rId5"/>
    <p:sldId id="302" r:id="rId6"/>
    <p:sldId id="306" r:id="rId7"/>
    <p:sldId id="297" r:id="rId8"/>
    <p:sldId id="261" r:id="rId9"/>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09" autoAdjust="0"/>
    <p:restoredTop sz="94625" autoAdjust="0"/>
  </p:normalViewPr>
  <p:slideViewPr>
    <p:cSldViewPr snapToGrid="0">
      <p:cViewPr varScale="1">
        <p:scale>
          <a:sx n="75" d="100"/>
          <a:sy n="75" d="100"/>
        </p:scale>
        <p:origin x="53" y="92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gs" Target="tags/tag153.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5CE624-3660-4035-AB45-CE49DDC2C65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A5F825-9C29-43CC-BB96-80A60E9689F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0" Type="http://schemas.openxmlformats.org/officeDocument/2006/relationships/tags" Target="../tags/tag29.xml"/><Relationship Id="rId3" Type="http://schemas.openxmlformats.org/officeDocument/2006/relationships/tags" Target="../tags/tag2.xml"/><Relationship Id="rId29" Type="http://schemas.openxmlformats.org/officeDocument/2006/relationships/tags" Target="../tags/tag28.xml"/><Relationship Id="rId28" Type="http://schemas.openxmlformats.org/officeDocument/2006/relationships/tags" Target="../tags/tag27.xml"/><Relationship Id="rId27" Type="http://schemas.openxmlformats.org/officeDocument/2006/relationships/tags" Target="../tags/tag26.xml"/><Relationship Id="rId26" Type="http://schemas.openxmlformats.org/officeDocument/2006/relationships/tags" Target="../tags/tag25.xml"/><Relationship Id="rId25" Type="http://schemas.openxmlformats.org/officeDocument/2006/relationships/tags" Target="../tags/tag24.xml"/><Relationship Id="rId24" Type="http://schemas.openxmlformats.org/officeDocument/2006/relationships/tags" Target="../tags/tag23.xml"/><Relationship Id="rId23" Type="http://schemas.openxmlformats.org/officeDocument/2006/relationships/tags" Target="../tags/tag22.xml"/><Relationship Id="rId22" Type="http://schemas.openxmlformats.org/officeDocument/2006/relationships/tags" Target="../tags/tag21.xml"/><Relationship Id="rId21" Type="http://schemas.openxmlformats.org/officeDocument/2006/relationships/tags" Target="../tags/tag20.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tags" Target="../tags/tag112.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image" Target="../media/image2.svg"/><Relationship Id="rId3" Type="http://schemas.openxmlformats.org/officeDocument/2006/relationships/image" Target="../media/image1.png"/><Relationship Id="rId25" Type="http://schemas.openxmlformats.org/officeDocument/2006/relationships/tags" Target="../tags/tag130.xml"/><Relationship Id="rId24" Type="http://schemas.openxmlformats.org/officeDocument/2006/relationships/tags" Target="../tags/tag129.xml"/><Relationship Id="rId23" Type="http://schemas.openxmlformats.org/officeDocument/2006/relationships/tags" Target="../tags/tag128.xml"/><Relationship Id="rId22" Type="http://schemas.openxmlformats.org/officeDocument/2006/relationships/tags" Target="../tags/tag127.xml"/><Relationship Id="rId21" Type="http://schemas.openxmlformats.org/officeDocument/2006/relationships/tags" Target="../tags/tag126.xml"/><Relationship Id="rId20" Type="http://schemas.openxmlformats.org/officeDocument/2006/relationships/tags" Target="../tags/tag125.xml"/><Relationship Id="rId2" Type="http://schemas.openxmlformats.org/officeDocument/2006/relationships/tags" Target="../tags/tag109.xml"/><Relationship Id="rId19" Type="http://schemas.openxmlformats.org/officeDocument/2006/relationships/tags" Target="../tags/tag124.xml"/><Relationship Id="rId18" Type="http://schemas.openxmlformats.org/officeDocument/2006/relationships/tags" Target="../tags/tag123.xml"/><Relationship Id="rId17" Type="http://schemas.openxmlformats.org/officeDocument/2006/relationships/tags" Target="../tags/tag122.xml"/><Relationship Id="rId16" Type="http://schemas.openxmlformats.org/officeDocument/2006/relationships/tags" Target="../tags/tag121.xml"/><Relationship Id="rId15" Type="http://schemas.openxmlformats.org/officeDocument/2006/relationships/tags" Target="../tags/tag120.xml"/><Relationship Id="rId14" Type="http://schemas.openxmlformats.org/officeDocument/2006/relationships/tags" Target="../tags/tag119.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tags" Target="../tags/tag37.xml"/><Relationship Id="rId30" Type="http://schemas.openxmlformats.org/officeDocument/2006/relationships/tags" Target="../tags/tag61.xml"/><Relationship Id="rId3" Type="http://schemas.openxmlformats.org/officeDocument/2006/relationships/tags" Target="../tags/tag36.xml"/><Relationship Id="rId29" Type="http://schemas.openxmlformats.org/officeDocument/2006/relationships/tags" Target="../tags/tag60.xml"/><Relationship Id="rId28" Type="http://schemas.openxmlformats.org/officeDocument/2006/relationships/tags" Target="../tags/tag59.xml"/><Relationship Id="rId27" Type="http://schemas.openxmlformats.org/officeDocument/2006/relationships/tags" Target="../tags/tag58.xml"/><Relationship Id="rId26" Type="http://schemas.openxmlformats.org/officeDocument/2006/relationships/tags" Target="../tags/tag57.xml"/><Relationship Id="rId25" Type="http://schemas.openxmlformats.org/officeDocument/2006/relationships/tags" Target="../tags/tag56.xml"/><Relationship Id="rId24" Type="http://schemas.openxmlformats.org/officeDocument/2006/relationships/tags" Target="../tags/tag55.xml"/><Relationship Id="rId23" Type="http://schemas.openxmlformats.org/officeDocument/2006/relationships/tags" Target="../tags/tag54.xml"/><Relationship Id="rId22" Type="http://schemas.openxmlformats.org/officeDocument/2006/relationships/tags" Target="../tags/tag53.xml"/><Relationship Id="rId21" Type="http://schemas.openxmlformats.org/officeDocument/2006/relationships/tags" Target="../tags/tag52.xml"/><Relationship Id="rId20" Type="http://schemas.openxmlformats.org/officeDocument/2006/relationships/tags" Target="../tags/tag51.xml"/><Relationship Id="rId2" Type="http://schemas.openxmlformats.org/officeDocument/2006/relationships/tags" Target="../tags/tag35.xml"/><Relationship Id="rId19" Type="http://schemas.openxmlformats.org/officeDocument/2006/relationships/tags" Target="../tags/tag50.xml"/><Relationship Id="rId18" Type="http://schemas.openxmlformats.org/officeDocument/2006/relationships/tags" Target="../tags/tag49.xml"/><Relationship Id="rId17" Type="http://schemas.openxmlformats.org/officeDocument/2006/relationships/tags" Target="../tags/tag48.xml"/><Relationship Id="rId16" Type="http://schemas.openxmlformats.org/officeDocument/2006/relationships/tags" Target="../tags/tag47.xml"/><Relationship Id="rId15" Type="http://schemas.openxmlformats.org/officeDocument/2006/relationships/tags" Target="../tags/tag46.xml"/><Relationship Id="rId14" Type="http://schemas.openxmlformats.org/officeDocument/2006/relationships/tags" Target="../tags/tag45.xml"/><Relationship Id="rId13" Type="http://schemas.openxmlformats.org/officeDocument/2006/relationships/tags" Target="../tags/tag44.xml"/><Relationship Id="rId12" Type="http://schemas.openxmlformats.org/officeDocument/2006/relationships/tags" Target="../tags/tag43.xml"/><Relationship Id="rId11" Type="http://schemas.openxmlformats.org/officeDocument/2006/relationships/tags" Target="../tags/tag42.xml"/><Relationship Id="rId10" Type="http://schemas.openxmlformats.org/officeDocument/2006/relationships/tags" Target="../tags/tag4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image" Target="../media/image6.svg"/><Relationship Id="rId6" Type="http://schemas.openxmlformats.org/officeDocument/2006/relationships/image" Target="../media/image5.png"/><Relationship Id="rId5" Type="http://schemas.openxmlformats.org/officeDocument/2006/relationships/tags" Target="../tags/tag63.xml"/><Relationship Id="rId4" Type="http://schemas.openxmlformats.org/officeDocument/2006/relationships/image" Target="../media/image4.svg"/><Relationship Id="rId3" Type="http://schemas.openxmlformats.org/officeDocument/2006/relationships/image" Target="../media/image3.png"/><Relationship Id="rId22" Type="http://schemas.openxmlformats.org/officeDocument/2006/relationships/tags" Target="../tags/tag78.xml"/><Relationship Id="rId21" Type="http://schemas.openxmlformats.org/officeDocument/2006/relationships/tags" Target="../tags/tag77.xml"/><Relationship Id="rId20" Type="http://schemas.openxmlformats.org/officeDocument/2006/relationships/tags" Target="../tags/tag76.xml"/><Relationship Id="rId2" Type="http://schemas.openxmlformats.org/officeDocument/2006/relationships/tags" Target="../tags/tag62.xml"/><Relationship Id="rId19" Type="http://schemas.openxmlformats.org/officeDocument/2006/relationships/tags" Target="../tags/tag75.xml"/><Relationship Id="rId18" Type="http://schemas.openxmlformats.org/officeDocument/2006/relationships/tags" Target="../tags/tag74.xml"/><Relationship Id="rId17" Type="http://schemas.openxmlformats.org/officeDocument/2006/relationships/tags" Target="../tags/tag73.xml"/><Relationship Id="rId16" Type="http://schemas.openxmlformats.org/officeDocument/2006/relationships/tags" Target="../tags/tag72.xml"/><Relationship Id="rId15" Type="http://schemas.openxmlformats.org/officeDocument/2006/relationships/tags" Target="../tags/tag71.xml"/><Relationship Id="rId14" Type="http://schemas.openxmlformats.org/officeDocument/2006/relationships/tags" Target="../tags/tag70.xml"/><Relationship Id="rId13" Type="http://schemas.openxmlformats.org/officeDocument/2006/relationships/tags" Target="../tags/tag69.xml"/><Relationship Id="rId12" Type="http://schemas.openxmlformats.org/officeDocument/2006/relationships/tags" Target="../tags/tag68.xml"/><Relationship Id="rId11" Type="http://schemas.openxmlformats.org/officeDocument/2006/relationships/tags" Target="../tags/tag67.xml"/><Relationship Id="rId10" Type="http://schemas.openxmlformats.org/officeDocument/2006/relationships/tags" Target="../tags/tag6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7" Type="http://schemas.openxmlformats.org/officeDocument/2006/relationships/tags" Target="../tags/tag84.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7" name="任意多边形: 形状 6" descr="波浪2资源 2"/>
          <p:cNvSpPr/>
          <p:nvPr userDrawn="1">
            <p:custDataLst>
              <p:tags r:id="rId2"/>
            </p:custDataLst>
          </p:nvPr>
        </p:nvSpPr>
        <p:spPr>
          <a:xfrm>
            <a:off x="6887209" y="669925"/>
            <a:ext cx="5304791" cy="6192323"/>
          </a:xfrm>
          <a:custGeom>
            <a:avLst/>
            <a:gdLst>
              <a:gd name="connsiteX0" fmla="*/ 4946557 w 5304791"/>
              <a:gd name="connsiteY0" fmla="*/ 0 h 6192323"/>
              <a:gd name="connsiteX1" fmla="*/ 5304791 w 5304791"/>
              <a:gd name="connsiteY1" fmla="*/ 0 h 6192323"/>
              <a:gd name="connsiteX2" fmla="*/ 5304791 w 5304791"/>
              <a:gd name="connsiteY2" fmla="*/ 6192323 h 6192323"/>
              <a:gd name="connsiteX3" fmla="*/ 0 w 5304791"/>
              <a:gd name="connsiteY3" fmla="*/ 6192323 h 6192323"/>
              <a:gd name="connsiteX4" fmla="*/ 0 w 5304791"/>
              <a:gd name="connsiteY4" fmla="*/ 4946212 h 6192323"/>
              <a:gd name="connsiteX5" fmla="*/ 818112 w 5304791"/>
              <a:gd name="connsiteY5" fmla="*/ 4128101 h 6192323"/>
              <a:gd name="connsiteX6" fmla="*/ 1295478 w 5304791"/>
              <a:gd name="connsiteY6" fmla="*/ 4128101 h 6192323"/>
              <a:gd name="connsiteX7" fmla="*/ 2064682 w 5304791"/>
              <a:gd name="connsiteY7" fmla="*/ 3358897 h 6192323"/>
              <a:gd name="connsiteX8" fmla="*/ 2064682 w 5304791"/>
              <a:gd name="connsiteY8" fmla="*/ 2881645 h 6192323"/>
              <a:gd name="connsiteX9" fmla="*/ 2882794 w 5304791"/>
              <a:gd name="connsiteY9" fmla="*/ 2063648 h 6192323"/>
              <a:gd name="connsiteX10" fmla="*/ 3360159 w 5304791"/>
              <a:gd name="connsiteY10" fmla="*/ 2063648 h 6192323"/>
              <a:gd name="connsiteX11" fmla="*/ 4129363 w 5304791"/>
              <a:gd name="connsiteY11" fmla="*/ 1294444 h 6192323"/>
              <a:gd name="connsiteX12" fmla="*/ 4129363 w 5304791"/>
              <a:gd name="connsiteY12" fmla="*/ 818112 h 6192323"/>
              <a:gd name="connsiteX13" fmla="*/ 4946557 w 5304791"/>
              <a:gd name="connsiteY13" fmla="*/ 0 h 619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04791" h="6192323">
                <a:moveTo>
                  <a:pt x="4946557" y="0"/>
                </a:moveTo>
                <a:lnTo>
                  <a:pt x="5304791" y="0"/>
                </a:lnTo>
                <a:lnTo>
                  <a:pt x="5304791" y="6192323"/>
                </a:lnTo>
                <a:lnTo>
                  <a:pt x="0" y="6192323"/>
                </a:lnTo>
                <a:lnTo>
                  <a:pt x="0" y="4946212"/>
                </a:lnTo>
                <a:cubicBezTo>
                  <a:pt x="-63" y="4494356"/>
                  <a:pt x="366255" y="4128032"/>
                  <a:pt x="818112" y="4128101"/>
                </a:cubicBezTo>
                <a:lnTo>
                  <a:pt x="1295478" y="4128101"/>
                </a:lnTo>
                <a:cubicBezTo>
                  <a:pt x="1720296" y="4128101"/>
                  <a:pt x="2064682" y="3783715"/>
                  <a:pt x="2064682" y="3358897"/>
                </a:cubicBezTo>
                <a:lnTo>
                  <a:pt x="2064682" y="2881645"/>
                </a:lnTo>
                <a:cubicBezTo>
                  <a:pt x="2064682" y="2429836"/>
                  <a:pt x="2430984" y="2063580"/>
                  <a:pt x="2882794" y="2063648"/>
                </a:cubicBezTo>
                <a:lnTo>
                  <a:pt x="3360159" y="2063648"/>
                </a:lnTo>
                <a:cubicBezTo>
                  <a:pt x="3784978" y="2063648"/>
                  <a:pt x="4129363" y="1719263"/>
                  <a:pt x="4129363" y="1294444"/>
                </a:cubicBezTo>
                <a:lnTo>
                  <a:pt x="4129363" y="818112"/>
                </a:lnTo>
                <a:cubicBezTo>
                  <a:pt x="4129295" y="366613"/>
                  <a:pt x="4495057" y="444"/>
                  <a:pt x="4946557" y="0"/>
                </a:cubicBezTo>
                <a:close/>
              </a:path>
            </a:pathLst>
          </a:custGeom>
          <a:solidFill>
            <a:schemeClr val="accent1"/>
          </a:solidFill>
          <a:ln w="11469" cap="flat">
            <a:noFill/>
            <a:prstDash val="solid"/>
            <a:miter/>
          </a:ln>
        </p:spPr>
        <p:txBody>
          <a:bodyPr rtlCol="0" anchor="ctr"/>
          <a:lstStyle/>
          <a:p>
            <a:endParaRPr lang="zh-CN" altLang="en-US"/>
          </a:p>
        </p:txBody>
      </p:sp>
      <p:sp>
        <p:nvSpPr>
          <p:cNvPr id="9" name="椭圆 8"/>
          <p:cNvSpPr/>
          <p:nvPr userDrawn="1">
            <p:custDataLst>
              <p:tags r:id="rId3"/>
            </p:custDataLst>
          </p:nvPr>
        </p:nvSpPr>
        <p:spPr>
          <a:xfrm>
            <a:off x="6767195" y="4498975"/>
            <a:ext cx="1087755" cy="1087755"/>
          </a:xfrm>
          <a:prstGeom prst="ellipse">
            <a:avLst/>
          </a:prstGeom>
          <a:noFill/>
          <a:ln>
            <a:solidFill>
              <a:schemeClr val="accent5">
                <a:alpha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椭圆 10"/>
          <p:cNvSpPr/>
          <p:nvPr userDrawn="1">
            <p:custDataLst>
              <p:tags r:id="rId4"/>
            </p:custDataLst>
          </p:nvPr>
        </p:nvSpPr>
        <p:spPr>
          <a:xfrm>
            <a:off x="6614795" y="4346575"/>
            <a:ext cx="1393190" cy="1393190"/>
          </a:xfrm>
          <a:prstGeom prst="ellipse">
            <a:avLst/>
          </a:prstGeom>
          <a:noFill/>
          <a:ln>
            <a:solidFill>
              <a:schemeClr val="accent5">
                <a:alpha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2" name="椭圆 11"/>
          <p:cNvSpPr/>
          <p:nvPr userDrawn="1">
            <p:custDataLst>
              <p:tags r:id="rId5"/>
            </p:custDataLst>
          </p:nvPr>
        </p:nvSpPr>
        <p:spPr>
          <a:xfrm>
            <a:off x="6464300" y="4196080"/>
            <a:ext cx="1694180" cy="1694180"/>
          </a:xfrm>
          <a:prstGeom prst="ellipse">
            <a:avLst/>
          </a:prstGeom>
          <a:noFill/>
          <a:ln>
            <a:solidFill>
              <a:schemeClr val="accent5">
                <a:alpha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椭圆 12"/>
          <p:cNvSpPr/>
          <p:nvPr userDrawn="1">
            <p:custDataLst>
              <p:tags r:id="rId6"/>
            </p:custDataLst>
          </p:nvPr>
        </p:nvSpPr>
        <p:spPr>
          <a:xfrm>
            <a:off x="6318250" y="4050030"/>
            <a:ext cx="1986280" cy="1986280"/>
          </a:xfrm>
          <a:prstGeom prst="ellipse">
            <a:avLst/>
          </a:prstGeom>
          <a:noFill/>
          <a:ln>
            <a:solidFill>
              <a:schemeClr val="accent5">
                <a:alpha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椭圆 14"/>
          <p:cNvSpPr/>
          <p:nvPr userDrawn="1">
            <p:custDataLst>
              <p:tags r:id="rId7"/>
            </p:custDataLst>
          </p:nvPr>
        </p:nvSpPr>
        <p:spPr>
          <a:xfrm>
            <a:off x="6158865" y="3890645"/>
            <a:ext cx="2304415" cy="2304415"/>
          </a:xfrm>
          <a:prstGeom prst="ellipse">
            <a:avLst/>
          </a:prstGeom>
          <a:noFill/>
          <a:ln>
            <a:solidFill>
              <a:schemeClr val="accent5">
                <a:alpha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16" name="组合 15"/>
          <p:cNvGrpSpPr/>
          <p:nvPr userDrawn="1">
            <p:custDataLst>
              <p:tags r:id="rId8"/>
            </p:custDataLst>
          </p:nvPr>
        </p:nvGrpSpPr>
        <p:grpSpPr>
          <a:xfrm rot="5400000">
            <a:off x="1183958" y="384810"/>
            <a:ext cx="328295" cy="850900"/>
            <a:chOff x="8651" y="7205"/>
            <a:chExt cx="807" cy="2089"/>
          </a:xfrm>
          <a:solidFill>
            <a:schemeClr val="accent5"/>
          </a:solidFill>
        </p:grpSpPr>
        <p:grpSp>
          <p:nvGrpSpPr>
            <p:cNvPr id="17" name="组合 16"/>
            <p:cNvGrpSpPr/>
            <p:nvPr/>
          </p:nvGrpSpPr>
          <p:grpSpPr>
            <a:xfrm>
              <a:off x="8651" y="9115"/>
              <a:ext cx="806" cy="179"/>
              <a:chOff x="8651" y="9544"/>
              <a:chExt cx="806" cy="179"/>
            </a:xfrm>
            <a:grpFill/>
          </p:grpSpPr>
          <p:sp>
            <p:nvSpPr>
              <p:cNvPr id="30" name="椭圆 29"/>
              <p:cNvSpPr>
                <a:spLocks noChangeAspect="1"/>
              </p:cNvSpPr>
              <p:nvPr>
                <p:custDataLst>
                  <p:tags r:id="rId9"/>
                </p:custDataLst>
              </p:nvPr>
            </p:nvSpPr>
            <p:spPr>
              <a:xfrm rot="5400000" flipH="1">
                <a:off x="9278" y="9544"/>
                <a:ext cx="179"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椭圆 30"/>
              <p:cNvSpPr>
                <a:spLocks noChangeAspect="1"/>
              </p:cNvSpPr>
              <p:nvPr>
                <p:custDataLst>
                  <p:tags r:id="rId10"/>
                </p:custDataLst>
              </p:nvPr>
            </p:nvSpPr>
            <p:spPr>
              <a:xfrm rot="5400000" flipH="1">
                <a:off x="8651" y="9544"/>
                <a:ext cx="179"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19" name="组合 18"/>
            <p:cNvGrpSpPr/>
            <p:nvPr/>
          </p:nvGrpSpPr>
          <p:grpSpPr>
            <a:xfrm>
              <a:off x="8651" y="8479"/>
              <a:ext cx="807" cy="178"/>
              <a:chOff x="8651" y="8765"/>
              <a:chExt cx="807" cy="178"/>
            </a:xfrm>
            <a:grpFill/>
          </p:grpSpPr>
          <p:sp>
            <p:nvSpPr>
              <p:cNvPr id="28" name="椭圆 27"/>
              <p:cNvSpPr>
                <a:spLocks noChangeAspect="1"/>
              </p:cNvSpPr>
              <p:nvPr>
                <p:custDataLst>
                  <p:tags r:id="rId11"/>
                </p:custDataLst>
              </p:nvPr>
            </p:nvSpPr>
            <p:spPr>
              <a:xfrm rot="5400000" flipH="1">
                <a:off x="9279" y="876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9" name="椭圆 28"/>
              <p:cNvSpPr>
                <a:spLocks noChangeAspect="1"/>
              </p:cNvSpPr>
              <p:nvPr>
                <p:custDataLst>
                  <p:tags r:id="rId12"/>
                </p:custDataLst>
              </p:nvPr>
            </p:nvSpPr>
            <p:spPr>
              <a:xfrm rot="5400000" flipH="1">
                <a:off x="8651" y="876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21" name="组合 20"/>
            <p:cNvGrpSpPr/>
            <p:nvPr/>
          </p:nvGrpSpPr>
          <p:grpSpPr>
            <a:xfrm>
              <a:off x="8651" y="7842"/>
              <a:ext cx="807" cy="178"/>
              <a:chOff x="8651" y="7985"/>
              <a:chExt cx="807" cy="178"/>
            </a:xfrm>
            <a:grpFill/>
          </p:grpSpPr>
          <p:sp>
            <p:nvSpPr>
              <p:cNvPr id="26" name="椭圆 25"/>
              <p:cNvSpPr>
                <a:spLocks noChangeAspect="1"/>
              </p:cNvSpPr>
              <p:nvPr>
                <p:custDataLst>
                  <p:tags r:id="rId13"/>
                </p:custDataLst>
              </p:nvPr>
            </p:nvSpPr>
            <p:spPr>
              <a:xfrm rot="5400000" flipH="1">
                <a:off x="9279" y="798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7" name="椭圆 26"/>
              <p:cNvSpPr>
                <a:spLocks noChangeAspect="1"/>
              </p:cNvSpPr>
              <p:nvPr>
                <p:custDataLst>
                  <p:tags r:id="rId14"/>
                </p:custDataLst>
              </p:nvPr>
            </p:nvSpPr>
            <p:spPr>
              <a:xfrm rot="5400000" flipH="1">
                <a:off x="8651" y="798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22" name="组合 21"/>
            <p:cNvGrpSpPr/>
            <p:nvPr/>
          </p:nvGrpSpPr>
          <p:grpSpPr>
            <a:xfrm>
              <a:off x="8651" y="7205"/>
              <a:ext cx="807" cy="178"/>
              <a:chOff x="8651" y="7205"/>
              <a:chExt cx="807" cy="178"/>
            </a:xfrm>
            <a:grpFill/>
          </p:grpSpPr>
          <p:sp>
            <p:nvSpPr>
              <p:cNvPr id="23" name="椭圆 22"/>
              <p:cNvSpPr>
                <a:spLocks noChangeAspect="1"/>
              </p:cNvSpPr>
              <p:nvPr>
                <p:custDataLst>
                  <p:tags r:id="rId15"/>
                </p:custDataLst>
              </p:nvPr>
            </p:nvSpPr>
            <p:spPr>
              <a:xfrm rot="5400000" flipH="1">
                <a:off x="9279" y="720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5" name="椭圆 24"/>
              <p:cNvSpPr>
                <a:spLocks noChangeAspect="1"/>
              </p:cNvSpPr>
              <p:nvPr>
                <p:custDataLst>
                  <p:tags r:id="rId16"/>
                </p:custDataLst>
              </p:nvPr>
            </p:nvSpPr>
            <p:spPr>
              <a:xfrm rot="5400000" flipH="1">
                <a:off x="8651" y="720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sp>
        <p:nvSpPr>
          <p:cNvPr id="32" name="任意多边形: 形状 31" descr="波浪1资源 1"/>
          <p:cNvSpPr/>
          <p:nvPr userDrawn="1">
            <p:custDataLst>
              <p:tags r:id="rId17"/>
            </p:custDataLst>
          </p:nvPr>
        </p:nvSpPr>
        <p:spPr>
          <a:xfrm>
            <a:off x="9172576" y="2862604"/>
            <a:ext cx="3019425" cy="3993396"/>
          </a:xfrm>
          <a:custGeom>
            <a:avLst/>
            <a:gdLst>
              <a:gd name="connsiteX0" fmla="*/ 3019425 w 3019425"/>
              <a:gd name="connsiteY0" fmla="*/ 0 h 3993396"/>
              <a:gd name="connsiteX1" fmla="*/ 3019425 w 3019425"/>
              <a:gd name="connsiteY1" fmla="*/ 3993396 h 3993396"/>
              <a:gd name="connsiteX2" fmla="*/ 0 w 3019425"/>
              <a:gd name="connsiteY2" fmla="*/ 3993396 h 3993396"/>
              <a:gd name="connsiteX3" fmla="*/ 0 w 3019425"/>
              <a:gd name="connsiteY3" fmla="*/ 3117146 h 3993396"/>
              <a:gd name="connsiteX4" fmla="*/ 460299 w 3019425"/>
              <a:gd name="connsiteY4" fmla="*/ 2656847 h 3993396"/>
              <a:gd name="connsiteX5" fmla="*/ 876250 w 3019425"/>
              <a:gd name="connsiteY5" fmla="*/ 2656847 h 3993396"/>
              <a:gd name="connsiteX6" fmla="*/ 1336549 w 3019425"/>
              <a:gd name="connsiteY6" fmla="*/ 2196783 h 3993396"/>
              <a:gd name="connsiteX7" fmla="*/ 1336549 w 3019425"/>
              <a:gd name="connsiteY7" fmla="*/ 2196666 h 3993396"/>
              <a:gd name="connsiteX8" fmla="*/ 1336549 w 3019425"/>
              <a:gd name="connsiteY8" fmla="*/ 1780714 h 3993396"/>
              <a:gd name="connsiteX9" fmla="*/ 1796731 w 3019425"/>
              <a:gd name="connsiteY9" fmla="*/ 1320415 h 3993396"/>
              <a:gd name="connsiteX10" fmla="*/ 2212800 w 3019425"/>
              <a:gd name="connsiteY10" fmla="*/ 1320415 h 3993396"/>
              <a:gd name="connsiteX11" fmla="*/ 2672981 w 3019425"/>
              <a:gd name="connsiteY11" fmla="*/ 860234 h 3993396"/>
              <a:gd name="connsiteX12" fmla="*/ 2672981 w 3019425"/>
              <a:gd name="connsiteY12" fmla="*/ 860116 h 3993396"/>
              <a:gd name="connsiteX13" fmla="*/ 2672981 w 3019425"/>
              <a:gd name="connsiteY13" fmla="*/ 444400 h 3993396"/>
              <a:gd name="connsiteX14" fmla="*/ 2954111 w 3019425"/>
              <a:gd name="connsiteY14" fmla="*/ 20274 h 3993396"/>
              <a:gd name="connsiteX15" fmla="*/ 3019425 w 3019425"/>
              <a:gd name="connsiteY15" fmla="*/ 0 h 3993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19425" h="3993396">
                <a:moveTo>
                  <a:pt x="3019425" y="0"/>
                </a:moveTo>
                <a:lnTo>
                  <a:pt x="3019425" y="3993396"/>
                </a:lnTo>
                <a:lnTo>
                  <a:pt x="0" y="3993396"/>
                </a:lnTo>
                <a:lnTo>
                  <a:pt x="0" y="3117146"/>
                </a:lnTo>
                <a:cubicBezTo>
                  <a:pt x="0" y="2862930"/>
                  <a:pt x="206083" y="2656847"/>
                  <a:pt x="460299" y="2656847"/>
                </a:cubicBezTo>
                <a:lnTo>
                  <a:pt x="876250" y="2656847"/>
                </a:lnTo>
                <a:cubicBezTo>
                  <a:pt x="1130402" y="2656912"/>
                  <a:pt x="1336484" y="2450934"/>
                  <a:pt x="1336549" y="2196783"/>
                </a:cubicBezTo>
                <a:cubicBezTo>
                  <a:pt x="1336549" y="2196744"/>
                  <a:pt x="1336549" y="2196705"/>
                  <a:pt x="1336549" y="2196666"/>
                </a:cubicBezTo>
                <a:lnTo>
                  <a:pt x="1336549" y="1780714"/>
                </a:lnTo>
                <a:cubicBezTo>
                  <a:pt x="1336549" y="1526544"/>
                  <a:pt x="1542561" y="1320480"/>
                  <a:pt x="1796731" y="1320415"/>
                </a:cubicBezTo>
                <a:lnTo>
                  <a:pt x="2212800" y="1320415"/>
                </a:lnTo>
                <a:cubicBezTo>
                  <a:pt x="2466951" y="1320415"/>
                  <a:pt x="2672981" y="1114385"/>
                  <a:pt x="2672981" y="860234"/>
                </a:cubicBezTo>
                <a:cubicBezTo>
                  <a:pt x="2672981" y="860195"/>
                  <a:pt x="2672981" y="860155"/>
                  <a:pt x="2672981" y="860116"/>
                </a:cubicBezTo>
                <a:lnTo>
                  <a:pt x="2672981" y="444400"/>
                </a:lnTo>
                <a:cubicBezTo>
                  <a:pt x="2672981" y="253738"/>
                  <a:pt x="2788903" y="90151"/>
                  <a:pt x="2954111" y="20274"/>
                </a:cubicBezTo>
                <a:lnTo>
                  <a:pt x="3019425" y="0"/>
                </a:lnTo>
                <a:close/>
              </a:path>
            </a:pathLst>
          </a:custGeom>
          <a:solidFill>
            <a:schemeClr val="accent4"/>
          </a:solidFill>
          <a:ln w="11760" cap="flat">
            <a:noFill/>
            <a:prstDash val="solid"/>
            <a:miter/>
          </a:ln>
        </p:spPr>
        <p:txBody>
          <a:bodyPr rtlCol="0" anchor="ctr"/>
          <a:lstStyle/>
          <a:p>
            <a:endParaRPr lang="zh-CN" altLang="en-US"/>
          </a:p>
        </p:txBody>
      </p:sp>
      <p:grpSp>
        <p:nvGrpSpPr>
          <p:cNvPr id="33" name="组合 32"/>
          <p:cNvGrpSpPr/>
          <p:nvPr userDrawn="1">
            <p:custDataLst>
              <p:tags r:id="rId18"/>
            </p:custDataLst>
          </p:nvPr>
        </p:nvGrpSpPr>
        <p:grpSpPr>
          <a:xfrm>
            <a:off x="3089660" y="0"/>
            <a:ext cx="2728840" cy="1364420"/>
            <a:chOff x="3089660" y="0"/>
            <a:chExt cx="2728840" cy="1364420"/>
          </a:xfrm>
        </p:grpSpPr>
        <p:sp>
          <p:nvSpPr>
            <p:cNvPr id="34" name="任意多边形: 形状 33"/>
            <p:cNvSpPr/>
            <p:nvPr>
              <p:custDataLst>
                <p:tags r:id="rId19"/>
              </p:custDataLst>
            </p:nvPr>
          </p:nvSpPr>
          <p:spPr>
            <a:xfrm>
              <a:off x="3825125" y="0"/>
              <a:ext cx="1257910" cy="628955"/>
            </a:xfrm>
            <a:custGeom>
              <a:avLst/>
              <a:gdLst>
                <a:gd name="connsiteX0" fmla="*/ 26397 w 1257910"/>
                <a:gd name="connsiteY0" fmla="*/ 0 h 799585"/>
                <a:gd name="connsiteX1" fmla="*/ 1231513 w 1257910"/>
                <a:gd name="connsiteY1" fmla="*/ 0 h 799585"/>
                <a:gd name="connsiteX2" fmla="*/ 1245132 w 1257910"/>
                <a:gd name="connsiteY2" fmla="*/ 43874 h 799585"/>
                <a:gd name="connsiteX3" fmla="*/ 1257910 w 1257910"/>
                <a:gd name="connsiteY3" fmla="*/ 170630 h 799585"/>
                <a:gd name="connsiteX4" fmla="*/ 628955 w 1257910"/>
                <a:gd name="connsiteY4" fmla="*/ 799585 h 799585"/>
                <a:gd name="connsiteX5" fmla="*/ 0 w 1257910"/>
                <a:gd name="connsiteY5" fmla="*/ 170630 h 799585"/>
                <a:gd name="connsiteX6" fmla="*/ 12778 w 1257910"/>
                <a:gd name="connsiteY6" fmla="*/ 43874 h 799585"/>
                <a:gd name="connsiteX7" fmla="*/ 26397 w 1257910"/>
                <a:gd name="connsiteY7" fmla="*/ 0 h 799585"/>
                <a:gd name="connsiteX0-1" fmla="*/ 1231513 w 1322953"/>
                <a:gd name="connsiteY0-2" fmla="*/ 0 h 799585"/>
                <a:gd name="connsiteX1-3" fmla="*/ 1245132 w 1322953"/>
                <a:gd name="connsiteY1-4" fmla="*/ 43874 h 799585"/>
                <a:gd name="connsiteX2-5" fmla="*/ 1257910 w 1322953"/>
                <a:gd name="connsiteY2-6" fmla="*/ 170630 h 799585"/>
                <a:gd name="connsiteX3-7" fmla="*/ 628955 w 1322953"/>
                <a:gd name="connsiteY3-8" fmla="*/ 799585 h 799585"/>
                <a:gd name="connsiteX4-9" fmla="*/ 0 w 1322953"/>
                <a:gd name="connsiteY4-10" fmla="*/ 170630 h 799585"/>
                <a:gd name="connsiteX5-11" fmla="*/ 12778 w 1322953"/>
                <a:gd name="connsiteY5-12" fmla="*/ 43874 h 799585"/>
                <a:gd name="connsiteX6-13" fmla="*/ 26397 w 1322953"/>
                <a:gd name="connsiteY6-14" fmla="*/ 0 h 799585"/>
                <a:gd name="connsiteX7-15" fmla="*/ 1322953 w 1322953"/>
                <a:gd name="connsiteY7-16" fmla="*/ 91440 h 799585"/>
                <a:gd name="connsiteX0-17" fmla="*/ 1231513 w 1257910"/>
                <a:gd name="connsiteY0-18" fmla="*/ 0 h 799585"/>
                <a:gd name="connsiteX1-19" fmla="*/ 1245132 w 1257910"/>
                <a:gd name="connsiteY1-20" fmla="*/ 43874 h 799585"/>
                <a:gd name="connsiteX2-21" fmla="*/ 1257910 w 1257910"/>
                <a:gd name="connsiteY2-22" fmla="*/ 170630 h 799585"/>
                <a:gd name="connsiteX3-23" fmla="*/ 628955 w 1257910"/>
                <a:gd name="connsiteY3-24" fmla="*/ 799585 h 799585"/>
                <a:gd name="connsiteX4-25" fmla="*/ 0 w 1257910"/>
                <a:gd name="connsiteY4-26" fmla="*/ 170630 h 799585"/>
                <a:gd name="connsiteX5-27" fmla="*/ 12778 w 1257910"/>
                <a:gd name="connsiteY5-28" fmla="*/ 43874 h 799585"/>
                <a:gd name="connsiteX6-29" fmla="*/ 26397 w 1257910"/>
                <a:gd name="connsiteY6-30" fmla="*/ 0 h 799585"/>
                <a:gd name="connsiteX0-31" fmla="*/ 1245132 w 1257910"/>
                <a:gd name="connsiteY0-32" fmla="*/ 43874 h 799585"/>
                <a:gd name="connsiteX1-33" fmla="*/ 1257910 w 1257910"/>
                <a:gd name="connsiteY1-34" fmla="*/ 170630 h 799585"/>
                <a:gd name="connsiteX2-35" fmla="*/ 628955 w 1257910"/>
                <a:gd name="connsiteY2-36" fmla="*/ 799585 h 799585"/>
                <a:gd name="connsiteX3-37" fmla="*/ 0 w 1257910"/>
                <a:gd name="connsiteY3-38" fmla="*/ 170630 h 799585"/>
                <a:gd name="connsiteX4-39" fmla="*/ 12778 w 1257910"/>
                <a:gd name="connsiteY4-40" fmla="*/ 43874 h 799585"/>
                <a:gd name="connsiteX5-41" fmla="*/ 26397 w 1257910"/>
                <a:gd name="connsiteY5-42" fmla="*/ 0 h 799585"/>
                <a:gd name="connsiteX0-43" fmla="*/ 1245132 w 1257910"/>
                <a:gd name="connsiteY0-44" fmla="*/ 0 h 755711"/>
                <a:gd name="connsiteX1-45" fmla="*/ 1257910 w 1257910"/>
                <a:gd name="connsiteY1-46" fmla="*/ 126756 h 755711"/>
                <a:gd name="connsiteX2-47" fmla="*/ 628955 w 1257910"/>
                <a:gd name="connsiteY2-48" fmla="*/ 755711 h 755711"/>
                <a:gd name="connsiteX3-49" fmla="*/ 0 w 1257910"/>
                <a:gd name="connsiteY3-50" fmla="*/ 126756 h 755711"/>
                <a:gd name="connsiteX4-51" fmla="*/ 12778 w 1257910"/>
                <a:gd name="connsiteY4-52" fmla="*/ 0 h 755711"/>
                <a:gd name="connsiteX0-53" fmla="*/ 1257910 w 1257910"/>
                <a:gd name="connsiteY0-54" fmla="*/ 126756 h 755711"/>
                <a:gd name="connsiteX1-55" fmla="*/ 628955 w 1257910"/>
                <a:gd name="connsiteY1-56" fmla="*/ 755711 h 755711"/>
                <a:gd name="connsiteX2-57" fmla="*/ 0 w 1257910"/>
                <a:gd name="connsiteY2-58" fmla="*/ 126756 h 755711"/>
                <a:gd name="connsiteX3-59" fmla="*/ 12778 w 1257910"/>
                <a:gd name="connsiteY3-60" fmla="*/ 0 h 755711"/>
                <a:gd name="connsiteX0-61" fmla="*/ 1257910 w 1257910"/>
                <a:gd name="connsiteY0-62" fmla="*/ 0 h 628955"/>
                <a:gd name="connsiteX1-63" fmla="*/ 628955 w 1257910"/>
                <a:gd name="connsiteY1-64" fmla="*/ 628955 h 628955"/>
                <a:gd name="connsiteX2-65" fmla="*/ 0 w 1257910"/>
                <a:gd name="connsiteY2-66" fmla="*/ 0 h 628955"/>
              </a:gdLst>
              <a:ahLst/>
              <a:cxnLst>
                <a:cxn ang="0">
                  <a:pos x="connsiteX0-1" y="connsiteY0-2"/>
                </a:cxn>
                <a:cxn ang="0">
                  <a:pos x="connsiteX1-3" y="connsiteY1-4"/>
                </a:cxn>
                <a:cxn ang="0">
                  <a:pos x="connsiteX2-5" y="connsiteY2-6"/>
                </a:cxn>
              </a:cxnLst>
              <a:rect l="l" t="t" r="r" b="b"/>
              <a:pathLst>
                <a:path w="1257910" h="628955">
                  <a:moveTo>
                    <a:pt x="1257910" y="0"/>
                  </a:moveTo>
                  <a:cubicBezTo>
                    <a:pt x="1257910" y="347362"/>
                    <a:pt x="976317" y="628955"/>
                    <a:pt x="628955" y="628955"/>
                  </a:cubicBezTo>
                  <a:cubicBezTo>
                    <a:pt x="281593" y="628955"/>
                    <a:pt x="0" y="347362"/>
                    <a:pt x="0" y="0"/>
                  </a:cubicBezTo>
                </a:path>
              </a:pathLst>
            </a:custGeom>
            <a:noFill/>
            <a:ln>
              <a:solidFill>
                <a:schemeClr val="accent5">
                  <a:alpha val="5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35" name="任意多边形: 形状 34"/>
            <p:cNvSpPr/>
            <p:nvPr>
              <p:custDataLst>
                <p:tags r:id="rId20"/>
              </p:custDataLst>
            </p:nvPr>
          </p:nvSpPr>
          <p:spPr>
            <a:xfrm>
              <a:off x="3651277" y="0"/>
              <a:ext cx="1605606" cy="802804"/>
            </a:xfrm>
            <a:custGeom>
              <a:avLst/>
              <a:gdLst>
                <a:gd name="connsiteX0" fmla="*/ 26397 w 1257910"/>
                <a:gd name="connsiteY0" fmla="*/ 0 h 799585"/>
                <a:gd name="connsiteX1" fmla="*/ 1231513 w 1257910"/>
                <a:gd name="connsiteY1" fmla="*/ 0 h 799585"/>
                <a:gd name="connsiteX2" fmla="*/ 1245132 w 1257910"/>
                <a:gd name="connsiteY2" fmla="*/ 43874 h 799585"/>
                <a:gd name="connsiteX3" fmla="*/ 1257910 w 1257910"/>
                <a:gd name="connsiteY3" fmla="*/ 170630 h 799585"/>
                <a:gd name="connsiteX4" fmla="*/ 628955 w 1257910"/>
                <a:gd name="connsiteY4" fmla="*/ 799585 h 799585"/>
                <a:gd name="connsiteX5" fmla="*/ 0 w 1257910"/>
                <a:gd name="connsiteY5" fmla="*/ 170630 h 799585"/>
                <a:gd name="connsiteX6" fmla="*/ 12778 w 1257910"/>
                <a:gd name="connsiteY6" fmla="*/ 43874 h 799585"/>
                <a:gd name="connsiteX7" fmla="*/ 26397 w 1257910"/>
                <a:gd name="connsiteY7" fmla="*/ 0 h 799585"/>
                <a:gd name="connsiteX0-1" fmla="*/ 1231513 w 1322953"/>
                <a:gd name="connsiteY0-2" fmla="*/ 0 h 799585"/>
                <a:gd name="connsiteX1-3" fmla="*/ 1245132 w 1322953"/>
                <a:gd name="connsiteY1-4" fmla="*/ 43874 h 799585"/>
                <a:gd name="connsiteX2-5" fmla="*/ 1257910 w 1322953"/>
                <a:gd name="connsiteY2-6" fmla="*/ 170630 h 799585"/>
                <a:gd name="connsiteX3-7" fmla="*/ 628955 w 1322953"/>
                <a:gd name="connsiteY3-8" fmla="*/ 799585 h 799585"/>
                <a:gd name="connsiteX4-9" fmla="*/ 0 w 1322953"/>
                <a:gd name="connsiteY4-10" fmla="*/ 170630 h 799585"/>
                <a:gd name="connsiteX5-11" fmla="*/ 12778 w 1322953"/>
                <a:gd name="connsiteY5-12" fmla="*/ 43874 h 799585"/>
                <a:gd name="connsiteX6-13" fmla="*/ 26397 w 1322953"/>
                <a:gd name="connsiteY6-14" fmla="*/ 0 h 799585"/>
                <a:gd name="connsiteX7-15" fmla="*/ 1322953 w 1322953"/>
                <a:gd name="connsiteY7-16" fmla="*/ 91440 h 799585"/>
                <a:gd name="connsiteX0-17" fmla="*/ 1231513 w 1257910"/>
                <a:gd name="connsiteY0-18" fmla="*/ 0 h 799585"/>
                <a:gd name="connsiteX1-19" fmla="*/ 1245132 w 1257910"/>
                <a:gd name="connsiteY1-20" fmla="*/ 43874 h 799585"/>
                <a:gd name="connsiteX2-21" fmla="*/ 1257910 w 1257910"/>
                <a:gd name="connsiteY2-22" fmla="*/ 170630 h 799585"/>
                <a:gd name="connsiteX3-23" fmla="*/ 628955 w 1257910"/>
                <a:gd name="connsiteY3-24" fmla="*/ 799585 h 799585"/>
                <a:gd name="connsiteX4-25" fmla="*/ 0 w 1257910"/>
                <a:gd name="connsiteY4-26" fmla="*/ 170630 h 799585"/>
                <a:gd name="connsiteX5-27" fmla="*/ 12778 w 1257910"/>
                <a:gd name="connsiteY5-28" fmla="*/ 43874 h 799585"/>
                <a:gd name="connsiteX6-29" fmla="*/ 26397 w 1257910"/>
                <a:gd name="connsiteY6-30" fmla="*/ 0 h 799585"/>
                <a:gd name="connsiteX0-31" fmla="*/ 1245132 w 1257910"/>
                <a:gd name="connsiteY0-32" fmla="*/ 43874 h 799585"/>
                <a:gd name="connsiteX1-33" fmla="*/ 1257910 w 1257910"/>
                <a:gd name="connsiteY1-34" fmla="*/ 170630 h 799585"/>
                <a:gd name="connsiteX2-35" fmla="*/ 628955 w 1257910"/>
                <a:gd name="connsiteY2-36" fmla="*/ 799585 h 799585"/>
                <a:gd name="connsiteX3-37" fmla="*/ 0 w 1257910"/>
                <a:gd name="connsiteY3-38" fmla="*/ 170630 h 799585"/>
                <a:gd name="connsiteX4-39" fmla="*/ 12778 w 1257910"/>
                <a:gd name="connsiteY4-40" fmla="*/ 43874 h 799585"/>
                <a:gd name="connsiteX5-41" fmla="*/ 26397 w 1257910"/>
                <a:gd name="connsiteY5-42" fmla="*/ 0 h 799585"/>
                <a:gd name="connsiteX0-43" fmla="*/ 1245132 w 1257910"/>
                <a:gd name="connsiteY0-44" fmla="*/ 0 h 755711"/>
                <a:gd name="connsiteX1-45" fmla="*/ 1257910 w 1257910"/>
                <a:gd name="connsiteY1-46" fmla="*/ 126756 h 755711"/>
                <a:gd name="connsiteX2-47" fmla="*/ 628955 w 1257910"/>
                <a:gd name="connsiteY2-48" fmla="*/ 755711 h 755711"/>
                <a:gd name="connsiteX3-49" fmla="*/ 0 w 1257910"/>
                <a:gd name="connsiteY3-50" fmla="*/ 126756 h 755711"/>
                <a:gd name="connsiteX4-51" fmla="*/ 12778 w 1257910"/>
                <a:gd name="connsiteY4-52" fmla="*/ 0 h 755711"/>
                <a:gd name="connsiteX0-53" fmla="*/ 1257910 w 1257910"/>
                <a:gd name="connsiteY0-54" fmla="*/ 126756 h 755711"/>
                <a:gd name="connsiteX1-55" fmla="*/ 628955 w 1257910"/>
                <a:gd name="connsiteY1-56" fmla="*/ 755711 h 755711"/>
                <a:gd name="connsiteX2-57" fmla="*/ 0 w 1257910"/>
                <a:gd name="connsiteY2-58" fmla="*/ 126756 h 755711"/>
                <a:gd name="connsiteX3-59" fmla="*/ 12778 w 1257910"/>
                <a:gd name="connsiteY3-60" fmla="*/ 0 h 755711"/>
                <a:gd name="connsiteX0-61" fmla="*/ 1257910 w 1257910"/>
                <a:gd name="connsiteY0-62" fmla="*/ 0 h 628955"/>
                <a:gd name="connsiteX1-63" fmla="*/ 628955 w 1257910"/>
                <a:gd name="connsiteY1-64" fmla="*/ 628955 h 628955"/>
                <a:gd name="connsiteX2-65" fmla="*/ 0 w 1257910"/>
                <a:gd name="connsiteY2-66" fmla="*/ 0 h 628955"/>
              </a:gdLst>
              <a:ahLst/>
              <a:cxnLst>
                <a:cxn ang="0">
                  <a:pos x="connsiteX0-1" y="connsiteY0-2"/>
                </a:cxn>
                <a:cxn ang="0">
                  <a:pos x="connsiteX1-3" y="connsiteY1-4"/>
                </a:cxn>
                <a:cxn ang="0">
                  <a:pos x="connsiteX2-5" y="connsiteY2-6"/>
                </a:cxn>
              </a:cxnLst>
              <a:rect l="l" t="t" r="r" b="b"/>
              <a:pathLst>
                <a:path w="1257910" h="628955">
                  <a:moveTo>
                    <a:pt x="1257910" y="0"/>
                  </a:moveTo>
                  <a:cubicBezTo>
                    <a:pt x="1257910" y="347362"/>
                    <a:pt x="976317" y="628955"/>
                    <a:pt x="628955" y="628955"/>
                  </a:cubicBezTo>
                  <a:cubicBezTo>
                    <a:pt x="281593" y="628955"/>
                    <a:pt x="0" y="347362"/>
                    <a:pt x="0" y="0"/>
                  </a:cubicBezTo>
                </a:path>
              </a:pathLst>
            </a:custGeom>
            <a:noFill/>
            <a:ln>
              <a:solidFill>
                <a:schemeClr val="accent5">
                  <a:alpha val="5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en-US" altLang="zh-CN" dirty="0"/>
            </a:p>
            <a:p>
              <a:pPr algn="ctr"/>
              <a:endParaRPr lang="zh-CN" altLang="en-US" dirty="0"/>
            </a:p>
          </p:txBody>
        </p:sp>
        <p:sp>
          <p:nvSpPr>
            <p:cNvPr id="36" name="任意多边形: 形状 35"/>
            <p:cNvSpPr/>
            <p:nvPr>
              <p:custDataLst>
                <p:tags r:id="rId21"/>
              </p:custDataLst>
            </p:nvPr>
          </p:nvSpPr>
          <p:spPr>
            <a:xfrm>
              <a:off x="3483452" y="0"/>
              <a:ext cx="1941257" cy="970629"/>
            </a:xfrm>
            <a:custGeom>
              <a:avLst/>
              <a:gdLst>
                <a:gd name="connsiteX0" fmla="*/ 26397 w 1257910"/>
                <a:gd name="connsiteY0" fmla="*/ 0 h 799585"/>
                <a:gd name="connsiteX1" fmla="*/ 1231513 w 1257910"/>
                <a:gd name="connsiteY1" fmla="*/ 0 h 799585"/>
                <a:gd name="connsiteX2" fmla="*/ 1245132 w 1257910"/>
                <a:gd name="connsiteY2" fmla="*/ 43874 h 799585"/>
                <a:gd name="connsiteX3" fmla="*/ 1257910 w 1257910"/>
                <a:gd name="connsiteY3" fmla="*/ 170630 h 799585"/>
                <a:gd name="connsiteX4" fmla="*/ 628955 w 1257910"/>
                <a:gd name="connsiteY4" fmla="*/ 799585 h 799585"/>
                <a:gd name="connsiteX5" fmla="*/ 0 w 1257910"/>
                <a:gd name="connsiteY5" fmla="*/ 170630 h 799585"/>
                <a:gd name="connsiteX6" fmla="*/ 12778 w 1257910"/>
                <a:gd name="connsiteY6" fmla="*/ 43874 h 799585"/>
                <a:gd name="connsiteX7" fmla="*/ 26397 w 1257910"/>
                <a:gd name="connsiteY7" fmla="*/ 0 h 799585"/>
                <a:gd name="connsiteX0-1" fmla="*/ 1231513 w 1322953"/>
                <a:gd name="connsiteY0-2" fmla="*/ 0 h 799585"/>
                <a:gd name="connsiteX1-3" fmla="*/ 1245132 w 1322953"/>
                <a:gd name="connsiteY1-4" fmla="*/ 43874 h 799585"/>
                <a:gd name="connsiteX2-5" fmla="*/ 1257910 w 1322953"/>
                <a:gd name="connsiteY2-6" fmla="*/ 170630 h 799585"/>
                <a:gd name="connsiteX3-7" fmla="*/ 628955 w 1322953"/>
                <a:gd name="connsiteY3-8" fmla="*/ 799585 h 799585"/>
                <a:gd name="connsiteX4-9" fmla="*/ 0 w 1322953"/>
                <a:gd name="connsiteY4-10" fmla="*/ 170630 h 799585"/>
                <a:gd name="connsiteX5-11" fmla="*/ 12778 w 1322953"/>
                <a:gd name="connsiteY5-12" fmla="*/ 43874 h 799585"/>
                <a:gd name="connsiteX6-13" fmla="*/ 26397 w 1322953"/>
                <a:gd name="connsiteY6-14" fmla="*/ 0 h 799585"/>
                <a:gd name="connsiteX7-15" fmla="*/ 1322953 w 1322953"/>
                <a:gd name="connsiteY7-16" fmla="*/ 91440 h 799585"/>
                <a:gd name="connsiteX0-17" fmla="*/ 1231513 w 1257910"/>
                <a:gd name="connsiteY0-18" fmla="*/ 0 h 799585"/>
                <a:gd name="connsiteX1-19" fmla="*/ 1245132 w 1257910"/>
                <a:gd name="connsiteY1-20" fmla="*/ 43874 h 799585"/>
                <a:gd name="connsiteX2-21" fmla="*/ 1257910 w 1257910"/>
                <a:gd name="connsiteY2-22" fmla="*/ 170630 h 799585"/>
                <a:gd name="connsiteX3-23" fmla="*/ 628955 w 1257910"/>
                <a:gd name="connsiteY3-24" fmla="*/ 799585 h 799585"/>
                <a:gd name="connsiteX4-25" fmla="*/ 0 w 1257910"/>
                <a:gd name="connsiteY4-26" fmla="*/ 170630 h 799585"/>
                <a:gd name="connsiteX5-27" fmla="*/ 12778 w 1257910"/>
                <a:gd name="connsiteY5-28" fmla="*/ 43874 h 799585"/>
                <a:gd name="connsiteX6-29" fmla="*/ 26397 w 1257910"/>
                <a:gd name="connsiteY6-30" fmla="*/ 0 h 799585"/>
                <a:gd name="connsiteX0-31" fmla="*/ 1245132 w 1257910"/>
                <a:gd name="connsiteY0-32" fmla="*/ 43874 h 799585"/>
                <a:gd name="connsiteX1-33" fmla="*/ 1257910 w 1257910"/>
                <a:gd name="connsiteY1-34" fmla="*/ 170630 h 799585"/>
                <a:gd name="connsiteX2-35" fmla="*/ 628955 w 1257910"/>
                <a:gd name="connsiteY2-36" fmla="*/ 799585 h 799585"/>
                <a:gd name="connsiteX3-37" fmla="*/ 0 w 1257910"/>
                <a:gd name="connsiteY3-38" fmla="*/ 170630 h 799585"/>
                <a:gd name="connsiteX4-39" fmla="*/ 12778 w 1257910"/>
                <a:gd name="connsiteY4-40" fmla="*/ 43874 h 799585"/>
                <a:gd name="connsiteX5-41" fmla="*/ 26397 w 1257910"/>
                <a:gd name="connsiteY5-42" fmla="*/ 0 h 799585"/>
                <a:gd name="connsiteX0-43" fmla="*/ 1245132 w 1257910"/>
                <a:gd name="connsiteY0-44" fmla="*/ 0 h 755711"/>
                <a:gd name="connsiteX1-45" fmla="*/ 1257910 w 1257910"/>
                <a:gd name="connsiteY1-46" fmla="*/ 126756 h 755711"/>
                <a:gd name="connsiteX2-47" fmla="*/ 628955 w 1257910"/>
                <a:gd name="connsiteY2-48" fmla="*/ 755711 h 755711"/>
                <a:gd name="connsiteX3-49" fmla="*/ 0 w 1257910"/>
                <a:gd name="connsiteY3-50" fmla="*/ 126756 h 755711"/>
                <a:gd name="connsiteX4-51" fmla="*/ 12778 w 1257910"/>
                <a:gd name="connsiteY4-52" fmla="*/ 0 h 755711"/>
                <a:gd name="connsiteX0-53" fmla="*/ 1257910 w 1257910"/>
                <a:gd name="connsiteY0-54" fmla="*/ 126756 h 755711"/>
                <a:gd name="connsiteX1-55" fmla="*/ 628955 w 1257910"/>
                <a:gd name="connsiteY1-56" fmla="*/ 755711 h 755711"/>
                <a:gd name="connsiteX2-57" fmla="*/ 0 w 1257910"/>
                <a:gd name="connsiteY2-58" fmla="*/ 126756 h 755711"/>
                <a:gd name="connsiteX3-59" fmla="*/ 12778 w 1257910"/>
                <a:gd name="connsiteY3-60" fmla="*/ 0 h 755711"/>
                <a:gd name="connsiteX0-61" fmla="*/ 1257910 w 1257910"/>
                <a:gd name="connsiteY0-62" fmla="*/ 0 h 628955"/>
                <a:gd name="connsiteX1-63" fmla="*/ 628955 w 1257910"/>
                <a:gd name="connsiteY1-64" fmla="*/ 628955 h 628955"/>
                <a:gd name="connsiteX2-65" fmla="*/ 0 w 1257910"/>
                <a:gd name="connsiteY2-66" fmla="*/ 0 h 628955"/>
              </a:gdLst>
              <a:ahLst/>
              <a:cxnLst>
                <a:cxn ang="0">
                  <a:pos x="connsiteX0-1" y="connsiteY0-2"/>
                </a:cxn>
                <a:cxn ang="0">
                  <a:pos x="connsiteX1-3" y="connsiteY1-4"/>
                </a:cxn>
                <a:cxn ang="0">
                  <a:pos x="connsiteX2-5" y="connsiteY2-6"/>
                </a:cxn>
              </a:cxnLst>
              <a:rect l="l" t="t" r="r" b="b"/>
              <a:pathLst>
                <a:path w="1257910" h="628955">
                  <a:moveTo>
                    <a:pt x="1257910" y="0"/>
                  </a:moveTo>
                  <a:cubicBezTo>
                    <a:pt x="1257910" y="347362"/>
                    <a:pt x="976317" y="628955"/>
                    <a:pt x="628955" y="628955"/>
                  </a:cubicBezTo>
                  <a:cubicBezTo>
                    <a:pt x="281593" y="628955"/>
                    <a:pt x="0" y="347362"/>
                    <a:pt x="0" y="0"/>
                  </a:cubicBezTo>
                </a:path>
              </a:pathLst>
            </a:custGeom>
            <a:noFill/>
            <a:ln>
              <a:solidFill>
                <a:schemeClr val="accent5">
                  <a:alpha val="5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en-US" altLang="zh-CN" dirty="0"/>
            </a:p>
            <a:p>
              <a:pPr algn="ctr"/>
              <a:endParaRPr lang="zh-CN" altLang="en-US" dirty="0"/>
            </a:p>
          </p:txBody>
        </p:sp>
        <p:sp>
          <p:nvSpPr>
            <p:cNvPr id="37" name="任意多边形: 形状 36"/>
            <p:cNvSpPr/>
            <p:nvPr>
              <p:custDataLst>
                <p:tags r:id="rId22"/>
              </p:custDataLst>
            </p:nvPr>
          </p:nvSpPr>
          <p:spPr>
            <a:xfrm>
              <a:off x="3301845" y="0"/>
              <a:ext cx="2304471" cy="1152236"/>
            </a:xfrm>
            <a:custGeom>
              <a:avLst/>
              <a:gdLst>
                <a:gd name="connsiteX0" fmla="*/ 26397 w 1257910"/>
                <a:gd name="connsiteY0" fmla="*/ 0 h 799585"/>
                <a:gd name="connsiteX1" fmla="*/ 1231513 w 1257910"/>
                <a:gd name="connsiteY1" fmla="*/ 0 h 799585"/>
                <a:gd name="connsiteX2" fmla="*/ 1245132 w 1257910"/>
                <a:gd name="connsiteY2" fmla="*/ 43874 h 799585"/>
                <a:gd name="connsiteX3" fmla="*/ 1257910 w 1257910"/>
                <a:gd name="connsiteY3" fmla="*/ 170630 h 799585"/>
                <a:gd name="connsiteX4" fmla="*/ 628955 w 1257910"/>
                <a:gd name="connsiteY4" fmla="*/ 799585 h 799585"/>
                <a:gd name="connsiteX5" fmla="*/ 0 w 1257910"/>
                <a:gd name="connsiteY5" fmla="*/ 170630 h 799585"/>
                <a:gd name="connsiteX6" fmla="*/ 12778 w 1257910"/>
                <a:gd name="connsiteY6" fmla="*/ 43874 h 799585"/>
                <a:gd name="connsiteX7" fmla="*/ 26397 w 1257910"/>
                <a:gd name="connsiteY7" fmla="*/ 0 h 799585"/>
                <a:gd name="connsiteX0-1" fmla="*/ 1231513 w 1322953"/>
                <a:gd name="connsiteY0-2" fmla="*/ 0 h 799585"/>
                <a:gd name="connsiteX1-3" fmla="*/ 1245132 w 1322953"/>
                <a:gd name="connsiteY1-4" fmla="*/ 43874 h 799585"/>
                <a:gd name="connsiteX2-5" fmla="*/ 1257910 w 1322953"/>
                <a:gd name="connsiteY2-6" fmla="*/ 170630 h 799585"/>
                <a:gd name="connsiteX3-7" fmla="*/ 628955 w 1322953"/>
                <a:gd name="connsiteY3-8" fmla="*/ 799585 h 799585"/>
                <a:gd name="connsiteX4-9" fmla="*/ 0 w 1322953"/>
                <a:gd name="connsiteY4-10" fmla="*/ 170630 h 799585"/>
                <a:gd name="connsiteX5-11" fmla="*/ 12778 w 1322953"/>
                <a:gd name="connsiteY5-12" fmla="*/ 43874 h 799585"/>
                <a:gd name="connsiteX6-13" fmla="*/ 26397 w 1322953"/>
                <a:gd name="connsiteY6-14" fmla="*/ 0 h 799585"/>
                <a:gd name="connsiteX7-15" fmla="*/ 1322953 w 1322953"/>
                <a:gd name="connsiteY7-16" fmla="*/ 91440 h 799585"/>
                <a:gd name="connsiteX0-17" fmla="*/ 1231513 w 1257910"/>
                <a:gd name="connsiteY0-18" fmla="*/ 0 h 799585"/>
                <a:gd name="connsiteX1-19" fmla="*/ 1245132 w 1257910"/>
                <a:gd name="connsiteY1-20" fmla="*/ 43874 h 799585"/>
                <a:gd name="connsiteX2-21" fmla="*/ 1257910 w 1257910"/>
                <a:gd name="connsiteY2-22" fmla="*/ 170630 h 799585"/>
                <a:gd name="connsiteX3-23" fmla="*/ 628955 w 1257910"/>
                <a:gd name="connsiteY3-24" fmla="*/ 799585 h 799585"/>
                <a:gd name="connsiteX4-25" fmla="*/ 0 w 1257910"/>
                <a:gd name="connsiteY4-26" fmla="*/ 170630 h 799585"/>
                <a:gd name="connsiteX5-27" fmla="*/ 12778 w 1257910"/>
                <a:gd name="connsiteY5-28" fmla="*/ 43874 h 799585"/>
                <a:gd name="connsiteX6-29" fmla="*/ 26397 w 1257910"/>
                <a:gd name="connsiteY6-30" fmla="*/ 0 h 799585"/>
                <a:gd name="connsiteX0-31" fmla="*/ 1245132 w 1257910"/>
                <a:gd name="connsiteY0-32" fmla="*/ 43874 h 799585"/>
                <a:gd name="connsiteX1-33" fmla="*/ 1257910 w 1257910"/>
                <a:gd name="connsiteY1-34" fmla="*/ 170630 h 799585"/>
                <a:gd name="connsiteX2-35" fmla="*/ 628955 w 1257910"/>
                <a:gd name="connsiteY2-36" fmla="*/ 799585 h 799585"/>
                <a:gd name="connsiteX3-37" fmla="*/ 0 w 1257910"/>
                <a:gd name="connsiteY3-38" fmla="*/ 170630 h 799585"/>
                <a:gd name="connsiteX4-39" fmla="*/ 12778 w 1257910"/>
                <a:gd name="connsiteY4-40" fmla="*/ 43874 h 799585"/>
                <a:gd name="connsiteX5-41" fmla="*/ 26397 w 1257910"/>
                <a:gd name="connsiteY5-42" fmla="*/ 0 h 799585"/>
                <a:gd name="connsiteX0-43" fmla="*/ 1245132 w 1257910"/>
                <a:gd name="connsiteY0-44" fmla="*/ 0 h 755711"/>
                <a:gd name="connsiteX1-45" fmla="*/ 1257910 w 1257910"/>
                <a:gd name="connsiteY1-46" fmla="*/ 126756 h 755711"/>
                <a:gd name="connsiteX2-47" fmla="*/ 628955 w 1257910"/>
                <a:gd name="connsiteY2-48" fmla="*/ 755711 h 755711"/>
                <a:gd name="connsiteX3-49" fmla="*/ 0 w 1257910"/>
                <a:gd name="connsiteY3-50" fmla="*/ 126756 h 755711"/>
                <a:gd name="connsiteX4-51" fmla="*/ 12778 w 1257910"/>
                <a:gd name="connsiteY4-52" fmla="*/ 0 h 755711"/>
                <a:gd name="connsiteX0-53" fmla="*/ 1257910 w 1257910"/>
                <a:gd name="connsiteY0-54" fmla="*/ 126756 h 755711"/>
                <a:gd name="connsiteX1-55" fmla="*/ 628955 w 1257910"/>
                <a:gd name="connsiteY1-56" fmla="*/ 755711 h 755711"/>
                <a:gd name="connsiteX2-57" fmla="*/ 0 w 1257910"/>
                <a:gd name="connsiteY2-58" fmla="*/ 126756 h 755711"/>
                <a:gd name="connsiteX3-59" fmla="*/ 12778 w 1257910"/>
                <a:gd name="connsiteY3-60" fmla="*/ 0 h 755711"/>
                <a:gd name="connsiteX0-61" fmla="*/ 1257910 w 1257910"/>
                <a:gd name="connsiteY0-62" fmla="*/ 0 h 628955"/>
                <a:gd name="connsiteX1-63" fmla="*/ 628955 w 1257910"/>
                <a:gd name="connsiteY1-64" fmla="*/ 628955 h 628955"/>
                <a:gd name="connsiteX2-65" fmla="*/ 0 w 1257910"/>
                <a:gd name="connsiteY2-66" fmla="*/ 0 h 628955"/>
              </a:gdLst>
              <a:ahLst/>
              <a:cxnLst>
                <a:cxn ang="0">
                  <a:pos x="connsiteX0-1" y="connsiteY0-2"/>
                </a:cxn>
                <a:cxn ang="0">
                  <a:pos x="connsiteX1-3" y="connsiteY1-4"/>
                </a:cxn>
                <a:cxn ang="0">
                  <a:pos x="connsiteX2-5" y="connsiteY2-6"/>
                </a:cxn>
              </a:cxnLst>
              <a:rect l="l" t="t" r="r" b="b"/>
              <a:pathLst>
                <a:path w="1257910" h="628955">
                  <a:moveTo>
                    <a:pt x="1257910" y="0"/>
                  </a:moveTo>
                  <a:cubicBezTo>
                    <a:pt x="1257910" y="347362"/>
                    <a:pt x="976317" y="628955"/>
                    <a:pt x="628955" y="628955"/>
                  </a:cubicBezTo>
                  <a:cubicBezTo>
                    <a:pt x="281593" y="628955"/>
                    <a:pt x="0" y="347362"/>
                    <a:pt x="0" y="0"/>
                  </a:cubicBezTo>
                </a:path>
              </a:pathLst>
            </a:custGeom>
            <a:noFill/>
            <a:ln>
              <a:solidFill>
                <a:schemeClr val="accent5">
                  <a:alpha val="5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en-US" altLang="zh-CN" dirty="0"/>
            </a:p>
            <a:p>
              <a:pPr algn="ctr"/>
              <a:endParaRPr lang="zh-CN" altLang="en-US" dirty="0"/>
            </a:p>
          </p:txBody>
        </p:sp>
        <p:sp>
          <p:nvSpPr>
            <p:cNvPr id="38" name="任意多边形: 形状 37"/>
            <p:cNvSpPr/>
            <p:nvPr>
              <p:custDataLst>
                <p:tags r:id="rId23"/>
              </p:custDataLst>
            </p:nvPr>
          </p:nvSpPr>
          <p:spPr>
            <a:xfrm>
              <a:off x="3089660" y="0"/>
              <a:ext cx="2728840" cy="1364420"/>
            </a:xfrm>
            <a:custGeom>
              <a:avLst/>
              <a:gdLst>
                <a:gd name="connsiteX0" fmla="*/ 26397 w 1257910"/>
                <a:gd name="connsiteY0" fmla="*/ 0 h 799585"/>
                <a:gd name="connsiteX1" fmla="*/ 1231513 w 1257910"/>
                <a:gd name="connsiteY1" fmla="*/ 0 h 799585"/>
                <a:gd name="connsiteX2" fmla="*/ 1245132 w 1257910"/>
                <a:gd name="connsiteY2" fmla="*/ 43874 h 799585"/>
                <a:gd name="connsiteX3" fmla="*/ 1257910 w 1257910"/>
                <a:gd name="connsiteY3" fmla="*/ 170630 h 799585"/>
                <a:gd name="connsiteX4" fmla="*/ 628955 w 1257910"/>
                <a:gd name="connsiteY4" fmla="*/ 799585 h 799585"/>
                <a:gd name="connsiteX5" fmla="*/ 0 w 1257910"/>
                <a:gd name="connsiteY5" fmla="*/ 170630 h 799585"/>
                <a:gd name="connsiteX6" fmla="*/ 12778 w 1257910"/>
                <a:gd name="connsiteY6" fmla="*/ 43874 h 799585"/>
                <a:gd name="connsiteX7" fmla="*/ 26397 w 1257910"/>
                <a:gd name="connsiteY7" fmla="*/ 0 h 799585"/>
                <a:gd name="connsiteX0-1" fmla="*/ 1231513 w 1322953"/>
                <a:gd name="connsiteY0-2" fmla="*/ 0 h 799585"/>
                <a:gd name="connsiteX1-3" fmla="*/ 1245132 w 1322953"/>
                <a:gd name="connsiteY1-4" fmla="*/ 43874 h 799585"/>
                <a:gd name="connsiteX2-5" fmla="*/ 1257910 w 1322953"/>
                <a:gd name="connsiteY2-6" fmla="*/ 170630 h 799585"/>
                <a:gd name="connsiteX3-7" fmla="*/ 628955 w 1322953"/>
                <a:gd name="connsiteY3-8" fmla="*/ 799585 h 799585"/>
                <a:gd name="connsiteX4-9" fmla="*/ 0 w 1322953"/>
                <a:gd name="connsiteY4-10" fmla="*/ 170630 h 799585"/>
                <a:gd name="connsiteX5-11" fmla="*/ 12778 w 1322953"/>
                <a:gd name="connsiteY5-12" fmla="*/ 43874 h 799585"/>
                <a:gd name="connsiteX6-13" fmla="*/ 26397 w 1322953"/>
                <a:gd name="connsiteY6-14" fmla="*/ 0 h 799585"/>
                <a:gd name="connsiteX7-15" fmla="*/ 1322953 w 1322953"/>
                <a:gd name="connsiteY7-16" fmla="*/ 91440 h 799585"/>
                <a:gd name="connsiteX0-17" fmla="*/ 1231513 w 1257910"/>
                <a:gd name="connsiteY0-18" fmla="*/ 0 h 799585"/>
                <a:gd name="connsiteX1-19" fmla="*/ 1245132 w 1257910"/>
                <a:gd name="connsiteY1-20" fmla="*/ 43874 h 799585"/>
                <a:gd name="connsiteX2-21" fmla="*/ 1257910 w 1257910"/>
                <a:gd name="connsiteY2-22" fmla="*/ 170630 h 799585"/>
                <a:gd name="connsiteX3-23" fmla="*/ 628955 w 1257910"/>
                <a:gd name="connsiteY3-24" fmla="*/ 799585 h 799585"/>
                <a:gd name="connsiteX4-25" fmla="*/ 0 w 1257910"/>
                <a:gd name="connsiteY4-26" fmla="*/ 170630 h 799585"/>
                <a:gd name="connsiteX5-27" fmla="*/ 12778 w 1257910"/>
                <a:gd name="connsiteY5-28" fmla="*/ 43874 h 799585"/>
                <a:gd name="connsiteX6-29" fmla="*/ 26397 w 1257910"/>
                <a:gd name="connsiteY6-30" fmla="*/ 0 h 799585"/>
                <a:gd name="connsiteX0-31" fmla="*/ 1245132 w 1257910"/>
                <a:gd name="connsiteY0-32" fmla="*/ 43874 h 799585"/>
                <a:gd name="connsiteX1-33" fmla="*/ 1257910 w 1257910"/>
                <a:gd name="connsiteY1-34" fmla="*/ 170630 h 799585"/>
                <a:gd name="connsiteX2-35" fmla="*/ 628955 w 1257910"/>
                <a:gd name="connsiteY2-36" fmla="*/ 799585 h 799585"/>
                <a:gd name="connsiteX3-37" fmla="*/ 0 w 1257910"/>
                <a:gd name="connsiteY3-38" fmla="*/ 170630 h 799585"/>
                <a:gd name="connsiteX4-39" fmla="*/ 12778 w 1257910"/>
                <a:gd name="connsiteY4-40" fmla="*/ 43874 h 799585"/>
                <a:gd name="connsiteX5-41" fmla="*/ 26397 w 1257910"/>
                <a:gd name="connsiteY5-42" fmla="*/ 0 h 799585"/>
                <a:gd name="connsiteX0-43" fmla="*/ 1245132 w 1257910"/>
                <a:gd name="connsiteY0-44" fmla="*/ 0 h 755711"/>
                <a:gd name="connsiteX1-45" fmla="*/ 1257910 w 1257910"/>
                <a:gd name="connsiteY1-46" fmla="*/ 126756 h 755711"/>
                <a:gd name="connsiteX2-47" fmla="*/ 628955 w 1257910"/>
                <a:gd name="connsiteY2-48" fmla="*/ 755711 h 755711"/>
                <a:gd name="connsiteX3-49" fmla="*/ 0 w 1257910"/>
                <a:gd name="connsiteY3-50" fmla="*/ 126756 h 755711"/>
                <a:gd name="connsiteX4-51" fmla="*/ 12778 w 1257910"/>
                <a:gd name="connsiteY4-52" fmla="*/ 0 h 755711"/>
                <a:gd name="connsiteX0-53" fmla="*/ 1257910 w 1257910"/>
                <a:gd name="connsiteY0-54" fmla="*/ 126756 h 755711"/>
                <a:gd name="connsiteX1-55" fmla="*/ 628955 w 1257910"/>
                <a:gd name="connsiteY1-56" fmla="*/ 755711 h 755711"/>
                <a:gd name="connsiteX2-57" fmla="*/ 0 w 1257910"/>
                <a:gd name="connsiteY2-58" fmla="*/ 126756 h 755711"/>
                <a:gd name="connsiteX3-59" fmla="*/ 12778 w 1257910"/>
                <a:gd name="connsiteY3-60" fmla="*/ 0 h 755711"/>
                <a:gd name="connsiteX0-61" fmla="*/ 1257910 w 1257910"/>
                <a:gd name="connsiteY0-62" fmla="*/ 0 h 628955"/>
                <a:gd name="connsiteX1-63" fmla="*/ 628955 w 1257910"/>
                <a:gd name="connsiteY1-64" fmla="*/ 628955 h 628955"/>
                <a:gd name="connsiteX2-65" fmla="*/ 0 w 1257910"/>
                <a:gd name="connsiteY2-66" fmla="*/ 0 h 628955"/>
              </a:gdLst>
              <a:ahLst/>
              <a:cxnLst>
                <a:cxn ang="0">
                  <a:pos x="connsiteX0-1" y="connsiteY0-2"/>
                </a:cxn>
                <a:cxn ang="0">
                  <a:pos x="connsiteX1-3" y="connsiteY1-4"/>
                </a:cxn>
                <a:cxn ang="0">
                  <a:pos x="connsiteX2-5" y="connsiteY2-6"/>
                </a:cxn>
              </a:cxnLst>
              <a:rect l="l" t="t" r="r" b="b"/>
              <a:pathLst>
                <a:path w="1257910" h="628955">
                  <a:moveTo>
                    <a:pt x="1257910" y="0"/>
                  </a:moveTo>
                  <a:cubicBezTo>
                    <a:pt x="1257910" y="347362"/>
                    <a:pt x="976317" y="628955"/>
                    <a:pt x="628955" y="628955"/>
                  </a:cubicBezTo>
                  <a:cubicBezTo>
                    <a:pt x="281593" y="628955"/>
                    <a:pt x="0" y="347362"/>
                    <a:pt x="0" y="0"/>
                  </a:cubicBezTo>
                </a:path>
              </a:pathLst>
            </a:custGeom>
            <a:noFill/>
            <a:ln>
              <a:solidFill>
                <a:schemeClr val="accent5">
                  <a:alpha val="5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en-US" altLang="zh-CN" dirty="0"/>
            </a:p>
            <a:p>
              <a:pPr algn="ctr"/>
              <a:endParaRPr lang="zh-CN" altLang="en-US" dirty="0"/>
            </a:p>
          </p:txBody>
        </p:sp>
      </p:grpSp>
      <p:sp>
        <p:nvSpPr>
          <p:cNvPr id="2" name="标题 1"/>
          <p:cNvSpPr>
            <a:spLocks noGrp="1"/>
          </p:cNvSpPr>
          <p:nvPr>
            <p:ph type="ctrTitle" hasCustomPrompt="1"/>
            <p:custDataLst>
              <p:tags r:id="rId24"/>
            </p:custDataLst>
          </p:nvPr>
        </p:nvSpPr>
        <p:spPr>
          <a:xfrm>
            <a:off x="838200" y="2131488"/>
            <a:ext cx="8708376" cy="1800000"/>
          </a:xfrm>
        </p:spPr>
        <p:txBody>
          <a:bodyPr anchor="t">
            <a:normAutofit/>
          </a:bodyPr>
          <a:lstStyle>
            <a:lvl1pPr algn="l">
              <a:lnSpc>
                <a:spcPct val="100000"/>
              </a:lnSpc>
              <a:defRPr sz="5400">
                <a:solidFill>
                  <a:schemeClr val="accent4"/>
                </a:solidFill>
              </a:defRPr>
            </a:lvl1pPr>
          </a:lstStyle>
          <a:p>
            <a:r>
              <a:rPr lang="zh-CN" altLang="en-US" dirty="0"/>
              <a:t>单击此处编辑母版</a:t>
            </a:r>
            <a:br>
              <a:rPr lang="en-US" altLang="zh-CN" dirty="0"/>
            </a:br>
            <a:r>
              <a:rPr lang="zh-CN" altLang="en-US" dirty="0"/>
              <a:t>标题样式</a:t>
            </a:r>
            <a:endParaRPr lang="zh-CN" altLang="en-US" dirty="0"/>
          </a:p>
        </p:txBody>
      </p:sp>
      <p:sp>
        <p:nvSpPr>
          <p:cNvPr id="4" name="日期占位符 3"/>
          <p:cNvSpPr>
            <a:spLocks noGrp="1"/>
          </p:cNvSpPr>
          <p:nvPr>
            <p:ph type="dt" sz="half" idx="10"/>
            <p:custDataLst>
              <p:tags r:id="rId25"/>
            </p:custDataLst>
          </p:nvPr>
        </p:nvSpPr>
        <p:spPr/>
        <p:txBody>
          <a:bodyPr>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26"/>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27"/>
            </p:custDataLst>
          </p:nvPr>
        </p:nvSpPr>
        <p:spPr>
          <a:xfrm>
            <a:off x="8610600" y="6356350"/>
            <a:ext cx="2743200" cy="365125"/>
          </a:xfrm>
        </p:spPr>
        <p:txBody>
          <a:bodyPr>
            <a:normAutofit/>
          </a:bodyPr>
          <a:lstStyle/>
          <a:p>
            <a:fld id="{BE5F26B5-172A-4DC2-B0B7-181CFC56B87C}" type="slidenum">
              <a:rPr lang="zh-CN" altLang="en-US" smtClean="0"/>
            </a:fld>
            <a:endParaRPr lang="zh-CN" altLang="en-US"/>
          </a:p>
        </p:txBody>
      </p:sp>
      <p:sp>
        <p:nvSpPr>
          <p:cNvPr id="10" name="文本占位符 9"/>
          <p:cNvSpPr>
            <a:spLocks noGrp="1"/>
          </p:cNvSpPr>
          <p:nvPr>
            <p:ph type="body" sz="quarter" idx="13" hasCustomPrompt="1"/>
            <p:custDataLst>
              <p:tags r:id="rId28"/>
            </p:custDataLst>
          </p:nvPr>
        </p:nvSpPr>
        <p:spPr>
          <a:xfrm>
            <a:off x="842642" y="5230368"/>
            <a:ext cx="2743199" cy="976128"/>
          </a:xfrm>
        </p:spPr>
        <p:txBody>
          <a:bodyPr anchor="b">
            <a:normAutofit/>
          </a:bodyPr>
          <a:lstStyle>
            <a:lvl1pPr marL="0" indent="0">
              <a:lnSpc>
                <a:spcPct val="100000"/>
              </a:lnSpc>
              <a:buNone/>
              <a:defRPr sz="1600" b="1">
                <a:solidFill>
                  <a:schemeClr val="accent4"/>
                </a:solidFill>
              </a:defRPr>
            </a:lvl1pPr>
          </a:lstStyle>
          <a:p>
            <a:pPr lvl="0"/>
            <a:r>
              <a:rPr lang="zh-CN" altLang="en-US" dirty="0"/>
              <a:t>公司名占位符</a:t>
            </a:r>
            <a:endParaRPr lang="zh-CN" altLang="en-US" dirty="0"/>
          </a:p>
        </p:txBody>
      </p:sp>
      <p:sp>
        <p:nvSpPr>
          <p:cNvPr id="14" name="文本占位符 13"/>
          <p:cNvSpPr>
            <a:spLocks noGrp="1"/>
          </p:cNvSpPr>
          <p:nvPr>
            <p:ph type="body" sz="quarter" idx="14" hasCustomPrompt="1"/>
            <p:custDataLst>
              <p:tags r:id="rId29"/>
            </p:custDataLst>
          </p:nvPr>
        </p:nvSpPr>
        <p:spPr>
          <a:xfrm>
            <a:off x="3360716" y="4168127"/>
            <a:ext cx="2950805" cy="976128"/>
          </a:xfrm>
        </p:spPr>
        <p:txBody>
          <a:bodyPr anchor="t">
            <a:normAutofit/>
          </a:bodyPr>
          <a:lstStyle>
            <a:lvl1pPr marL="0" indent="0" algn="l">
              <a:lnSpc>
                <a:spcPct val="100000"/>
              </a:lnSpc>
              <a:buNone/>
              <a:defRPr sz="1600">
                <a:solidFill>
                  <a:schemeClr val="accent3"/>
                </a:solidFill>
              </a:defRPr>
            </a:lvl1pPr>
          </a:lstStyle>
          <a:p>
            <a:pPr lvl="0"/>
            <a:r>
              <a:rPr lang="zh-CN" altLang="en-US" dirty="0"/>
              <a:t>日期时间占位符</a:t>
            </a:r>
            <a:endParaRPr lang="zh-CN" altLang="en-US" dirty="0"/>
          </a:p>
        </p:txBody>
      </p:sp>
      <p:sp>
        <p:nvSpPr>
          <p:cNvPr id="24" name="文本占位符 23"/>
          <p:cNvSpPr>
            <a:spLocks noGrp="1"/>
          </p:cNvSpPr>
          <p:nvPr>
            <p:ph type="body" sz="quarter" idx="17" hasCustomPrompt="1"/>
            <p:custDataLst>
              <p:tags r:id="rId30"/>
            </p:custDataLst>
          </p:nvPr>
        </p:nvSpPr>
        <p:spPr>
          <a:xfrm>
            <a:off x="838200" y="4168895"/>
            <a:ext cx="2463645" cy="976128"/>
          </a:xfrm>
        </p:spPr>
        <p:txBody>
          <a:bodyPr anchor="t">
            <a:normAutofit/>
          </a:bodyPr>
          <a:lstStyle>
            <a:lvl1pPr marL="0" indent="0" algn="l">
              <a:lnSpc>
                <a:spcPct val="100000"/>
              </a:lnSpc>
              <a:buNone/>
              <a:defRPr sz="1600">
                <a:solidFill>
                  <a:schemeClr val="accent3"/>
                </a:solidFill>
              </a:defRPr>
            </a:lvl1pPr>
          </a:lstStyle>
          <a:p>
            <a:pPr lvl="0"/>
            <a:r>
              <a:rPr lang="zh-CN" altLang="en-US" dirty="0"/>
              <a:t>署名占位符</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0000"/>
            <a:ext cx="10515600" cy="864000"/>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hasCustomPrompt="1"/>
            <p:custDataLst>
              <p:tags r:id="rId3"/>
            </p:custDataLst>
          </p:nvPr>
        </p:nvSpPr>
        <p:spPr>
          <a:xfrm>
            <a:off x="838200" y="1296000"/>
            <a:ext cx="10514012" cy="576000"/>
          </a:xfrm>
        </p:spPr>
        <p:txBody>
          <a:bodyPr anchor="t"/>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单击此处编辑母版副标题样式</a:t>
            </a:r>
            <a:endParaRPr lang="zh-CN" altLang="en-US" dirty="0"/>
          </a:p>
        </p:txBody>
      </p:sp>
      <p:sp>
        <p:nvSpPr>
          <p:cNvPr id="7" name="日期占位符 6"/>
          <p:cNvSpPr>
            <a:spLocks noGrp="1"/>
          </p:cNvSpPr>
          <p:nvPr>
            <p:ph type="dt" sz="half" idx="10"/>
            <p:custDataLst>
              <p:tags r:id="rId4"/>
            </p:custDataLst>
          </p:nvPr>
        </p:nvSpPr>
        <p:spPr/>
        <p:txBody>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5"/>
            </p:custDataLst>
          </p:nvPr>
        </p:nvSpPr>
        <p:spPr/>
        <p:txBody>
          <a:bodyPr/>
          <a:lstStyle/>
          <a:p>
            <a:endParaRPr lang="zh-CN" altLang="en-US"/>
          </a:p>
        </p:txBody>
      </p:sp>
      <p:sp>
        <p:nvSpPr>
          <p:cNvPr id="9" name="灯片编号占位符 8"/>
          <p:cNvSpPr>
            <a:spLocks noGrp="1"/>
          </p:cNvSpPr>
          <p:nvPr>
            <p:ph type="sldNum" sz="quarter" idx="12"/>
            <p:custDataLst>
              <p:tags r:id="rId6"/>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pic>
        <p:nvPicPr>
          <p:cNvPr id="7" name="图片 8" descr="波浪3资源 2"/>
          <p:cNvPicPr>
            <a:picLocks noChangeAspect="1"/>
          </p:cNvPicPr>
          <p:nvPr userDrawn="1">
            <p:custDataLst>
              <p:tags r:id="rId2"/>
            </p:custDataLst>
          </p:nvPr>
        </p:nvPicPr>
        <p:blipFill>
          <a:blip r:embed="rId3">
            <a:extLst>
              <a:ext uri="{96DAC541-7B7A-43D3-8B79-37D633B846F1}">
                <asvg:svgBlip xmlns:asvg="http://schemas.microsoft.com/office/drawing/2016/SVG/main" r:embed="rId4"/>
              </a:ext>
            </a:extLst>
          </a:blip>
          <a:stretch>
            <a:fillRect/>
          </a:stretch>
        </p:blipFill>
        <p:spPr>
          <a:xfrm>
            <a:off x="5334000" y="0"/>
            <a:ext cx="6858000" cy="6858000"/>
          </a:xfrm>
          <a:prstGeom prst="rect">
            <a:avLst/>
          </a:prstGeom>
        </p:spPr>
      </p:pic>
      <p:sp>
        <p:nvSpPr>
          <p:cNvPr id="23" name="椭圆 22"/>
          <p:cNvSpPr>
            <a:spLocks noChangeAspect="1"/>
          </p:cNvSpPr>
          <p:nvPr userDrawn="1">
            <p:custDataLst>
              <p:tags r:id="rId5"/>
            </p:custDataLst>
          </p:nvPr>
        </p:nvSpPr>
        <p:spPr>
          <a:xfrm rot="10800000">
            <a:off x="8393430" y="658495"/>
            <a:ext cx="113665" cy="11366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5" name="椭圆 24"/>
          <p:cNvSpPr>
            <a:spLocks noChangeAspect="1"/>
          </p:cNvSpPr>
          <p:nvPr userDrawn="1">
            <p:custDataLst>
              <p:tags r:id="rId6"/>
            </p:custDataLst>
          </p:nvPr>
        </p:nvSpPr>
        <p:spPr>
          <a:xfrm rot="10800000">
            <a:off x="8393430" y="1012190"/>
            <a:ext cx="113665" cy="11366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椭圆 20"/>
          <p:cNvSpPr>
            <a:spLocks noChangeAspect="1"/>
          </p:cNvSpPr>
          <p:nvPr userDrawn="1">
            <p:custDataLst>
              <p:tags r:id="rId7"/>
            </p:custDataLst>
          </p:nvPr>
        </p:nvSpPr>
        <p:spPr>
          <a:xfrm rot="10800000">
            <a:off x="8797925" y="657860"/>
            <a:ext cx="113030" cy="11366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椭圆 21"/>
          <p:cNvSpPr>
            <a:spLocks noChangeAspect="1"/>
          </p:cNvSpPr>
          <p:nvPr userDrawn="1">
            <p:custDataLst>
              <p:tags r:id="rId8"/>
            </p:custDataLst>
          </p:nvPr>
        </p:nvSpPr>
        <p:spPr>
          <a:xfrm rot="10800000">
            <a:off x="8797925" y="1012190"/>
            <a:ext cx="113030" cy="11366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 name="椭圆 16"/>
          <p:cNvSpPr>
            <a:spLocks noChangeAspect="1"/>
          </p:cNvSpPr>
          <p:nvPr userDrawn="1">
            <p:custDataLst>
              <p:tags r:id="rId9"/>
            </p:custDataLst>
          </p:nvPr>
        </p:nvSpPr>
        <p:spPr>
          <a:xfrm rot="10800000">
            <a:off x="9202420" y="657860"/>
            <a:ext cx="113030" cy="11366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9" name="椭圆 18"/>
          <p:cNvSpPr>
            <a:spLocks noChangeAspect="1"/>
          </p:cNvSpPr>
          <p:nvPr userDrawn="1">
            <p:custDataLst>
              <p:tags r:id="rId10"/>
            </p:custDataLst>
          </p:nvPr>
        </p:nvSpPr>
        <p:spPr>
          <a:xfrm rot="10800000">
            <a:off x="9202420" y="1012190"/>
            <a:ext cx="113030" cy="11366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椭圆 14"/>
          <p:cNvSpPr>
            <a:spLocks noChangeAspect="1"/>
          </p:cNvSpPr>
          <p:nvPr userDrawn="1">
            <p:custDataLst>
              <p:tags r:id="rId11"/>
            </p:custDataLst>
          </p:nvPr>
        </p:nvSpPr>
        <p:spPr>
          <a:xfrm rot="10800000">
            <a:off x="9606915" y="657860"/>
            <a:ext cx="113030" cy="11366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 name="椭圆 15"/>
          <p:cNvSpPr>
            <a:spLocks noChangeAspect="1"/>
          </p:cNvSpPr>
          <p:nvPr userDrawn="1">
            <p:custDataLst>
              <p:tags r:id="rId12"/>
            </p:custDataLst>
          </p:nvPr>
        </p:nvSpPr>
        <p:spPr>
          <a:xfrm rot="10800000">
            <a:off x="9606915" y="1012190"/>
            <a:ext cx="113030" cy="11366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6" name="任意多边形: 形状 25"/>
          <p:cNvSpPr/>
          <p:nvPr userDrawn="1">
            <p:custDataLst>
              <p:tags r:id="rId13"/>
            </p:custDataLst>
          </p:nvPr>
        </p:nvSpPr>
        <p:spPr>
          <a:xfrm>
            <a:off x="9776460" y="4785995"/>
            <a:ext cx="2415540" cy="1172846"/>
          </a:xfrm>
          <a:custGeom>
            <a:avLst/>
            <a:gdLst>
              <a:gd name="connsiteX0" fmla="*/ 586423 w 2415540"/>
              <a:gd name="connsiteY0" fmla="*/ 0 h 1172846"/>
              <a:gd name="connsiteX1" fmla="*/ 2415540 w 2415540"/>
              <a:gd name="connsiteY1" fmla="*/ 0 h 1172846"/>
              <a:gd name="connsiteX2" fmla="*/ 2415540 w 2415540"/>
              <a:gd name="connsiteY2" fmla="*/ 1172846 h 1172846"/>
              <a:gd name="connsiteX3" fmla="*/ 586423 w 2415540"/>
              <a:gd name="connsiteY3" fmla="*/ 1172845 h 1172846"/>
              <a:gd name="connsiteX4" fmla="*/ 11914 w 2415540"/>
              <a:gd name="connsiteY4" fmla="*/ 704607 h 1172846"/>
              <a:gd name="connsiteX5" fmla="*/ 0 w 2415540"/>
              <a:gd name="connsiteY5" fmla="*/ 586423 h 1172846"/>
              <a:gd name="connsiteX6" fmla="*/ 11914 w 2415540"/>
              <a:gd name="connsiteY6" fmla="*/ 468238 h 1172846"/>
              <a:gd name="connsiteX7" fmla="*/ 586423 w 2415540"/>
              <a:gd name="connsiteY7" fmla="*/ 0 h 117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5540" h="1172846">
                <a:moveTo>
                  <a:pt x="586423" y="0"/>
                </a:moveTo>
                <a:lnTo>
                  <a:pt x="2415540" y="0"/>
                </a:lnTo>
                <a:lnTo>
                  <a:pt x="2415540" y="1172846"/>
                </a:lnTo>
                <a:lnTo>
                  <a:pt x="586423" y="1172845"/>
                </a:lnTo>
                <a:cubicBezTo>
                  <a:pt x="303035" y="1172845"/>
                  <a:pt x="66596" y="971830"/>
                  <a:pt x="11914" y="704607"/>
                </a:cubicBezTo>
                <a:lnTo>
                  <a:pt x="0" y="586423"/>
                </a:lnTo>
                <a:lnTo>
                  <a:pt x="11914" y="468238"/>
                </a:lnTo>
                <a:cubicBezTo>
                  <a:pt x="66596" y="201016"/>
                  <a:pt x="303035" y="0"/>
                  <a:pt x="586423"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8" name="任意多边形: 形状 27"/>
          <p:cNvSpPr/>
          <p:nvPr userDrawn="1">
            <p:custDataLst>
              <p:tags r:id="rId14"/>
            </p:custDataLst>
          </p:nvPr>
        </p:nvSpPr>
        <p:spPr>
          <a:xfrm>
            <a:off x="1626870" y="0"/>
            <a:ext cx="1257935" cy="628650"/>
          </a:xfrm>
          <a:custGeom>
            <a:avLst/>
            <a:gdLst>
              <a:gd name="connsiteX0" fmla="*/ 26397 w 1257910"/>
              <a:gd name="connsiteY0" fmla="*/ 0 h 799585"/>
              <a:gd name="connsiteX1" fmla="*/ 1231513 w 1257910"/>
              <a:gd name="connsiteY1" fmla="*/ 0 h 799585"/>
              <a:gd name="connsiteX2" fmla="*/ 1245132 w 1257910"/>
              <a:gd name="connsiteY2" fmla="*/ 43874 h 799585"/>
              <a:gd name="connsiteX3" fmla="*/ 1257910 w 1257910"/>
              <a:gd name="connsiteY3" fmla="*/ 170630 h 799585"/>
              <a:gd name="connsiteX4" fmla="*/ 628955 w 1257910"/>
              <a:gd name="connsiteY4" fmla="*/ 799585 h 799585"/>
              <a:gd name="connsiteX5" fmla="*/ 0 w 1257910"/>
              <a:gd name="connsiteY5" fmla="*/ 170630 h 799585"/>
              <a:gd name="connsiteX6" fmla="*/ 12778 w 1257910"/>
              <a:gd name="connsiteY6" fmla="*/ 43874 h 799585"/>
              <a:gd name="connsiteX7" fmla="*/ 26397 w 1257910"/>
              <a:gd name="connsiteY7" fmla="*/ 0 h 799585"/>
              <a:gd name="connsiteX0-1" fmla="*/ 1231513 w 1322953"/>
              <a:gd name="connsiteY0-2" fmla="*/ 0 h 799585"/>
              <a:gd name="connsiteX1-3" fmla="*/ 1245132 w 1322953"/>
              <a:gd name="connsiteY1-4" fmla="*/ 43874 h 799585"/>
              <a:gd name="connsiteX2-5" fmla="*/ 1257910 w 1322953"/>
              <a:gd name="connsiteY2-6" fmla="*/ 170630 h 799585"/>
              <a:gd name="connsiteX3-7" fmla="*/ 628955 w 1322953"/>
              <a:gd name="connsiteY3-8" fmla="*/ 799585 h 799585"/>
              <a:gd name="connsiteX4-9" fmla="*/ 0 w 1322953"/>
              <a:gd name="connsiteY4-10" fmla="*/ 170630 h 799585"/>
              <a:gd name="connsiteX5-11" fmla="*/ 12778 w 1322953"/>
              <a:gd name="connsiteY5-12" fmla="*/ 43874 h 799585"/>
              <a:gd name="connsiteX6-13" fmla="*/ 26397 w 1322953"/>
              <a:gd name="connsiteY6-14" fmla="*/ 0 h 799585"/>
              <a:gd name="connsiteX7-15" fmla="*/ 1322953 w 1322953"/>
              <a:gd name="connsiteY7-16" fmla="*/ 91440 h 799585"/>
              <a:gd name="connsiteX0-17" fmla="*/ 1231513 w 1257910"/>
              <a:gd name="connsiteY0-18" fmla="*/ 0 h 799585"/>
              <a:gd name="connsiteX1-19" fmla="*/ 1245132 w 1257910"/>
              <a:gd name="connsiteY1-20" fmla="*/ 43874 h 799585"/>
              <a:gd name="connsiteX2-21" fmla="*/ 1257910 w 1257910"/>
              <a:gd name="connsiteY2-22" fmla="*/ 170630 h 799585"/>
              <a:gd name="connsiteX3-23" fmla="*/ 628955 w 1257910"/>
              <a:gd name="connsiteY3-24" fmla="*/ 799585 h 799585"/>
              <a:gd name="connsiteX4-25" fmla="*/ 0 w 1257910"/>
              <a:gd name="connsiteY4-26" fmla="*/ 170630 h 799585"/>
              <a:gd name="connsiteX5-27" fmla="*/ 12778 w 1257910"/>
              <a:gd name="connsiteY5-28" fmla="*/ 43874 h 799585"/>
              <a:gd name="connsiteX6-29" fmla="*/ 26397 w 1257910"/>
              <a:gd name="connsiteY6-30" fmla="*/ 0 h 799585"/>
              <a:gd name="connsiteX0-31" fmla="*/ 1245132 w 1257910"/>
              <a:gd name="connsiteY0-32" fmla="*/ 43874 h 799585"/>
              <a:gd name="connsiteX1-33" fmla="*/ 1257910 w 1257910"/>
              <a:gd name="connsiteY1-34" fmla="*/ 170630 h 799585"/>
              <a:gd name="connsiteX2-35" fmla="*/ 628955 w 1257910"/>
              <a:gd name="connsiteY2-36" fmla="*/ 799585 h 799585"/>
              <a:gd name="connsiteX3-37" fmla="*/ 0 w 1257910"/>
              <a:gd name="connsiteY3-38" fmla="*/ 170630 h 799585"/>
              <a:gd name="connsiteX4-39" fmla="*/ 12778 w 1257910"/>
              <a:gd name="connsiteY4-40" fmla="*/ 43874 h 799585"/>
              <a:gd name="connsiteX5-41" fmla="*/ 26397 w 1257910"/>
              <a:gd name="connsiteY5-42" fmla="*/ 0 h 799585"/>
              <a:gd name="connsiteX0-43" fmla="*/ 1245132 w 1257910"/>
              <a:gd name="connsiteY0-44" fmla="*/ 0 h 755711"/>
              <a:gd name="connsiteX1-45" fmla="*/ 1257910 w 1257910"/>
              <a:gd name="connsiteY1-46" fmla="*/ 126756 h 755711"/>
              <a:gd name="connsiteX2-47" fmla="*/ 628955 w 1257910"/>
              <a:gd name="connsiteY2-48" fmla="*/ 755711 h 755711"/>
              <a:gd name="connsiteX3-49" fmla="*/ 0 w 1257910"/>
              <a:gd name="connsiteY3-50" fmla="*/ 126756 h 755711"/>
              <a:gd name="connsiteX4-51" fmla="*/ 12778 w 1257910"/>
              <a:gd name="connsiteY4-52" fmla="*/ 0 h 755711"/>
              <a:gd name="connsiteX0-53" fmla="*/ 1257910 w 1257910"/>
              <a:gd name="connsiteY0-54" fmla="*/ 126756 h 755711"/>
              <a:gd name="connsiteX1-55" fmla="*/ 628955 w 1257910"/>
              <a:gd name="connsiteY1-56" fmla="*/ 755711 h 755711"/>
              <a:gd name="connsiteX2-57" fmla="*/ 0 w 1257910"/>
              <a:gd name="connsiteY2-58" fmla="*/ 126756 h 755711"/>
              <a:gd name="connsiteX3-59" fmla="*/ 12778 w 1257910"/>
              <a:gd name="connsiteY3-60" fmla="*/ 0 h 755711"/>
              <a:gd name="connsiteX0-61" fmla="*/ 1257910 w 1257910"/>
              <a:gd name="connsiteY0-62" fmla="*/ 0 h 628955"/>
              <a:gd name="connsiteX1-63" fmla="*/ 628955 w 1257910"/>
              <a:gd name="connsiteY1-64" fmla="*/ 628955 h 628955"/>
              <a:gd name="connsiteX2-65" fmla="*/ 0 w 1257910"/>
              <a:gd name="connsiteY2-66" fmla="*/ 0 h 628955"/>
            </a:gdLst>
            <a:ahLst/>
            <a:cxnLst>
              <a:cxn ang="0">
                <a:pos x="connsiteX0-1" y="connsiteY0-2"/>
              </a:cxn>
              <a:cxn ang="0">
                <a:pos x="connsiteX1-3" y="connsiteY1-4"/>
              </a:cxn>
              <a:cxn ang="0">
                <a:pos x="connsiteX2-5" y="connsiteY2-6"/>
              </a:cxn>
            </a:cxnLst>
            <a:rect l="l" t="t" r="r" b="b"/>
            <a:pathLst>
              <a:path w="1257910" h="628955">
                <a:moveTo>
                  <a:pt x="1257910" y="0"/>
                </a:moveTo>
                <a:cubicBezTo>
                  <a:pt x="1257910" y="347362"/>
                  <a:pt x="976317" y="628955"/>
                  <a:pt x="628955" y="628955"/>
                </a:cubicBezTo>
                <a:cubicBezTo>
                  <a:pt x="281593" y="628955"/>
                  <a:pt x="0" y="347362"/>
                  <a:pt x="0" y="0"/>
                </a:cubicBezTo>
              </a:path>
            </a:pathLst>
          </a:custGeom>
          <a:noFill/>
          <a:ln>
            <a:solidFill>
              <a:schemeClr val="accent5">
                <a:alpha val="5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29" name="任意多边形: 形状 28"/>
          <p:cNvSpPr/>
          <p:nvPr userDrawn="1">
            <p:custDataLst>
              <p:tags r:id="rId15"/>
            </p:custDataLst>
          </p:nvPr>
        </p:nvSpPr>
        <p:spPr>
          <a:xfrm>
            <a:off x="1452880" y="0"/>
            <a:ext cx="1605915" cy="802640"/>
          </a:xfrm>
          <a:custGeom>
            <a:avLst/>
            <a:gdLst>
              <a:gd name="connsiteX0" fmla="*/ 26397 w 1257910"/>
              <a:gd name="connsiteY0" fmla="*/ 0 h 799585"/>
              <a:gd name="connsiteX1" fmla="*/ 1231513 w 1257910"/>
              <a:gd name="connsiteY1" fmla="*/ 0 h 799585"/>
              <a:gd name="connsiteX2" fmla="*/ 1245132 w 1257910"/>
              <a:gd name="connsiteY2" fmla="*/ 43874 h 799585"/>
              <a:gd name="connsiteX3" fmla="*/ 1257910 w 1257910"/>
              <a:gd name="connsiteY3" fmla="*/ 170630 h 799585"/>
              <a:gd name="connsiteX4" fmla="*/ 628955 w 1257910"/>
              <a:gd name="connsiteY4" fmla="*/ 799585 h 799585"/>
              <a:gd name="connsiteX5" fmla="*/ 0 w 1257910"/>
              <a:gd name="connsiteY5" fmla="*/ 170630 h 799585"/>
              <a:gd name="connsiteX6" fmla="*/ 12778 w 1257910"/>
              <a:gd name="connsiteY6" fmla="*/ 43874 h 799585"/>
              <a:gd name="connsiteX7" fmla="*/ 26397 w 1257910"/>
              <a:gd name="connsiteY7" fmla="*/ 0 h 799585"/>
              <a:gd name="connsiteX0-1" fmla="*/ 1231513 w 1322953"/>
              <a:gd name="connsiteY0-2" fmla="*/ 0 h 799585"/>
              <a:gd name="connsiteX1-3" fmla="*/ 1245132 w 1322953"/>
              <a:gd name="connsiteY1-4" fmla="*/ 43874 h 799585"/>
              <a:gd name="connsiteX2-5" fmla="*/ 1257910 w 1322953"/>
              <a:gd name="connsiteY2-6" fmla="*/ 170630 h 799585"/>
              <a:gd name="connsiteX3-7" fmla="*/ 628955 w 1322953"/>
              <a:gd name="connsiteY3-8" fmla="*/ 799585 h 799585"/>
              <a:gd name="connsiteX4-9" fmla="*/ 0 w 1322953"/>
              <a:gd name="connsiteY4-10" fmla="*/ 170630 h 799585"/>
              <a:gd name="connsiteX5-11" fmla="*/ 12778 w 1322953"/>
              <a:gd name="connsiteY5-12" fmla="*/ 43874 h 799585"/>
              <a:gd name="connsiteX6-13" fmla="*/ 26397 w 1322953"/>
              <a:gd name="connsiteY6-14" fmla="*/ 0 h 799585"/>
              <a:gd name="connsiteX7-15" fmla="*/ 1322953 w 1322953"/>
              <a:gd name="connsiteY7-16" fmla="*/ 91440 h 799585"/>
              <a:gd name="connsiteX0-17" fmla="*/ 1231513 w 1257910"/>
              <a:gd name="connsiteY0-18" fmla="*/ 0 h 799585"/>
              <a:gd name="connsiteX1-19" fmla="*/ 1245132 w 1257910"/>
              <a:gd name="connsiteY1-20" fmla="*/ 43874 h 799585"/>
              <a:gd name="connsiteX2-21" fmla="*/ 1257910 w 1257910"/>
              <a:gd name="connsiteY2-22" fmla="*/ 170630 h 799585"/>
              <a:gd name="connsiteX3-23" fmla="*/ 628955 w 1257910"/>
              <a:gd name="connsiteY3-24" fmla="*/ 799585 h 799585"/>
              <a:gd name="connsiteX4-25" fmla="*/ 0 w 1257910"/>
              <a:gd name="connsiteY4-26" fmla="*/ 170630 h 799585"/>
              <a:gd name="connsiteX5-27" fmla="*/ 12778 w 1257910"/>
              <a:gd name="connsiteY5-28" fmla="*/ 43874 h 799585"/>
              <a:gd name="connsiteX6-29" fmla="*/ 26397 w 1257910"/>
              <a:gd name="connsiteY6-30" fmla="*/ 0 h 799585"/>
              <a:gd name="connsiteX0-31" fmla="*/ 1245132 w 1257910"/>
              <a:gd name="connsiteY0-32" fmla="*/ 43874 h 799585"/>
              <a:gd name="connsiteX1-33" fmla="*/ 1257910 w 1257910"/>
              <a:gd name="connsiteY1-34" fmla="*/ 170630 h 799585"/>
              <a:gd name="connsiteX2-35" fmla="*/ 628955 w 1257910"/>
              <a:gd name="connsiteY2-36" fmla="*/ 799585 h 799585"/>
              <a:gd name="connsiteX3-37" fmla="*/ 0 w 1257910"/>
              <a:gd name="connsiteY3-38" fmla="*/ 170630 h 799585"/>
              <a:gd name="connsiteX4-39" fmla="*/ 12778 w 1257910"/>
              <a:gd name="connsiteY4-40" fmla="*/ 43874 h 799585"/>
              <a:gd name="connsiteX5-41" fmla="*/ 26397 w 1257910"/>
              <a:gd name="connsiteY5-42" fmla="*/ 0 h 799585"/>
              <a:gd name="connsiteX0-43" fmla="*/ 1245132 w 1257910"/>
              <a:gd name="connsiteY0-44" fmla="*/ 0 h 755711"/>
              <a:gd name="connsiteX1-45" fmla="*/ 1257910 w 1257910"/>
              <a:gd name="connsiteY1-46" fmla="*/ 126756 h 755711"/>
              <a:gd name="connsiteX2-47" fmla="*/ 628955 w 1257910"/>
              <a:gd name="connsiteY2-48" fmla="*/ 755711 h 755711"/>
              <a:gd name="connsiteX3-49" fmla="*/ 0 w 1257910"/>
              <a:gd name="connsiteY3-50" fmla="*/ 126756 h 755711"/>
              <a:gd name="connsiteX4-51" fmla="*/ 12778 w 1257910"/>
              <a:gd name="connsiteY4-52" fmla="*/ 0 h 755711"/>
              <a:gd name="connsiteX0-53" fmla="*/ 1257910 w 1257910"/>
              <a:gd name="connsiteY0-54" fmla="*/ 126756 h 755711"/>
              <a:gd name="connsiteX1-55" fmla="*/ 628955 w 1257910"/>
              <a:gd name="connsiteY1-56" fmla="*/ 755711 h 755711"/>
              <a:gd name="connsiteX2-57" fmla="*/ 0 w 1257910"/>
              <a:gd name="connsiteY2-58" fmla="*/ 126756 h 755711"/>
              <a:gd name="connsiteX3-59" fmla="*/ 12778 w 1257910"/>
              <a:gd name="connsiteY3-60" fmla="*/ 0 h 755711"/>
              <a:gd name="connsiteX0-61" fmla="*/ 1257910 w 1257910"/>
              <a:gd name="connsiteY0-62" fmla="*/ 0 h 628955"/>
              <a:gd name="connsiteX1-63" fmla="*/ 628955 w 1257910"/>
              <a:gd name="connsiteY1-64" fmla="*/ 628955 h 628955"/>
              <a:gd name="connsiteX2-65" fmla="*/ 0 w 1257910"/>
              <a:gd name="connsiteY2-66" fmla="*/ 0 h 628955"/>
            </a:gdLst>
            <a:ahLst/>
            <a:cxnLst>
              <a:cxn ang="0">
                <a:pos x="connsiteX0-1" y="connsiteY0-2"/>
              </a:cxn>
              <a:cxn ang="0">
                <a:pos x="connsiteX1-3" y="connsiteY1-4"/>
              </a:cxn>
              <a:cxn ang="0">
                <a:pos x="connsiteX2-5" y="connsiteY2-6"/>
              </a:cxn>
            </a:cxnLst>
            <a:rect l="l" t="t" r="r" b="b"/>
            <a:pathLst>
              <a:path w="1257910" h="628955">
                <a:moveTo>
                  <a:pt x="1257910" y="0"/>
                </a:moveTo>
                <a:cubicBezTo>
                  <a:pt x="1257910" y="347362"/>
                  <a:pt x="976317" y="628955"/>
                  <a:pt x="628955" y="628955"/>
                </a:cubicBezTo>
                <a:cubicBezTo>
                  <a:pt x="281593" y="628955"/>
                  <a:pt x="0" y="347362"/>
                  <a:pt x="0" y="0"/>
                </a:cubicBezTo>
              </a:path>
            </a:pathLst>
          </a:custGeom>
          <a:noFill/>
          <a:ln>
            <a:solidFill>
              <a:schemeClr val="accent5">
                <a:alpha val="5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en-US" altLang="zh-CN" dirty="0"/>
          </a:p>
          <a:p>
            <a:pPr algn="ctr"/>
            <a:endParaRPr lang="zh-CN" altLang="en-US" dirty="0"/>
          </a:p>
        </p:txBody>
      </p:sp>
      <p:sp>
        <p:nvSpPr>
          <p:cNvPr id="30" name="任意多边形: 形状 29"/>
          <p:cNvSpPr/>
          <p:nvPr userDrawn="1">
            <p:custDataLst>
              <p:tags r:id="rId16"/>
            </p:custDataLst>
          </p:nvPr>
        </p:nvSpPr>
        <p:spPr>
          <a:xfrm>
            <a:off x="1285240" y="0"/>
            <a:ext cx="1941195" cy="970915"/>
          </a:xfrm>
          <a:custGeom>
            <a:avLst/>
            <a:gdLst>
              <a:gd name="connsiteX0" fmla="*/ 26397 w 1257910"/>
              <a:gd name="connsiteY0" fmla="*/ 0 h 799585"/>
              <a:gd name="connsiteX1" fmla="*/ 1231513 w 1257910"/>
              <a:gd name="connsiteY1" fmla="*/ 0 h 799585"/>
              <a:gd name="connsiteX2" fmla="*/ 1245132 w 1257910"/>
              <a:gd name="connsiteY2" fmla="*/ 43874 h 799585"/>
              <a:gd name="connsiteX3" fmla="*/ 1257910 w 1257910"/>
              <a:gd name="connsiteY3" fmla="*/ 170630 h 799585"/>
              <a:gd name="connsiteX4" fmla="*/ 628955 w 1257910"/>
              <a:gd name="connsiteY4" fmla="*/ 799585 h 799585"/>
              <a:gd name="connsiteX5" fmla="*/ 0 w 1257910"/>
              <a:gd name="connsiteY5" fmla="*/ 170630 h 799585"/>
              <a:gd name="connsiteX6" fmla="*/ 12778 w 1257910"/>
              <a:gd name="connsiteY6" fmla="*/ 43874 h 799585"/>
              <a:gd name="connsiteX7" fmla="*/ 26397 w 1257910"/>
              <a:gd name="connsiteY7" fmla="*/ 0 h 799585"/>
              <a:gd name="connsiteX0-1" fmla="*/ 1231513 w 1322953"/>
              <a:gd name="connsiteY0-2" fmla="*/ 0 h 799585"/>
              <a:gd name="connsiteX1-3" fmla="*/ 1245132 w 1322953"/>
              <a:gd name="connsiteY1-4" fmla="*/ 43874 h 799585"/>
              <a:gd name="connsiteX2-5" fmla="*/ 1257910 w 1322953"/>
              <a:gd name="connsiteY2-6" fmla="*/ 170630 h 799585"/>
              <a:gd name="connsiteX3-7" fmla="*/ 628955 w 1322953"/>
              <a:gd name="connsiteY3-8" fmla="*/ 799585 h 799585"/>
              <a:gd name="connsiteX4-9" fmla="*/ 0 w 1322953"/>
              <a:gd name="connsiteY4-10" fmla="*/ 170630 h 799585"/>
              <a:gd name="connsiteX5-11" fmla="*/ 12778 w 1322953"/>
              <a:gd name="connsiteY5-12" fmla="*/ 43874 h 799585"/>
              <a:gd name="connsiteX6-13" fmla="*/ 26397 w 1322953"/>
              <a:gd name="connsiteY6-14" fmla="*/ 0 h 799585"/>
              <a:gd name="connsiteX7-15" fmla="*/ 1322953 w 1322953"/>
              <a:gd name="connsiteY7-16" fmla="*/ 91440 h 799585"/>
              <a:gd name="connsiteX0-17" fmla="*/ 1231513 w 1257910"/>
              <a:gd name="connsiteY0-18" fmla="*/ 0 h 799585"/>
              <a:gd name="connsiteX1-19" fmla="*/ 1245132 w 1257910"/>
              <a:gd name="connsiteY1-20" fmla="*/ 43874 h 799585"/>
              <a:gd name="connsiteX2-21" fmla="*/ 1257910 w 1257910"/>
              <a:gd name="connsiteY2-22" fmla="*/ 170630 h 799585"/>
              <a:gd name="connsiteX3-23" fmla="*/ 628955 w 1257910"/>
              <a:gd name="connsiteY3-24" fmla="*/ 799585 h 799585"/>
              <a:gd name="connsiteX4-25" fmla="*/ 0 w 1257910"/>
              <a:gd name="connsiteY4-26" fmla="*/ 170630 h 799585"/>
              <a:gd name="connsiteX5-27" fmla="*/ 12778 w 1257910"/>
              <a:gd name="connsiteY5-28" fmla="*/ 43874 h 799585"/>
              <a:gd name="connsiteX6-29" fmla="*/ 26397 w 1257910"/>
              <a:gd name="connsiteY6-30" fmla="*/ 0 h 799585"/>
              <a:gd name="connsiteX0-31" fmla="*/ 1245132 w 1257910"/>
              <a:gd name="connsiteY0-32" fmla="*/ 43874 h 799585"/>
              <a:gd name="connsiteX1-33" fmla="*/ 1257910 w 1257910"/>
              <a:gd name="connsiteY1-34" fmla="*/ 170630 h 799585"/>
              <a:gd name="connsiteX2-35" fmla="*/ 628955 w 1257910"/>
              <a:gd name="connsiteY2-36" fmla="*/ 799585 h 799585"/>
              <a:gd name="connsiteX3-37" fmla="*/ 0 w 1257910"/>
              <a:gd name="connsiteY3-38" fmla="*/ 170630 h 799585"/>
              <a:gd name="connsiteX4-39" fmla="*/ 12778 w 1257910"/>
              <a:gd name="connsiteY4-40" fmla="*/ 43874 h 799585"/>
              <a:gd name="connsiteX5-41" fmla="*/ 26397 w 1257910"/>
              <a:gd name="connsiteY5-42" fmla="*/ 0 h 799585"/>
              <a:gd name="connsiteX0-43" fmla="*/ 1245132 w 1257910"/>
              <a:gd name="connsiteY0-44" fmla="*/ 0 h 755711"/>
              <a:gd name="connsiteX1-45" fmla="*/ 1257910 w 1257910"/>
              <a:gd name="connsiteY1-46" fmla="*/ 126756 h 755711"/>
              <a:gd name="connsiteX2-47" fmla="*/ 628955 w 1257910"/>
              <a:gd name="connsiteY2-48" fmla="*/ 755711 h 755711"/>
              <a:gd name="connsiteX3-49" fmla="*/ 0 w 1257910"/>
              <a:gd name="connsiteY3-50" fmla="*/ 126756 h 755711"/>
              <a:gd name="connsiteX4-51" fmla="*/ 12778 w 1257910"/>
              <a:gd name="connsiteY4-52" fmla="*/ 0 h 755711"/>
              <a:gd name="connsiteX0-53" fmla="*/ 1257910 w 1257910"/>
              <a:gd name="connsiteY0-54" fmla="*/ 126756 h 755711"/>
              <a:gd name="connsiteX1-55" fmla="*/ 628955 w 1257910"/>
              <a:gd name="connsiteY1-56" fmla="*/ 755711 h 755711"/>
              <a:gd name="connsiteX2-57" fmla="*/ 0 w 1257910"/>
              <a:gd name="connsiteY2-58" fmla="*/ 126756 h 755711"/>
              <a:gd name="connsiteX3-59" fmla="*/ 12778 w 1257910"/>
              <a:gd name="connsiteY3-60" fmla="*/ 0 h 755711"/>
              <a:gd name="connsiteX0-61" fmla="*/ 1257910 w 1257910"/>
              <a:gd name="connsiteY0-62" fmla="*/ 0 h 628955"/>
              <a:gd name="connsiteX1-63" fmla="*/ 628955 w 1257910"/>
              <a:gd name="connsiteY1-64" fmla="*/ 628955 h 628955"/>
              <a:gd name="connsiteX2-65" fmla="*/ 0 w 1257910"/>
              <a:gd name="connsiteY2-66" fmla="*/ 0 h 628955"/>
            </a:gdLst>
            <a:ahLst/>
            <a:cxnLst>
              <a:cxn ang="0">
                <a:pos x="connsiteX0-1" y="connsiteY0-2"/>
              </a:cxn>
              <a:cxn ang="0">
                <a:pos x="connsiteX1-3" y="connsiteY1-4"/>
              </a:cxn>
              <a:cxn ang="0">
                <a:pos x="connsiteX2-5" y="connsiteY2-6"/>
              </a:cxn>
            </a:cxnLst>
            <a:rect l="l" t="t" r="r" b="b"/>
            <a:pathLst>
              <a:path w="1257910" h="628955">
                <a:moveTo>
                  <a:pt x="1257910" y="0"/>
                </a:moveTo>
                <a:cubicBezTo>
                  <a:pt x="1257910" y="347362"/>
                  <a:pt x="976317" y="628955"/>
                  <a:pt x="628955" y="628955"/>
                </a:cubicBezTo>
                <a:cubicBezTo>
                  <a:pt x="281593" y="628955"/>
                  <a:pt x="0" y="347362"/>
                  <a:pt x="0" y="0"/>
                </a:cubicBezTo>
              </a:path>
            </a:pathLst>
          </a:custGeom>
          <a:noFill/>
          <a:ln>
            <a:solidFill>
              <a:schemeClr val="accent5">
                <a:alpha val="5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en-US" altLang="zh-CN" dirty="0"/>
          </a:p>
          <a:p>
            <a:pPr algn="ctr"/>
            <a:endParaRPr lang="zh-CN" altLang="en-US" dirty="0"/>
          </a:p>
        </p:txBody>
      </p:sp>
      <p:sp>
        <p:nvSpPr>
          <p:cNvPr id="31" name="任意多边形: 形状 30"/>
          <p:cNvSpPr/>
          <p:nvPr userDrawn="1">
            <p:custDataLst>
              <p:tags r:id="rId17"/>
            </p:custDataLst>
          </p:nvPr>
        </p:nvSpPr>
        <p:spPr>
          <a:xfrm>
            <a:off x="1103630" y="0"/>
            <a:ext cx="2304415" cy="1152525"/>
          </a:xfrm>
          <a:custGeom>
            <a:avLst/>
            <a:gdLst>
              <a:gd name="connsiteX0" fmla="*/ 26397 w 1257910"/>
              <a:gd name="connsiteY0" fmla="*/ 0 h 799585"/>
              <a:gd name="connsiteX1" fmla="*/ 1231513 w 1257910"/>
              <a:gd name="connsiteY1" fmla="*/ 0 h 799585"/>
              <a:gd name="connsiteX2" fmla="*/ 1245132 w 1257910"/>
              <a:gd name="connsiteY2" fmla="*/ 43874 h 799585"/>
              <a:gd name="connsiteX3" fmla="*/ 1257910 w 1257910"/>
              <a:gd name="connsiteY3" fmla="*/ 170630 h 799585"/>
              <a:gd name="connsiteX4" fmla="*/ 628955 w 1257910"/>
              <a:gd name="connsiteY4" fmla="*/ 799585 h 799585"/>
              <a:gd name="connsiteX5" fmla="*/ 0 w 1257910"/>
              <a:gd name="connsiteY5" fmla="*/ 170630 h 799585"/>
              <a:gd name="connsiteX6" fmla="*/ 12778 w 1257910"/>
              <a:gd name="connsiteY6" fmla="*/ 43874 h 799585"/>
              <a:gd name="connsiteX7" fmla="*/ 26397 w 1257910"/>
              <a:gd name="connsiteY7" fmla="*/ 0 h 799585"/>
              <a:gd name="connsiteX0-1" fmla="*/ 1231513 w 1322953"/>
              <a:gd name="connsiteY0-2" fmla="*/ 0 h 799585"/>
              <a:gd name="connsiteX1-3" fmla="*/ 1245132 w 1322953"/>
              <a:gd name="connsiteY1-4" fmla="*/ 43874 h 799585"/>
              <a:gd name="connsiteX2-5" fmla="*/ 1257910 w 1322953"/>
              <a:gd name="connsiteY2-6" fmla="*/ 170630 h 799585"/>
              <a:gd name="connsiteX3-7" fmla="*/ 628955 w 1322953"/>
              <a:gd name="connsiteY3-8" fmla="*/ 799585 h 799585"/>
              <a:gd name="connsiteX4-9" fmla="*/ 0 w 1322953"/>
              <a:gd name="connsiteY4-10" fmla="*/ 170630 h 799585"/>
              <a:gd name="connsiteX5-11" fmla="*/ 12778 w 1322953"/>
              <a:gd name="connsiteY5-12" fmla="*/ 43874 h 799585"/>
              <a:gd name="connsiteX6-13" fmla="*/ 26397 w 1322953"/>
              <a:gd name="connsiteY6-14" fmla="*/ 0 h 799585"/>
              <a:gd name="connsiteX7-15" fmla="*/ 1322953 w 1322953"/>
              <a:gd name="connsiteY7-16" fmla="*/ 91440 h 799585"/>
              <a:gd name="connsiteX0-17" fmla="*/ 1231513 w 1257910"/>
              <a:gd name="connsiteY0-18" fmla="*/ 0 h 799585"/>
              <a:gd name="connsiteX1-19" fmla="*/ 1245132 w 1257910"/>
              <a:gd name="connsiteY1-20" fmla="*/ 43874 h 799585"/>
              <a:gd name="connsiteX2-21" fmla="*/ 1257910 w 1257910"/>
              <a:gd name="connsiteY2-22" fmla="*/ 170630 h 799585"/>
              <a:gd name="connsiteX3-23" fmla="*/ 628955 w 1257910"/>
              <a:gd name="connsiteY3-24" fmla="*/ 799585 h 799585"/>
              <a:gd name="connsiteX4-25" fmla="*/ 0 w 1257910"/>
              <a:gd name="connsiteY4-26" fmla="*/ 170630 h 799585"/>
              <a:gd name="connsiteX5-27" fmla="*/ 12778 w 1257910"/>
              <a:gd name="connsiteY5-28" fmla="*/ 43874 h 799585"/>
              <a:gd name="connsiteX6-29" fmla="*/ 26397 w 1257910"/>
              <a:gd name="connsiteY6-30" fmla="*/ 0 h 799585"/>
              <a:gd name="connsiteX0-31" fmla="*/ 1245132 w 1257910"/>
              <a:gd name="connsiteY0-32" fmla="*/ 43874 h 799585"/>
              <a:gd name="connsiteX1-33" fmla="*/ 1257910 w 1257910"/>
              <a:gd name="connsiteY1-34" fmla="*/ 170630 h 799585"/>
              <a:gd name="connsiteX2-35" fmla="*/ 628955 w 1257910"/>
              <a:gd name="connsiteY2-36" fmla="*/ 799585 h 799585"/>
              <a:gd name="connsiteX3-37" fmla="*/ 0 w 1257910"/>
              <a:gd name="connsiteY3-38" fmla="*/ 170630 h 799585"/>
              <a:gd name="connsiteX4-39" fmla="*/ 12778 w 1257910"/>
              <a:gd name="connsiteY4-40" fmla="*/ 43874 h 799585"/>
              <a:gd name="connsiteX5-41" fmla="*/ 26397 w 1257910"/>
              <a:gd name="connsiteY5-42" fmla="*/ 0 h 799585"/>
              <a:gd name="connsiteX0-43" fmla="*/ 1245132 w 1257910"/>
              <a:gd name="connsiteY0-44" fmla="*/ 0 h 755711"/>
              <a:gd name="connsiteX1-45" fmla="*/ 1257910 w 1257910"/>
              <a:gd name="connsiteY1-46" fmla="*/ 126756 h 755711"/>
              <a:gd name="connsiteX2-47" fmla="*/ 628955 w 1257910"/>
              <a:gd name="connsiteY2-48" fmla="*/ 755711 h 755711"/>
              <a:gd name="connsiteX3-49" fmla="*/ 0 w 1257910"/>
              <a:gd name="connsiteY3-50" fmla="*/ 126756 h 755711"/>
              <a:gd name="connsiteX4-51" fmla="*/ 12778 w 1257910"/>
              <a:gd name="connsiteY4-52" fmla="*/ 0 h 755711"/>
              <a:gd name="connsiteX0-53" fmla="*/ 1257910 w 1257910"/>
              <a:gd name="connsiteY0-54" fmla="*/ 126756 h 755711"/>
              <a:gd name="connsiteX1-55" fmla="*/ 628955 w 1257910"/>
              <a:gd name="connsiteY1-56" fmla="*/ 755711 h 755711"/>
              <a:gd name="connsiteX2-57" fmla="*/ 0 w 1257910"/>
              <a:gd name="connsiteY2-58" fmla="*/ 126756 h 755711"/>
              <a:gd name="connsiteX3-59" fmla="*/ 12778 w 1257910"/>
              <a:gd name="connsiteY3-60" fmla="*/ 0 h 755711"/>
              <a:gd name="connsiteX0-61" fmla="*/ 1257910 w 1257910"/>
              <a:gd name="connsiteY0-62" fmla="*/ 0 h 628955"/>
              <a:gd name="connsiteX1-63" fmla="*/ 628955 w 1257910"/>
              <a:gd name="connsiteY1-64" fmla="*/ 628955 h 628955"/>
              <a:gd name="connsiteX2-65" fmla="*/ 0 w 1257910"/>
              <a:gd name="connsiteY2-66" fmla="*/ 0 h 628955"/>
            </a:gdLst>
            <a:ahLst/>
            <a:cxnLst>
              <a:cxn ang="0">
                <a:pos x="connsiteX0-1" y="connsiteY0-2"/>
              </a:cxn>
              <a:cxn ang="0">
                <a:pos x="connsiteX1-3" y="connsiteY1-4"/>
              </a:cxn>
              <a:cxn ang="0">
                <a:pos x="connsiteX2-5" y="connsiteY2-6"/>
              </a:cxn>
            </a:cxnLst>
            <a:rect l="l" t="t" r="r" b="b"/>
            <a:pathLst>
              <a:path w="1257910" h="628955">
                <a:moveTo>
                  <a:pt x="1257910" y="0"/>
                </a:moveTo>
                <a:cubicBezTo>
                  <a:pt x="1257910" y="347362"/>
                  <a:pt x="976317" y="628955"/>
                  <a:pt x="628955" y="628955"/>
                </a:cubicBezTo>
                <a:cubicBezTo>
                  <a:pt x="281593" y="628955"/>
                  <a:pt x="0" y="347362"/>
                  <a:pt x="0" y="0"/>
                </a:cubicBezTo>
              </a:path>
            </a:pathLst>
          </a:custGeom>
          <a:noFill/>
          <a:ln>
            <a:solidFill>
              <a:schemeClr val="accent5">
                <a:alpha val="5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en-US" altLang="zh-CN" dirty="0"/>
          </a:p>
          <a:p>
            <a:pPr algn="ctr"/>
            <a:endParaRPr lang="zh-CN" altLang="en-US" dirty="0"/>
          </a:p>
        </p:txBody>
      </p:sp>
      <p:sp>
        <p:nvSpPr>
          <p:cNvPr id="32" name="任意多边形: 形状 31"/>
          <p:cNvSpPr/>
          <p:nvPr userDrawn="1">
            <p:custDataLst>
              <p:tags r:id="rId18"/>
            </p:custDataLst>
          </p:nvPr>
        </p:nvSpPr>
        <p:spPr>
          <a:xfrm>
            <a:off x="890905" y="0"/>
            <a:ext cx="2728595" cy="1364615"/>
          </a:xfrm>
          <a:custGeom>
            <a:avLst/>
            <a:gdLst>
              <a:gd name="connsiteX0" fmla="*/ 26397 w 1257910"/>
              <a:gd name="connsiteY0" fmla="*/ 0 h 799585"/>
              <a:gd name="connsiteX1" fmla="*/ 1231513 w 1257910"/>
              <a:gd name="connsiteY1" fmla="*/ 0 h 799585"/>
              <a:gd name="connsiteX2" fmla="*/ 1245132 w 1257910"/>
              <a:gd name="connsiteY2" fmla="*/ 43874 h 799585"/>
              <a:gd name="connsiteX3" fmla="*/ 1257910 w 1257910"/>
              <a:gd name="connsiteY3" fmla="*/ 170630 h 799585"/>
              <a:gd name="connsiteX4" fmla="*/ 628955 w 1257910"/>
              <a:gd name="connsiteY4" fmla="*/ 799585 h 799585"/>
              <a:gd name="connsiteX5" fmla="*/ 0 w 1257910"/>
              <a:gd name="connsiteY5" fmla="*/ 170630 h 799585"/>
              <a:gd name="connsiteX6" fmla="*/ 12778 w 1257910"/>
              <a:gd name="connsiteY6" fmla="*/ 43874 h 799585"/>
              <a:gd name="connsiteX7" fmla="*/ 26397 w 1257910"/>
              <a:gd name="connsiteY7" fmla="*/ 0 h 799585"/>
              <a:gd name="connsiteX0-1" fmla="*/ 1231513 w 1322953"/>
              <a:gd name="connsiteY0-2" fmla="*/ 0 h 799585"/>
              <a:gd name="connsiteX1-3" fmla="*/ 1245132 w 1322953"/>
              <a:gd name="connsiteY1-4" fmla="*/ 43874 h 799585"/>
              <a:gd name="connsiteX2-5" fmla="*/ 1257910 w 1322953"/>
              <a:gd name="connsiteY2-6" fmla="*/ 170630 h 799585"/>
              <a:gd name="connsiteX3-7" fmla="*/ 628955 w 1322953"/>
              <a:gd name="connsiteY3-8" fmla="*/ 799585 h 799585"/>
              <a:gd name="connsiteX4-9" fmla="*/ 0 w 1322953"/>
              <a:gd name="connsiteY4-10" fmla="*/ 170630 h 799585"/>
              <a:gd name="connsiteX5-11" fmla="*/ 12778 w 1322953"/>
              <a:gd name="connsiteY5-12" fmla="*/ 43874 h 799585"/>
              <a:gd name="connsiteX6-13" fmla="*/ 26397 w 1322953"/>
              <a:gd name="connsiteY6-14" fmla="*/ 0 h 799585"/>
              <a:gd name="connsiteX7-15" fmla="*/ 1322953 w 1322953"/>
              <a:gd name="connsiteY7-16" fmla="*/ 91440 h 799585"/>
              <a:gd name="connsiteX0-17" fmla="*/ 1231513 w 1257910"/>
              <a:gd name="connsiteY0-18" fmla="*/ 0 h 799585"/>
              <a:gd name="connsiteX1-19" fmla="*/ 1245132 w 1257910"/>
              <a:gd name="connsiteY1-20" fmla="*/ 43874 h 799585"/>
              <a:gd name="connsiteX2-21" fmla="*/ 1257910 w 1257910"/>
              <a:gd name="connsiteY2-22" fmla="*/ 170630 h 799585"/>
              <a:gd name="connsiteX3-23" fmla="*/ 628955 w 1257910"/>
              <a:gd name="connsiteY3-24" fmla="*/ 799585 h 799585"/>
              <a:gd name="connsiteX4-25" fmla="*/ 0 w 1257910"/>
              <a:gd name="connsiteY4-26" fmla="*/ 170630 h 799585"/>
              <a:gd name="connsiteX5-27" fmla="*/ 12778 w 1257910"/>
              <a:gd name="connsiteY5-28" fmla="*/ 43874 h 799585"/>
              <a:gd name="connsiteX6-29" fmla="*/ 26397 w 1257910"/>
              <a:gd name="connsiteY6-30" fmla="*/ 0 h 799585"/>
              <a:gd name="connsiteX0-31" fmla="*/ 1245132 w 1257910"/>
              <a:gd name="connsiteY0-32" fmla="*/ 43874 h 799585"/>
              <a:gd name="connsiteX1-33" fmla="*/ 1257910 w 1257910"/>
              <a:gd name="connsiteY1-34" fmla="*/ 170630 h 799585"/>
              <a:gd name="connsiteX2-35" fmla="*/ 628955 w 1257910"/>
              <a:gd name="connsiteY2-36" fmla="*/ 799585 h 799585"/>
              <a:gd name="connsiteX3-37" fmla="*/ 0 w 1257910"/>
              <a:gd name="connsiteY3-38" fmla="*/ 170630 h 799585"/>
              <a:gd name="connsiteX4-39" fmla="*/ 12778 w 1257910"/>
              <a:gd name="connsiteY4-40" fmla="*/ 43874 h 799585"/>
              <a:gd name="connsiteX5-41" fmla="*/ 26397 w 1257910"/>
              <a:gd name="connsiteY5-42" fmla="*/ 0 h 799585"/>
              <a:gd name="connsiteX0-43" fmla="*/ 1245132 w 1257910"/>
              <a:gd name="connsiteY0-44" fmla="*/ 0 h 755711"/>
              <a:gd name="connsiteX1-45" fmla="*/ 1257910 w 1257910"/>
              <a:gd name="connsiteY1-46" fmla="*/ 126756 h 755711"/>
              <a:gd name="connsiteX2-47" fmla="*/ 628955 w 1257910"/>
              <a:gd name="connsiteY2-48" fmla="*/ 755711 h 755711"/>
              <a:gd name="connsiteX3-49" fmla="*/ 0 w 1257910"/>
              <a:gd name="connsiteY3-50" fmla="*/ 126756 h 755711"/>
              <a:gd name="connsiteX4-51" fmla="*/ 12778 w 1257910"/>
              <a:gd name="connsiteY4-52" fmla="*/ 0 h 755711"/>
              <a:gd name="connsiteX0-53" fmla="*/ 1257910 w 1257910"/>
              <a:gd name="connsiteY0-54" fmla="*/ 126756 h 755711"/>
              <a:gd name="connsiteX1-55" fmla="*/ 628955 w 1257910"/>
              <a:gd name="connsiteY1-56" fmla="*/ 755711 h 755711"/>
              <a:gd name="connsiteX2-57" fmla="*/ 0 w 1257910"/>
              <a:gd name="connsiteY2-58" fmla="*/ 126756 h 755711"/>
              <a:gd name="connsiteX3-59" fmla="*/ 12778 w 1257910"/>
              <a:gd name="connsiteY3-60" fmla="*/ 0 h 755711"/>
              <a:gd name="connsiteX0-61" fmla="*/ 1257910 w 1257910"/>
              <a:gd name="connsiteY0-62" fmla="*/ 0 h 628955"/>
              <a:gd name="connsiteX1-63" fmla="*/ 628955 w 1257910"/>
              <a:gd name="connsiteY1-64" fmla="*/ 628955 h 628955"/>
              <a:gd name="connsiteX2-65" fmla="*/ 0 w 1257910"/>
              <a:gd name="connsiteY2-66" fmla="*/ 0 h 628955"/>
            </a:gdLst>
            <a:ahLst/>
            <a:cxnLst>
              <a:cxn ang="0">
                <a:pos x="connsiteX0-1" y="connsiteY0-2"/>
              </a:cxn>
              <a:cxn ang="0">
                <a:pos x="connsiteX1-3" y="connsiteY1-4"/>
              </a:cxn>
              <a:cxn ang="0">
                <a:pos x="connsiteX2-5" y="connsiteY2-6"/>
              </a:cxn>
            </a:cxnLst>
            <a:rect l="l" t="t" r="r" b="b"/>
            <a:pathLst>
              <a:path w="1257910" h="628955">
                <a:moveTo>
                  <a:pt x="1257910" y="0"/>
                </a:moveTo>
                <a:cubicBezTo>
                  <a:pt x="1257910" y="347362"/>
                  <a:pt x="976317" y="628955"/>
                  <a:pt x="628955" y="628955"/>
                </a:cubicBezTo>
                <a:cubicBezTo>
                  <a:pt x="281593" y="628955"/>
                  <a:pt x="0" y="347362"/>
                  <a:pt x="0" y="0"/>
                </a:cubicBezTo>
              </a:path>
            </a:pathLst>
          </a:custGeom>
          <a:noFill/>
          <a:ln>
            <a:solidFill>
              <a:schemeClr val="accent5">
                <a:alpha val="2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en-US" altLang="zh-CN" dirty="0"/>
          </a:p>
          <a:p>
            <a:pPr algn="ctr"/>
            <a:endParaRPr lang="zh-CN" altLang="en-US" dirty="0"/>
          </a:p>
        </p:txBody>
      </p:sp>
      <p:sp>
        <p:nvSpPr>
          <p:cNvPr id="2" name="标题 1"/>
          <p:cNvSpPr>
            <a:spLocks noGrp="1"/>
          </p:cNvSpPr>
          <p:nvPr>
            <p:ph type="ctrTitle" hasCustomPrompt="1"/>
            <p:custDataLst>
              <p:tags r:id="rId19"/>
            </p:custDataLst>
          </p:nvPr>
        </p:nvSpPr>
        <p:spPr>
          <a:xfrm>
            <a:off x="838200" y="1200313"/>
            <a:ext cx="8768398" cy="2255687"/>
          </a:xfrm>
        </p:spPr>
        <p:txBody>
          <a:bodyPr anchor="b"/>
          <a:lstStyle>
            <a:lvl1pPr algn="l">
              <a:lnSpc>
                <a:spcPct val="100000"/>
              </a:lnSpc>
              <a:defRPr sz="6000"/>
            </a:lvl1pPr>
          </a:lstStyle>
          <a:p>
            <a:r>
              <a:rPr lang="zh-CN" altLang="en-US" dirty="0"/>
              <a:t>单击编辑母版标题样式</a:t>
            </a:r>
            <a:endParaRPr lang="zh-CN" altLang="en-US" dirty="0"/>
          </a:p>
        </p:txBody>
      </p:sp>
      <p:sp>
        <p:nvSpPr>
          <p:cNvPr id="4" name="日期占位符 3"/>
          <p:cNvSpPr>
            <a:spLocks noGrp="1"/>
          </p:cNvSpPr>
          <p:nvPr>
            <p:ph type="dt" sz="half" idx="10"/>
            <p:custDataLst>
              <p:tags r:id="rId20"/>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21"/>
            </p:custDataLst>
          </p:nvPr>
        </p:nvSpPr>
        <p:spPr/>
        <p:txBody>
          <a:bodyPr/>
          <a:lstStyle/>
          <a:p>
            <a:endParaRPr lang="zh-CN" altLang="en-US"/>
          </a:p>
        </p:txBody>
      </p:sp>
      <p:sp>
        <p:nvSpPr>
          <p:cNvPr id="6" name="灯片编号占位符 5"/>
          <p:cNvSpPr>
            <a:spLocks noGrp="1"/>
          </p:cNvSpPr>
          <p:nvPr>
            <p:ph type="sldNum" sz="quarter" idx="12"/>
            <p:custDataLst>
              <p:tags r:id="rId22"/>
            </p:custDataLst>
          </p:nvPr>
        </p:nvSpPr>
        <p:spPr>
          <a:xfrm>
            <a:off x="8610600" y="6356350"/>
            <a:ext cx="2743200" cy="365125"/>
          </a:xfrm>
        </p:spPr>
        <p:txBody>
          <a:bodyPr/>
          <a:lstStyle/>
          <a:p>
            <a:fld id="{BE5F26B5-172A-4DC2-B0B7-181CFC56B87C}" type="slidenum">
              <a:rPr lang="zh-CN" altLang="en-US" smtClean="0"/>
            </a:fld>
            <a:endParaRPr lang="zh-CN" altLang="en-US"/>
          </a:p>
        </p:txBody>
      </p:sp>
      <p:sp>
        <p:nvSpPr>
          <p:cNvPr id="10" name="文本占位符 9"/>
          <p:cNvSpPr>
            <a:spLocks noGrp="1"/>
          </p:cNvSpPr>
          <p:nvPr>
            <p:ph type="body" sz="quarter" idx="13" hasCustomPrompt="1"/>
            <p:custDataLst>
              <p:tags r:id="rId23"/>
            </p:custDataLst>
          </p:nvPr>
        </p:nvSpPr>
        <p:spPr>
          <a:xfrm>
            <a:off x="886326" y="5123536"/>
            <a:ext cx="5711905" cy="834976"/>
          </a:xfrm>
        </p:spPr>
        <p:txBody>
          <a:bodyPr anchor="b">
            <a:normAutofit/>
          </a:bodyPr>
          <a:lstStyle>
            <a:lvl1pPr marL="0" indent="0">
              <a:lnSpc>
                <a:spcPct val="100000"/>
              </a:lnSpc>
              <a:buNone/>
              <a:defRPr sz="1600" b="1">
                <a:solidFill>
                  <a:schemeClr val="accent4"/>
                </a:solidFill>
              </a:defRPr>
            </a:lvl1pPr>
          </a:lstStyle>
          <a:p>
            <a:pPr lvl="0"/>
            <a:r>
              <a:rPr lang="zh-CN" altLang="en-US" dirty="0"/>
              <a:t>公司名占位符</a:t>
            </a:r>
            <a:endParaRPr lang="zh-CN" altLang="en-US" dirty="0"/>
          </a:p>
        </p:txBody>
      </p:sp>
      <p:sp>
        <p:nvSpPr>
          <p:cNvPr id="14" name="文本占位符 13"/>
          <p:cNvSpPr>
            <a:spLocks noGrp="1"/>
          </p:cNvSpPr>
          <p:nvPr>
            <p:ph type="body" sz="quarter" idx="14" hasCustomPrompt="1"/>
            <p:custDataLst>
              <p:tags r:id="rId24"/>
            </p:custDataLst>
          </p:nvPr>
        </p:nvSpPr>
        <p:spPr>
          <a:xfrm>
            <a:off x="3718231" y="3919467"/>
            <a:ext cx="2880000" cy="1025602"/>
          </a:xfrm>
        </p:spPr>
        <p:txBody>
          <a:bodyPr anchor="t">
            <a:normAutofit/>
          </a:bodyPr>
          <a:lstStyle>
            <a:lvl1pPr marL="0" indent="0" algn="l">
              <a:lnSpc>
                <a:spcPct val="100000"/>
              </a:lnSpc>
              <a:buNone/>
              <a:defRPr sz="1600">
                <a:solidFill>
                  <a:schemeClr val="accent3"/>
                </a:solidFill>
              </a:defRPr>
            </a:lvl1pPr>
          </a:lstStyle>
          <a:p>
            <a:pPr lvl="0"/>
            <a:r>
              <a:rPr lang="zh-CN" altLang="en-US" dirty="0"/>
              <a:t>日期时间占位符</a:t>
            </a:r>
            <a:endParaRPr lang="zh-CN" altLang="en-US" dirty="0"/>
          </a:p>
        </p:txBody>
      </p:sp>
      <p:sp>
        <p:nvSpPr>
          <p:cNvPr id="24" name="文本占位符 23"/>
          <p:cNvSpPr>
            <a:spLocks noGrp="1"/>
          </p:cNvSpPr>
          <p:nvPr>
            <p:ph type="body" sz="quarter" idx="17" hasCustomPrompt="1"/>
            <p:custDataLst>
              <p:tags r:id="rId25"/>
            </p:custDataLst>
          </p:nvPr>
        </p:nvSpPr>
        <p:spPr>
          <a:xfrm>
            <a:off x="886326" y="3921543"/>
            <a:ext cx="2743200" cy="1025602"/>
          </a:xfrm>
        </p:spPr>
        <p:txBody>
          <a:bodyPr anchor="t">
            <a:normAutofit/>
          </a:bodyPr>
          <a:lstStyle>
            <a:lvl1pPr marL="0" indent="0" algn="l">
              <a:lnSpc>
                <a:spcPct val="100000"/>
              </a:lnSpc>
              <a:buNone/>
              <a:defRPr sz="1600">
                <a:solidFill>
                  <a:schemeClr val="accent3"/>
                </a:solidFill>
              </a:defRPr>
            </a:lvl1pPr>
          </a:lstStyle>
          <a:p>
            <a:pPr lvl="0"/>
            <a:r>
              <a:rPr lang="zh-CN" altLang="en-US" dirty="0"/>
              <a:t>署名占位符</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custDataLst>
              <p:tags r:id="rId4"/>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sp>
        <p:nvSpPr>
          <p:cNvPr id="7" name="日期占位符 6"/>
          <p:cNvSpPr>
            <a:spLocks noGrp="1"/>
          </p:cNvSpPr>
          <p:nvPr>
            <p:ph type="dt" sz="half" idx="10"/>
            <p:custDataLst>
              <p:tags r:id="rId2"/>
            </p:custDataLst>
          </p:nvPr>
        </p:nvSpPr>
        <p:spPr/>
        <p:txBody>
          <a:bodyPr/>
          <a:lstStyle/>
          <a:p>
            <a:fld id="{5592522B-0F24-4480-B9DD-A9474A6880D6}" type="datetimeFigureOut">
              <a:rPr lang="zh-CN" altLang="en-US" smtClean="0"/>
            </a:fld>
            <a:endParaRPr lang="zh-CN" altLang="en-US"/>
          </a:p>
        </p:txBody>
      </p:sp>
      <p:sp>
        <p:nvSpPr>
          <p:cNvPr id="4" name="圆角矩形 9"/>
          <p:cNvSpPr/>
          <p:nvPr userDrawn="1">
            <p:custDataLst>
              <p:tags r:id="rId3"/>
            </p:custDataLst>
          </p:nvPr>
        </p:nvSpPr>
        <p:spPr>
          <a:xfrm flipH="1">
            <a:off x="2814955" y="2491740"/>
            <a:ext cx="2459990" cy="1563370"/>
          </a:xfrm>
          <a:prstGeom prst="roundRect">
            <a:avLst>
              <a:gd name="adj" fmla="val 50000"/>
            </a:avLst>
          </a:prstGeom>
          <a:solidFill>
            <a:schemeClr val="accent6">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5" name="图片 8" descr="波浪3资源 2"/>
          <p:cNvPicPr>
            <a:picLocks noChangeAspect="1"/>
          </p:cNvPicPr>
          <p:nvPr userDrawn="1">
            <p:custDataLst>
              <p:tags r:id="rId4"/>
            </p:custDataLst>
          </p:nvPr>
        </p:nvPicPr>
        <p:blipFill>
          <a:blip r:embed="rId5">
            <a:extLst>
              <a:ext uri="{96DAC541-7B7A-43D3-8B79-37D633B846F1}">
                <asvg:svgBlip xmlns:asvg="http://schemas.microsoft.com/office/drawing/2016/SVG/main" r:embed="rId6"/>
              </a:ext>
            </a:extLst>
          </a:blip>
          <a:stretch>
            <a:fillRect/>
          </a:stretch>
        </p:blipFill>
        <p:spPr>
          <a:xfrm flipH="1">
            <a:off x="0" y="1166495"/>
            <a:ext cx="5691505" cy="5691505"/>
          </a:xfrm>
          <a:prstGeom prst="rect">
            <a:avLst/>
          </a:prstGeom>
        </p:spPr>
      </p:pic>
      <p:grpSp>
        <p:nvGrpSpPr>
          <p:cNvPr id="6" name="组合 5"/>
          <p:cNvGrpSpPr/>
          <p:nvPr userDrawn="1">
            <p:custDataLst>
              <p:tags r:id="rId7"/>
            </p:custDataLst>
          </p:nvPr>
        </p:nvGrpSpPr>
        <p:grpSpPr>
          <a:xfrm>
            <a:off x="5137785" y="4574540"/>
            <a:ext cx="600710" cy="1326515"/>
            <a:chOff x="8651" y="7204"/>
            <a:chExt cx="946" cy="2089"/>
          </a:xfrm>
          <a:solidFill>
            <a:schemeClr val="accent5">
              <a:alpha val="50000"/>
            </a:schemeClr>
          </a:solidFill>
        </p:grpSpPr>
        <p:grpSp>
          <p:nvGrpSpPr>
            <p:cNvPr id="10" name="组合 9"/>
            <p:cNvGrpSpPr/>
            <p:nvPr/>
          </p:nvGrpSpPr>
          <p:grpSpPr>
            <a:xfrm>
              <a:off x="8651" y="9115"/>
              <a:ext cx="945" cy="178"/>
              <a:chOff x="8651" y="9544"/>
              <a:chExt cx="945" cy="178"/>
            </a:xfrm>
            <a:grpFill/>
          </p:grpSpPr>
          <p:sp>
            <p:nvSpPr>
              <p:cNvPr id="20" name="椭圆 19"/>
              <p:cNvSpPr>
                <a:spLocks noChangeAspect="1"/>
              </p:cNvSpPr>
              <p:nvPr>
                <p:custDataLst>
                  <p:tags r:id="rId8"/>
                </p:custDataLst>
              </p:nvPr>
            </p:nvSpPr>
            <p:spPr>
              <a:xfrm rot="5400000" flipH="1">
                <a:off x="9418" y="9544"/>
                <a:ext cx="179"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椭圆 20"/>
              <p:cNvSpPr>
                <a:spLocks noChangeAspect="1"/>
              </p:cNvSpPr>
              <p:nvPr>
                <p:custDataLst>
                  <p:tags r:id="rId9"/>
                </p:custDataLst>
              </p:nvPr>
            </p:nvSpPr>
            <p:spPr>
              <a:xfrm rot="5400000" flipH="1">
                <a:off x="8651" y="9544"/>
                <a:ext cx="179"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11" name="组合 10"/>
            <p:cNvGrpSpPr/>
            <p:nvPr/>
          </p:nvGrpSpPr>
          <p:grpSpPr>
            <a:xfrm>
              <a:off x="8651" y="8478"/>
              <a:ext cx="946" cy="178"/>
              <a:chOff x="8651" y="8764"/>
              <a:chExt cx="946" cy="178"/>
            </a:xfrm>
            <a:grpFill/>
          </p:grpSpPr>
          <p:sp>
            <p:nvSpPr>
              <p:cNvPr id="18" name="椭圆 17"/>
              <p:cNvSpPr>
                <a:spLocks noChangeAspect="1"/>
              </p:cNvSpPr>
              <p:nvPr>
                <p:custDataLst>
                  <p:tags r:id="rId10"/>
                </p:custDataLst>
              </p:nvPr>
            </p:nvSpPr>
            <p:spPr>
              <a:xfrm rot="5400000" flipH="1">
                <a:off x="9419" y="876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9" name="椭圆 18"/>
              <p:cNvSpPr>
                <a:spLocks noChangeAspect="1"/>
              </p:cNvSpPr>
              <p:nvPr>
                <p:custDataLst>
                  <p:tags r:id="rId11"/>
                </p:custDataLst>
              </p:nvPr>
            </p:nvSpPr>
            <p:spPr>
              <a:xfrm rot="5400000" flipH="1">
                <a:off x="8651" y="876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12" name="组合 11"/>
            <p:cNvGrpSpPr/>
            <p:nvPr/>
          </p:nvGrpSpPr>
          <p:grpSpPr>
            <a:xfrm>
              <a:off x="8651" y="7841"/>
              <a:ext cx="946" cy="178"/>
              <a:chOff x="8651" y="7984"/>
              <a:chExt cx="946" cy="178"/>
            </a:xfrm>
            <a:grpFill/>
          </p:grpSpPr>
          <p:sp>
            <p:nvSpPr>
              <p:cNvPr id="16" name="椭圆 15"/>
              <p:cNvSpPr>
                <a:spLocks noChangeAspect="1"/>
              </p:cNvSpPr>
              <p:nvPr>
                <p:custDataLst>
                  <p:tags r:id="rId12"/>
                </p:custDataLst>
              </p:nvPr>
            </p:nvSpPr>
            <p:spPr>
              <a:xfrm rot="5400000" flipH="1">
                <a:off x="9419" y="798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 name="椭圆 16"/>
              <p:cNvSpPr>
                <a:spLocks noChangeAspect="1"/>
              </p:cNvSpPr>
              <p:nvPr>
                <p:custDataLst>
                  <p:tags r:id="rId13"/>
                </p:custDataLst>
              </p:nvPr>
            </p:nvSpPr>
            <p:spPr>
              <a:xfrm rot="5400000" flipH="1">
                <a:off x="8651" y="798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13" name="组合 12"/>
            <p:cNvGrpSpPr/>
            <p:nvPr/>
          </p:nvGrpSpPr>
          <p:grpSpPr>
            <a:xfrm>
              <a:off x="8651" y="7204"/>
              <a:ext cx="946" cy="178"/>
              <a:chOff x="8651" y="7204"/>
              <a:chExt cx="946" cy="178"/>
            </a:xfrm>
            <a:grpFill/>
          </p:grpSpPr>
          <p:sp>
            <p:nvSpPr>
              <p:cNvPr id="14" name="椭圆 13"/>
              <p:cNvSpPr>
                <a:spLocks noChangeAspect="1"/>
              </p:cNvSpPr>
              <p:nvPr>
                <p:custDataLst>
                  <p:tags r:id="rId14"/>
                </p:custDataLst>
              </p:nvPr>
            </p:nvSpPr>
            <p:spPr>
              <a:xfrm rot="5400000" flipH="1">
                <a:off x="9419" y="720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椭圆 14"/>
              <p:cNvSpPr>
                <a:spLocks noChangeAspect="1"/>
              </p:cNvSpPr>
              <p:nvPr>
                <p:custDataLst>
                  <p:tags r:id="rId15"/>
                </p:custDataLst>
              </p:nvPr>
            </p:nvSpPr>
            <p:spPr>
              <a:xfrm rot="5400000" flipH="1">
                <a:off x="8651" y="720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sp>
        <p:nvSpPr>
          <p:cNvPr id="22" name="椭圆 21"/>
          <p:cNvSpPr>
            <a:spLocks noChangeAspect="1"/>
          </p:cNvSpPr>
          <p:nvPr userDrawn="1">
            <p:custDataLst>
              <p:tags r:id="rId16"/>
            </p:custDataLst>
          </p:nvPr>
        </p:nvSpPr>
        <p:spPr>
          <a:xfrm flipH="1">
            <a:off x="1148715" y="1753235"/>
            <a:ext cx="3039745" cy="3040380"/>
          </a:xfrm>
          <a:prstGeom prst="ellipse">
            <a:avLst/>
          </a:prstGeom>
          <a:solidFill>
            <a:schemeClr val="accent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25" name="组合 24"/>
          <p:cNvGrpSpPr/>
          <p:nvPr userDrawn="1">
            <p:custDataLst>
              <p:tags r:id="rId17"/>
            </p:custDataLst>
          </p:nvPr>
        </p:nvGrpSpPr>
        <p:grpSpPr>
          <a:xfrm rot="5400000">
            <a:off x="1190308" y="172403"/>
            <a:ext cx="467995" cy="1326515"/>
            <a:chOff x="8651" y="7205"/>
            <a:chExt cx="737" cy="2089"/>
          </a:xfrm>
          <a:solidFill>
            <a:schemeClr val="accent2"/>
          </a:solidFill>
        </p:grpSpPr>
        <p:grpSp>
          <p:nvGrpSpPr>
            <p:cNvPr id="26" name="组合 25"/>
            <p:cNvGrpSpPr/>
            <p:nvPr/>
          </p:nvGrpSpPr>
          <p:grpSpPr>
            <a:xfrm>
              <a:off x="8651" y="9115"/>
              <a:ext cx="736" cy="179"/>
              <a:chOff x="8651" y="9544"/>
              <a:chExt cx="736" cy="179"/>
            </a:xfrm>
            <a:grpFill/>
          </p:grpSpPr>
          <p:sp>
            <p:nvSpPr>
              <p:cNvPr id="36" name="椭圆 35"/>
              <p:cNvSpPr>
                <a:spLocks noChangeAspect="1"/>
              </p:cNvSpPr>
              <p:nvPr>
                <p:custDataLst>
                  <p:tags r:id="rId18"/>
                </p:custDataLst>
              </p:nvPr>
            </p:nvSpPr>
            <p:spPr>
              <a:xfrm rot="5400000" flipH="1">
                <a:off x="9208" y="9544"/>
                <a:ext cx="179"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7" name="椭圆 36"/>
              <p:cNvSpPr>
                <a:spLocks noChangeAspect="1"/>
              </p:cNvSpPr>
              <p:nvPr>
                <p:custDataLst>
                  <p:tags r:id="rId19"/>
                </p:custDataLst>
              </p:nvPr>
            </p:nvSpPr>
            <p:spPr>
              <a:xfrm rot="5400000" flipH="1">
                <a:off x="8651" y="9544"/>
                <a:ext cx="179"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27" name="组合 26"/>
            <p:cNvGrpSpPr/>
            <p:nvPr/>
          </p:nvGrpSpPr>
          <p:grpSpPr>
            <a:xfrm>
              <a:off x="8651" y="8479"/>
              <a:ext cx="737" cy="178"/>
              <a:chOff x="8651" y="8765"/>
              <a:chExt cx="737" cy="178"/>
            </a:xfrm>
            <a:grpFill/>
          </p:grpSpPr>
          <p:sp>
            <p:nvSpPr>
              <p:cNvPr id="34" name="椭圆 33"/>
              <p:cNvSpPr>
                <a:spLocks noChangeAspect="1"/>
              </p:cNvSpPr>
              <p:nvPr>
                <p:custDataLst>
                  <p:tags r:id="rId20"/>
                </p:custDataLst>
              </p:nvPr>
            </p:nvSpPr>
            <p:spPr>
              <a:xfrm rot="5400000" flipH="1">
                <a:off x="9209" y="876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5" name="椭圆 34"/>
              <p:cNvSpPr>
                <a:spLocks noChangeAspect="1"/>
              </p:cNvSpPr>
              <p:nvPr>
                <p:custDataLst>
                  <p:tags r:id="rId21"/>
                </p:custDataLst>
              </p:nvPr>
            </p:nvSpPr>
            <p:spPr>
              <a:xfrm rot="5400000" flipH="1">
                <a:off x="8651" y="876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28" name="组合 27"/>
            <p:cNvGrpSpPr/>
            <p:nvPr/>
          </p:nvGrpSpPr>
          <p:grpSpPr>
            <a:xfrm>
              <a:off x="8651" y="7842"/>
              <a:ext cx="737" cy="178"/>
              <a:chOff x="8651" y="7985"/>
              <a:chExt cx="737" cy="178"/>
            </a:xfrm>
            <a:grpFill/>
          </p:grpSpPr>
          <p:sp>
            <p:nvSpPr>
              <p:cNvPr id="32" name="椭圆 31"/>
              <p:cNvSpPr>
                <a:spLocks noChangeAspect="1"/>
              </p:cNvSpPr>
              <p:nvPr>
                <p:custDataLst>
                  <p:tags r:id="rId22"/>
                </p:custDataLst>
              </p:nvPr>
            </p:nvSpPr>
            <p:spPr>
              <a:xfrm rot="5400000" flipH="1">
                <a:off x="9209" y="798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椭圆 32"/>
              <p:cNvSpPr>
                <a:spLocks noChangeAspect="1"/>
              </p:cNvSpPr>
              <p:nvPr>
                <p:custDataLst>
                  <p:tags r:id="rId23"/>
                </p:custDataLst>
              </p:nvPr>
            </p:nvSpPr>
            <p:spPr>
              <a:xfrm rot="5400000" flipH="1">
                <a:off x="8651" y="798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29" name="组合 28"/>
            <p:cNvGrpSpPr/>
            <p:nvPr/>
          </p:nvGrpSpPr>
          <p:grpSpPr>
            <a:xfrm>
              <a:off x="8651" y="7205"/>
              <a:ext cx="737" cy="178"/>
              <a:chOff x="8651" y="7205"/>
              <a:chExt cx="737" cy="178"/>
            </a:xfrm>
            <a:grpFill/>
          </p:grpSpPr>
          <p:sp>
            <p:nvSpPr>
              <p:cNvPr id="30" name="椭圆 29"/>
              <p:cNvSpPr>
                <a:spLocks noChangeAspect="1"/>
              </p:cNvSpPr>
              <p:nvPr>
                <p:custDataLst>
                  <p:tags r:id="rId24"/>
                </p:custDataLst>
              </p:nvPr>
            </p:nvSpPr>
            <p:spPr>
              <a:xfrm rot="5400000" flipH="1">
                <a:off x="9209" y="720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椭圆 30"/>
              <p:cNvSpPr>
                <a:spLocks noChangeAspect="1"/>
              </p:cNvSpPr>
              <p:nvPr>
                <p:custDataLst>
                  <p:tags r:id="rId25"/>
                </p:custDataLst>
              </p:nvPr>
            </p:nvSpPr>
            <p:spPr>
              <a:xfrm rot="5400000" flipH="1">
                <a:off x="8651" y="720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sp>
        <p:nvSpPr>
          <p:cNvPr id="38" name="任意多边形: 形状 37"/>
          <p:cNvSpPr/>
          <p:nvPr userDrawn="1">
            <p:custDataLst>
              <p:tags r:id="rId26"/>
            </p:custDataLst>
          </p:nvPr>
        </p:nvSpPr>
        <p:spPr>
          <a:xfrm>
            <a:off x="0" y="5255895"/>
            <a:ext cx="1689100" cy="1172846"/>
          </a:xfrm>
          <a:custGeom>
            <a:avLst/>
            <a:gdLst>
              <a:gd name="connsiteX0" fmla="*/ 0 w 1689100"/>
              <a:gd name="connsiteY0" fmla="*/ 0 h 1172846"/>
              <a:gd name="connsiteX1" fmla="*/ 1102677 w 1689100"/>
              <a:gd name="connsiteY1" fmla="*/ 0 h 1172846"/>
              <a:gd name="connsiteX2" fmla="*/ 1677186 w 1689100"/>
              <a:gd name="connsiteY2" fmla="*/ 468238 h 1172846"/>
              <a:gd name="connsiteX3" fmla="*/ 1689100 w 1689100"/>
              <a:gd name="connsiteY3" fmla="*/ 586423 h 1172846"/>
              <a:gd name="connsiteX4" fmla="*/ 1677186 w 1689100"/>
              <a:gd name="connsiteY4" fmla="*/ 704607 h 1172846"/>
              <a:gd name="connsiteX5" fmla="*/ 1102677 w 1689100"/>
              <a:gd name="connsiteY5" fmla="*/ 1172845 h 1172846"/>
              <a:gd name="connsiteX6" fmla="*/ 0 w 1689100"/>
              <a:gd name="connsiteY6" fmla="*/ 1172846 h 1172846"/>
              <a:gd name="connsiteX7" fmla="*/ 0 w 1689100"/>
              <a:gd name="connsiteY7" fmla="*/ 0 h 117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9100" h="1172846">
                <a:moveTo>
                  <a:pt x="0" y="0"/>
                </a:moveTo>
                <a:lnTo>
                  <a:pt x="1102677" y="0"/>
                </a:lnTo>
                <a:cubicBezTo>
                  <a:pt x="1386065" y="0"/>
                  <a:pt x="1622504" y="201016"/>
                  <a:pt x="1677186" y="468238"/>
                </a:cubicBezTo>
                <a:lnTo>
                  <a:pt x="1689100" y="586423"/>
                </a:lnTo>
                <a:lnTo>
                  <a:pt x="1677186" y="704607"/>
                </a:lnTo>
                <a:cubicBezTo>
                  <a:pt x="1622504" y="971830"/>
                  <a:pt x="1386065" y="1172845"/>
                  <a:pt x="1102677" y="1172845"/>
                </a:cubicBezTo>
                <a:lnTo>
                  <a:pt x="0" y="1172846"/>
                </a:lnTo>
                <a:lnTo>
                  <a:pt x="0" y="0"/>
                </a:lnTo>
                <a:close/>
              </a:path>
            </a:pathLst>
          </a:cu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标题 1"/>
          <p:cNvSpPr>
            <a:spLocks noGrp="1"/>
          </p:cNvSpPr>
          <p:nvPr>
            <p:ph type="title" hasCustomPrompt="1"/>
            <p:custDataLst>
              <p:tags r:id="rId27"/>
            </p:custDataLst>
          </p:nvPr>
        </p:nvSpPr>
        <p:spPr>
          <a:xfrm>
            <a:off x="1205556" y="1883753"/>
            <a:ext cx="2880000" cy="1644003"/>
          </a:xfrm>
        </p:spPr>
        <p:txBody>
          <a:bodyPr anchor="b">
            <a:normAutofit/>
          </a:bodyPr>
          <a:lstStyle>
            <a:lvl1pPr algn="ctr" rtl="0">
              <a:defRPr sz="6000">
                <a:solidFill>
                  <a:schemeClr val="bg1"/>
                </a:solidFill>
              </a:defRPr>
            </a:lvl1pPr>
          </a:lstStyle>
          <a:p>
            <a:r>
              <a:rPr lang="zh-CN" altLang="en-US" dirty="0"/>
              <a:t>标题</a:t>
            </a:r>
            <a:endParaRPr lang="zh-CN" altLang="en-US" dirty="0"/>
          </a:p>
        </p:txBody>
      </p:sp>
      <p:sp>
        <p:nvSpPr>
          <p:cNvPr id="3" name="文本占位符 2"/>
          <p:cNvSpPr>
            <a:spLocks noGrp="1"/>
          </p:cNvSpPr>
          <p:nvPr>
            <p:ph type="body" idx="1" hasCustomPrompt="1"/>
            <p:custDataLst>
              <p:tags r:id="rId28"/>
            </p:custDataLst>
          </p:nvPr>
        </p:nvSpPr>
        <p:spPr>
          <a:xfrm>
            <a:off x="1205557" y="3616668"/>
            <a:ext cx="2880000" cy="1071220"/>
          </a:xfrm>
        </p:spPr>
        <p:txBody>
          <a:bodyPr anchor="t"/>
          <a:lstStyle>
            <a:lvl1pPr marL="0" indent="0" algn="ctr">
              <a:buNone/>
              <a:defRPr sz="24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副标题</a:t>
            </a:r>
            <a:endParaRPr lang="zh-CN" altLang="en-US" dirty="0"/>
          </a:p>
        </p:txBody>
      </p:sp>
      <p:sp>
        <p:nvSpPr>
          <p:cNvPr id="8" name="页脚占位符 7"/>
          <p:cNvSpPr>
            <a:spLocks noGrp="1"/>
          </p:cNvSpPr>
          <p:nvPr>
            <p:ph type="ftr" sz="quarter" idx="11"/>
            <p:custDataLst>
              <p:tags r:id="rId29"/>
            </p:custDataLst>
          </p:nvPr>
        </p:nvSpPr>
        <p:spPr/>
        <p:txBody>
          <a:bodyPr/>
          <a:lstStyle/>
          <a:p>
            <a:endParaRPr lang="zh-CN" altLang="en-US"/>
          </a:p>
        </p:txBody>
      </p:sp>
      <p:sp>
        <p:nvSpPr>
          <p:cNvPr id="9" name="灯片编号占位符 8"/>
          <p:cNvSpPr>
            <a:spLocks noGrp="1"/>
          </p:cNvSpPr>
          <p:nvPr>
            <p:ph type="sldNum" sz="quarter" idx="12"/>
            <p:custDataLst>
              <p:tags r:id="rId30"/>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pic>
        <p:nvPicPr>
          <p:cNvPr id="7" name="图片 6" descr="波浪3资源 2"/>
          <p:cNvPicPr>
            <a:picLocks noChangeAspect="1"/>
          </p:cNvPicPr>
          <p:nvPr userDrawn="1">
            <p:custDataLst>
              <p:tags r:id="rId2"/>
            </p:custDataLst>
          </p:nvPr>
        </p:nvPicPr>
        <p:blipFill>
          <a:blip r:embed="rId3">
            <a:extLst>
              <a:ext uri="{96DAC541-7B7A-43D3-8B79-37D633B846F1}">
                <asvg:svgBlip xmlns:asvg="http://schemas.microsoft.com/office/drawing/2016/SVG/main" r:embed="rId4"/>
              </a:ext>
            </a:extLst>
          </a:blip>
          <a:stretch>
            <a:fillRect/>
          </a:stretch>
        </p:blipFill>
        <p:spPr>
          <a:xfrm flipV="1">
            <a:off x="8143875" y="0"/>
            <a:ext cx="4048125" cy="4048125"/>
          </a:xfrm>
          <a:prstGeom prst="rect">
            <a:avLst/>
          </a:prstGeom>
        </p:spPr>
      </p:pic>
      <p:pic>
        <p:nvPicPr>
          <p:cNvPr id="9" name="图片 4" descr="波浪3资源 2"/>
          <p:cNvPicPr>
            <a:picLocks noChangeAspect="1"/>
          </p:cNvPicPr>
          <p:nvPr userDrawn="1">
            <p:custDataLst>
              <p:tags r:id="rId5"/>
            </p:custDataLst>
          </p:nvPr>
        </p:nvPicPr>
        <p:blipFill>
          <a:blip r:embed="rId6">
            <a:extLst>
              <a:ext uri="{96DAC541-7B7A-43D3-8B79-37D633B846F1}">
                <asvg:svgBlip xmlns:asvg="http://schemas.microsoft.com/office/drawing/2016/SVG/main" r:embed="rId7"/>
              </a:ext>
            </a:extLst>
          </a:blip>
          <a:stretch>
            <a:fillRect/>
          </a:stretch>
        </p:blipFill>
        <p:spPr>
          <a:xfrm flipH="1">
            <a:off x="0" y="1972310"/>
            <a:ext cx="4885690" cy="4885690"/>
          </a:xfrm>
          <a:prstGeom prst="rect">
            <a:avLst/>
          </a:prstGeom>
        </p:spPr>
      </p:pic>
      <p:sp>
        <p:nvSpPr>
          <p:cNvPr id="11" name="椭圆 10"/>
          <p:cNvSpPr/>
          <p:nvPr userDrawn="1">
            <p:custDataLst>
              <p:tags r:id="rId8"/>
            </p:custDataLst>
          </p:nvPr>
        </p:nvSpPr>
        <p:spPr>
          <a:xfrm>
            <a:off x="1337945" y="4248785"/>
            <a:ext cx="1040130" cy="1040130"/>
          </a:xfrm>
          <a:prstGeom prst="ellipse">
            <a:avLst/>
          </a:prstGeom>
          <a:noFill/>
          <a:ln>
            <a:solidFill>
              <a:schemeClr val="accent5">
                <a:alpha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2" name="椭圆 11"/>
          <p:cNvSpPr/>
          <p:nvPr userDrawn="1">
            <p:custDataLst>
              <p:tags r:id="rId9"/>
            </p:custDataLst>
          </p:nvPr>
        </p:nvSpPr>
        <p:spPr>
          <a:xfrm>
            <a:off x="1191895" y="4102735"/>
            <a:ext cx="1332230" cy="1332230"/>
          </a:xfrm>
          <a:prstGeom prst="ellipse">
            <a:avLst/>
          </a:prstGeom>
          <a:noFill/>
          <a:ln>
            <a:solidFill>
              <a:schemeClr val="accent5">
                <a:alpha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椭圆 12"/>
          <p:cNvSpPr/>
          <p:nvPr userDrawn="1">
            <p:custDataLst>
              <p:tags r:id="rId10"/>
            </p:custDataLst>
          </p:nvPr>
        </p:nvSpPr>
        <p:spPr>
          <a:xfrm>
            <a:off x="1048385" y="3959225"/>
            <a:ext cx="1620520" cy="1620520"/>
          </a:xfrm>
          <a:prstGeom prst="ellipse">
            <a:avLst/>
          </a:prstGeom>
          <a:noFill/>
          <a:ln>
            <a:solidFill>
              <a:schemeClr val="accent5">
                <a:alpha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4" name="椭圆 13"/>
          <p:cNvSpPr/>
          <p:nvPr userDrawn="1">
            <p:custDataLst>
              <p:tags r:id="rId11"/>
            </p:custDataLst>
          </p:nvPr>
        </p:nvSpPr>
        <p:spPr>
          <a:xfrm>
            <a:off x="908685" y="3819525"/>
            <a:ext cx="1899920" cy="1899920"/>
          </a:xfrm>
          <a:prstGeom prst="ellipse">
            <a:avLst/>
          </a:prstGeom>
          <a:noFill/>
          <a:ln>
            <a:solidFill>
              <a:schemeClr val="accent5">
                <a:alpha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椭圆 14"/>
          <p:cNvSpPr/>
          <p:nvPr userDrawn="1">
            <p:custDataLst>
              <p:tags r:id="rId12"/>
            </p:custDataLst>
          </p:nvPr>
        </p:nvSpPr>
        <p:spPr>
          <a:xfrm>
            <a:off x="756285" y="3667125"/>
            <a:ext cx="2204085" cy="2204085"/>
          </a:xfrm>
          <a:prstGeom prst="ellipse">
            <a:avLst/>
          </a:prstGeom>
          <a:noFill/>
          <a:ln>
            <a:solidFill>
              <a:schemeClr val="accent5">
                <a:alpha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 name="椭圆 16"/>
          <p:cNvSpPr/>
          <p:nvPr userDrawn="1">
            <p:custDataLst>
              <p:tags r:id="rId13"/>
            </p:custDataLst>
          </p:nvPr>
        </p:nvSpPr>
        <p:spPr>
          <a:xfrm>
            <a:off x="9814560" y="1293495"/>
            <a:ext cx="992505" cy="992505"/>
          </a:xfrm>
          <a:prstGeom prst="ellipse">
            <a:avLst/>
          </a:prstGeom>
          <a:noFill/>
          <a:ln>
            <a:solidFill>
              <a:schemeClr val="accent5">
                <a:alpha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8" name="椭圆 17"/>
          <p:cNvSpPr/>
          <p:nvPr userDrawn="1">
            <p:custDataLst>
              <p:tags r:id="rId14"/>
            </p:custDataLst>
          </p:nvPr>
        </p:nvSpPr>
        <p:spPr>
          <a:xfrm>
            <a:off x="9675495" y="1154430"/>
            <a:ext cx="1271270" cy="1271270"/>
          </a:xfrm>
          <a:prstGeom prst="ellipse">
            <a:avLst/>
          </a:prstGeom>
          <a:noFill/>
          <a:ln>
            <a:solidFill>
              <a:schemeClr val="accent5">
                <a:alpha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9" name="椭圆 18"/>
          <p:cNvSpPr/>
          <p:nvPr userDrawn="1">
            <p:custDataLst>
              <p:tags r:id="rId15"/>
            </p:custDataLst>
          </p:nvPr>
        </p:nvSpPr>
        <p:spPr>
          <a:xfrm>
            <a:off x="9538335" y="1017270"/>
            <a:ext cx="1546225" cy="1546225"/>
          </a:xfrm>
          <a:prstGeom prst="ellipse">
            <a:avLst/>
          </a:prstGeom>
          <a:noFill/>
          <a:ln>
            <a:solidFill>
              <a:schemeClr val="accent5">
                <a:alpha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0" name="椭圆 19"/>
          <p:cNvSpPr/>
          <p:nvPr userDrawn="1">
            <p:custDataLst>
              <p:tags r:id="rId16"/>
            </p:custDataLst>
          </p:nvPr>
        </p:nvSpPr>
        <p:spPr>
          <a:xfrm>
            <a:off x="9404985" y="883920"/>
            <a:ext cx="1812925" cy="1812925"/>
          </a:xfrm>
          <a:prstGeom prst="ellipse">
            <a:avLst/>
          </a:prstGeom>
          <a:noFill/>
          <a:ln>
            <a:solidFill>
              <a:schemeClr val="accent5">
                <a:alpha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椭圆 20"/>
          <p:cNvSpPr/>
          <p:nvPr userDrawn="1">
            <p:custDataLst>
              <p:tags r:id="rId17"/>
            </p:custDataLst>
          </p:nvPr>
        </p:nvSpPr>
        <p:spPr>
          <a:xfrm>
            <a:off x="9259570" y="738505"/>
            <a:ext cx="2103120" cy="2103120"/>
          </a:xfrm>
          <a:prstGeom prst="ellipse">
            <a:avLst/>
          </a:prstGeom>
          <a:noFill/>
          <a:ln>
            <a:solidFill>
              <a:schemeClr val="accent5">
                <a:alpha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18"/>
            </p:custDataLst>
          </p:nvPr>
        </p:nvSpPr>
        <p:spPr>
          <a:xfrm>
            <a:off x="1526400" y="3266144"/>
            <a:ext cx="9144000" cy="2006395"/>
          </a:xfrm>
        </p:spPr>
        <p:txBody>
          <a:bodyPr anchor="t">
            <a:normAutofit/>
          </a:bodyPr>
          <a:lstStyle>
            <a:lvl1pPr algn="ctr">
              <a:defRPr sz="4800"/>
            </a:lvl1pPr>
          </a:lstStyle>
          <a:p>
            <a:r>
              <a:rPr lang="zh-CN" altLang="en-US" dirty="0"/>
              <a:t>单击编辑母版标题样式</a:t>
            </a:r>
            <a:endParaRPr lang="zh-CN" altLang="en-US" dirty="0"/>
          </a:p>
        </p:txBody>
      </p:sp>
      <p:sp>
        <p:nvSpPr>
          <p:cNvPr id="4" name="日期占位符 3"/>
          <p:cNvSpPr>
            <a:spLocks noGrp="1"/>
          </p:cNvSpPr>
          <p:nvPr>
            <p:ph type="dt" sz="half" idx="10"/>
            <p:custDataLst>
              <p:tags r:id="rId19"/>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20"/>
            </p:custDataLst>
          </p:nvPr>
        </p:nvSpPr>
        <p:spPr/>
        <p:txBody>
          <a:bodyPr/>
          <a:lstStyle/>
          <a:p>
            <a:endParaRPr lang="zh-CN" altLang="en-US"/>
          </a:p>
        </p:txBody>
      </p:sp>
      <p:sp>
        <p:nvSpPr>
          <p:cNvPr id="6" name="灯片编号占位符 5"/>
          <p:cNvSpPr>
            <a:spLocks noGrp="1"/>
          </p:cNvSpPr>
          <p:nvPr>
            <p:ph type="sldNum" sz="quarter" idx="12"/>
            <p:custDataLst>
              <p:tags r:id="rId21"/>
            </p:custDataLst>
          </p:nvPr>
        </p:nvSpPr>
        <p:spPr/>
        <p:txBody>
          <a:bodyPr/>
          <a:lstStyle/>
          <a:p>
            <a:fld id="{BE5F26B5-172A-4DC2-B0B7-181CFC56B87C}" type="slidenum">
              <a:rPr lang="zh-CN" altLang="en-US" smtClean="0"/>
            </a:fld>
            <a:endParaRPr lang="zh-CN" altLang="en-US"/>
          </a:p>
        </p:txBody>
      </p:sp>
      <p:sp>
        <p:nvSpPr>
          <p:cNvPr id="8" name="文本占位符 7"/>
          <p:cNvSpPr>
            <a:spLocks noGrp="1"/>
          </p:cNvSpPr>
          <p:nvPr>
            <p:ph type="body" sz="quarter" idx="13" hasCustomPrompt="1"/>
            <p:custDataLst>
              <p:tags r:id="rId22"/>
            </p:custDataLst>
          </p:nvPr>
        </p:nvSpPr>
        <p:spPr>
          <a:xfrm>
            <a:off x="1524000" y="856666"/>
            <a:ext cx="9144000" cy="2203901"/>
          </a:xfrm>
        </p:spPr>
        <p:txBody>
          <a:bodyPr anchor="b">
            <a:normAutofit/>
          </a:bodyPr>
          <a:lstStyle>
            <a:lvl1pPr marL="0" indent="0" algn="ctr">
              <a:buNone/>
              <a:defRPr sz="6000" b="1">
                <a:ln>
                  <a:solidFill>
                    <a:schemeClr val="accent4">
                      <a:alpha val="40000"/>
                    </a:schemeClr>
                  </a:solidFill>
                </a:ln>
                <a:noFill/>
              </a:defRPr>
            </a:lvl1pPr>
          </a:lstStyle>
          <a:p>
            <a:pPr lvl="0"/>
            <a:r>
              <a:rPr lang="zh-CN" altLang="en-US" dirty="0"/>
              <a:t>节编号</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0" tIns="0" rIns="0" bIns="0" rtlCol="0" anchor="ctr">
            <a:normAutofit/>
          </a:bodyPr>
          <a:lstStyle>
            <a:lvl1pPr>
              <a:defRPr lang="zh-CN" altLang="en-US" dirty="0"/>
            </a:lvl1pPr>
          </a:lstStyle>
          <a:p>
            <a:pPr lvl="0"/>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838200" y="1364400"/>
            <a:ext cx="5181600" cy="4813200"/>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172200" y="1364400"/>
            <a:ext cx="5181600" cy="4813200"/>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0000"/>
            <a:ext cx="10515600" cy="864000"/>
          </a:xfrm>
        </p:spPr>
        <p:txBody>
          <a:bodyPr vert="horz" lIns="0" tIns="0" rIns="0" bIns="0" rtlCol="0" anchor="ctr">
            <a:normAutofit/>
          </a:bodyPr>
          <a:lstStyle>
            <a:lvl1pPr>
              <a:defRPr lang="zh-CN" altLang="en-US" dirty="0"/>
            </a:lvl1pPr>
          </a:lstStyle>
          <a:p>
            <a:pPr lvl="0"/>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839788" y="1364400"/>
            <a:ext cx="5157787"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839788" y="2061275"/>
            <a:ext cx="5157787" cy="4128388"/>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5" name="文本占位符 4"/>
          <p:cNvSpPr>
            <a:spLocks noGrp="1"/>
          </p:cNvSpPr>
          <p:nvPr>
            <p:ph type="body" sz="quarter" idx="3"/>
            <p:custDataLst>
              <p:tags r:id="rId5"/>
            </p:custDataLst>
          </p:nvPr>
        </p:nvSpPr>
        <p:spPr>
          <a:xfrm>
            <a:off x="6172200" y="1364400"/>
            <a:ext cx="5183188"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2061275"/>
            <a:ext cx="5183188" cy="4128388"/>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7" name="日期占位符 6"/>
          <p:cNvSpPr>
            <a:spLocks noGrp="1"/>
          </p:cNvSpPr>
          <p:nvPr>
            <p:ph type="dt" sz="half" idx="10"/>
            <p:custDataLst>
              <p:tags r:id="rId7"/>
            </p:custDataLst>
          </p:nvPr>
        </p:nvSpPr>
        <p:spPr/>
        <p:txBody>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5592522B-0F24-4480-B9DD-A9474A6880D6}"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2"/>
          <p:cNvSpPr>
            <a:spLocks noGrp="1"/>
          </p:cNvSpPr>
          <p:nvPr>
            <p:ph idx="1"/>
            <p:custDataLst>
              <p:tags r:id="rId2"/>
            </p:custDataLst>
          </p:nvPr>
        </p:nvSpPr>
        <p:spPr>
          <a:xfrm>
            <a:off x="838200" y="360000"/>
            <a:ext cx="10515600" cy="5817600"/>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custDataLst>
              <p:tags r:id="rId3"/>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136.xml"/><Relationship Id="rId16" Type="http://schemas.openxmlformats.org/officeDocument/2006/relationships/tags" Target="../tags/tag135.xml"/><Relationship Id="rId15" Type="http://schemas.openxmlformats.org/officeDocument/2006/relationships/tags" Target="../tags/tag134.xml"/><Relationship Id="rId14" Type="http://schemas.openxmlformats.org/officeDocument/2006/relationships/tags" Target="../tags/tag133.xml"/><Relationship Id="rId13" Type="http://schemas.openxmlformats.org/officeDocument/2006/relationships/tags" Target="../tags/tag132.xml"/><Relationship Id="rId12" Type="http://schemas.openxmlformats.org/officeDocument/2006/relationships/tags" Target="../tags/tag13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0000"/>
            <a:ext cx="10515600" cy="864000"/>
          </a:xfrm>
          <a:prstGeom prst="rect">
            <a:avLst/>
          </a:prstGeom>
        </p:spPr>
        <p:txBody>
          <a:bodyPr vert="horz" lIns="0" tIns="0" rIns="0" bIns="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364400"/>
            <a:ext cx="10515600" cy="4813200"/>
          </a:xfrm>
          <a:prstGeom prst="rect">
            <a:avLst/>
          </a:prstGeom>
        </p:spPr>
        <p:txBody>
          <a:bodyPr vert="horz" lIns="0" tIns="0" rIns="0" bIns="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custDataLst>
              <p:tags r:id="rId14"/>
            </p:custDataLst>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16"/>
            </p:custDataLst>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sp>
        <p:nvSpPr>
          <p:cNvPr id="8" name="KSO_TEMPLATE" hidden="1"/>
          <p:cNvSpPr/>
          <p:nvPr userDrawn="1">
            <p:custDataLst>
              <p:tags r:id="rId17"/>
            </p:custDataLst>
          </p:nvPr>
        </p:nvSpPr>
        <p:spPr>
          <a:xfrm>
            <a:off x="0" y="0"/>
            <a:ext cx="0" cy="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3600" b="1" kern="1200">
          <a:solidFill>
            <a:schemeClr val="accent4"/>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41.xml"/><Relationship Id="rId4" Type="http://schemas.openxmlformats.org/officeDocument/2006/relationships/tags" Target="../tags/tag140.xml"/><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tags" Target="../tags/tag13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44.xml"/><Relationship Id="rId2" Type="http://schemas.openxmlformats.org/officeDocument/2006/relationships/image" Target="../media/image7.png"/><Relationship Id="rId1" Type="http://schemas.openxmlformats.org/officeDocument/2006/relationships/tags" Target="../tags/tag143.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45.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46.xml"/><Relationship Id="rId2" Type="http://schemas.openxmlformats.org/officeDocument/2006/relationships/image" Target="../media/image12.pn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7.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1.xml"/><Relationship Id="rId5" Type="http://schemas.openxmlformats.org/officeDocument/2006/relationships/tags" Target="../tags/tag152.xml"/><Relationship Id="rId4" Type="http://schemas.openxmlformats.org/officeDocument/2006/relationships/tags" Target="../tags/tag151.xml"/><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1"/>
            </p:custDataLst>
          </p:nvPr>
        </p:nvSpPr>
        <p:spPr>
          <a:xfrm>
            <a:off x="838200" y="2131488"/>
            <a:ext cx="8708376" cy="1800000"/>
          </a:xfrm>
        </p:spPr>
        <p:txBody>
          <a:bodyPr/>
          <a:lstStyle/>
          <a:p>
            <a:r>
              <a:rPr lang="zh-CN" altLang="en-US" dirty="0"/>
              <a:t>第</a:t>
            </a:r>
            <a:r>
              <a:rPr lang="zh-CN" altLang="en-US" dirty="0"/>
              <a:t>十周学习</a:t>
            </a:r>
            <a:r>
              <a:rPr lang="zh-CN" altLang="en-US" dirty="0"/>
              <a:t>报告</a:t>
            </a:r>
            <a:endParaRPr lang="zh-CN" altLang="en-US" dirty="0"/>
          </a:p>
        </p:txBody>
      </p:sp>
      <p:sp>
        <p:nvSpPr>
          <p:cNvPr id="6" name="公司名"/>
          <p:cNvSpPr>
            <a:spLocks noGrp="1"/>
          </p:cNvSpPr>
          <p:nvPr>
            <p:ph type="body" sz="quarter" idx="13"/>
            <p:custDataLst>
              <p:tags r:id="rId2"/>
            </p:custDataLst>
          </p:nvPr>
        </p:nvSpPr>
        <p:spPr>
          <a:xfrm>
            <a:off x="842642" y="5230368"/>
            <a:ext cx="2743199" cy="976128"/>
          </a:xfrm>
        </p:spPr>
        <p:txBody>
          <a:bodyPr/>
          <a:lstStyle/>
          <a:p>
            <a:r>
              <a:rPr lang="zh-CN" altLang="en-US" dirty="0"/>
              <a:t>YOUR LOGO</a:t>
            </a:r>
            <a:endParaRPr lang="zh-CN" altLang="en-US" dirty="0"/>
          </a:p>
        </p:txBody>
      </p:sp>
      <p:sp>
        <p:nvSpPr>
          <p:cNvPr id="7" name="日期时间"/>
          <p:cNvSpPr>
            <a:spLocks noGrp="1"/>
          </p:cNvSpPr>
          <p:nvPr>
            <p:ph type="body" sz="quarter" idx="14"/>
            <p:custDataLst>
              <p:tags r:id="rId3"/>
            </p:custDataLst>
          </p:nvPr>
        </p:nvSpPr>
        <p:spPr>
          <a:xfrm>
            <a:off x="3360716" y="4168127"/>
            <a:ext cx="2950805" cy="976128"/>
          </a:xfrm>
        </p:spPr>
        <p:txBody>
          <a:bodyPr/>
          <a:lstStyle/>
          <a:p>
            <a:pPr algn="l">
              <a:lnSpc>
                <a:spcPct val="130000"/>
              </a:lnSpc>
              <a:buClrTx/>
              <a:buSzTx/>
              <a:buNone/>
            </a:pPr>
            <a:r>
              <a:rPr lang="zh-CN" altLang="en-US" sz="2400">
                <a:solidFill>
                  <a:schemeClr val="tx1"/>
                </a:solidFill>
              </a:rPr>
              <a:t>2023-</a:t>
            </a:r>
            <a:r>
              <a:rPr lang="en-US" altLang="zh-CN" sz="2400">
                <a:solidFill>
                  <a:schemeClr val="tx1"/>
                </a:solidFill>
              </a:rPr>
              <a:t>11</a:t>
            </a:r>
            <a:r>
              <a:rPr lang="zh-CN" altLang="en-US" sz="2400">
                <a:solidFill>
                  <a:schemeClr val="tx1"/>
                </a:solidFill>
              </a:rPr>
              <a:t>-</a:t>
            </a:r>
            <a:r>
              <a:rPr lang="en-US" altLang="zh-CN" sz="2400">
                <a:solidFill>
                  <a:schemeClr val="tx1"/>
                </a:solidFill>
              </a:rPr>
              <a:t>20</a:t>
            </a:r>
            <a:endParaRPr lang="en-US" altLang="zh-CN" sz="2400">
              <a:solidFill>
                <a:schemeClr val="tx1"/>
              </a:solidFill>
            </a:endParaRPr>
          </a:p>
        </p:txBody>
      </p:sp>
      <p:sp>
        <p:nvSpPr>
          <p:cNvPr id="10" name="署名"/>
          <p:cNvSpPr>
            <a:spLocks noGrp="1"/>
          </p:cNvSpPr>
          <p:nvPr>
            <p:ph type="body" sz="quarter" idx="17"/>
            <p:custDataLst>
              <p:tags r:id="rId4"/>
            </p:custDataLst>
          </p:nvPr>
        </p:nvSpPr>
        <p:spPr>
          <a:xfrm>
            <a:off x="838200" y="4168895"/>
            <a:ext cx="2463645" cy="976128"/>
          </a:xfrm>
        </p:spPr>
        <p:txBody>
          <a:bodyPr>
            <a:normAutofit/>
          </a:bodyPr>
          <a:lstStyle/>
          <a:p>
            <a:pPr algn="l">
              <a:lnSpc>
                <a:spcPct val="130000"/>
              </a:lnSpc>
              <a:buClrTx/>
              <a:buSzTx/>
              <a:buNone/>
            </a:pPr>
            <a:r>
              <a:rPr lang="zh-CN" altLang="en-US" sz="2400">
                <a:solidFill>
                  <a:schemeClr val="tx1"/>
                </a:solidFill>
              </a:rPr>
              <a:t>刘思洲</a:t>
            </a:r>
            <a:endParaRPr lang="zh-CN" altLang="en-US" sz="2400">
              <a:solidFill>
                <a:schemeClr val="tx1"/>
              </a:solidFill>
            </a:endParaRPr>
          </a:p>
        </p:txBody>
      </p:sp>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KMP</a:t>
            </a:r>
            <a:r>
              <a:rPr lang="zh-CN" altLang="en-US"/>
              <a:t>算法</a:t>
            </a:r>
            <a:r>
              <a:rPr lang="zh-CN" altLang="en-US"/>
              <a:t>学习</a:t>
            </a:r>
            <a:endParaRPr lang="zh-CN" altLang="en-US"/>
          </a:p>
        </p:txBody>
      </p:sp>
      <p:sp>
        <p:nvSpPr>
          <p:cNvPr id="3" name="内容占位符 2"/>
          <p:cNvSpPr/>
          <p:nvPr>
            <p:ph idx="1"/>
          </p:nvPr>
        </p:nvSpPr>
        <p:spPr/>
        <p:txBody>
          <a:bodyPr>
            <a:normAutofit lnSpcReduction="10000"/>
          </a:bodyPr>
          <a:p>
            <a:r>
              <a:rPr lang="zh-CN" altLang="en-US"/>
              <a:t>在每一次匹配过程中，我们就能够判断后续几次匹配是否会成功，算法的核心就是每次匹配过程中推断出后续完全不可能匹配成功的匹配过程，从而减少比较的趟数，第一次匹配过之后，就可以得出可以直接跳到第四趟再进行判断的结论</a:t>
            </a:r>
            <a:endParaRPr lang="zh-CN" altLang="en-US"/>
          </a:p>
          <a:p>
            <a:r>
              <a:rPr lang="zh-CN" altLang="en-US"/>
              <a:t>next数组实质上就是找出模式串中前后字符重复出现的个数，为了能够跳跃不可能匹配的步骤。</a:t>
            </a:r>
            <a:endParaRPr lang="zh-CN" altLang="en-US"/>
          </a:p>
          <a:p>
            <a:r>
              <a:rPr lang="zh-CN" altLang="en-US"/>
              <a:t>next数组的定义为：next[i]表示模式串A[0]至A[i]这个字串，使得前k个字符等于后k个字符的最大值，特别的k不能取i+i,因为字串一共才i+1个字符，自己跟自己相等毫无意义。</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螺旋矩阵</a:t>
            </a:r>
            <a:r>
              <a:rPr lang="zh-CN" altLang="en-US"/>
              <a:t>题解</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838200" y="1441450"/>
            <a:ext cx="4531995" cy="4813300"/>
          </a:xfrm>
          <a:prstGeom prst="rect">
            <a:avLst/>
          </a:prstGeom>
        </p:spPr>
      </p:pic>
      <p:sp>
        <p:nvSpPr>
          <p:cNvPr id="5" name="文本框 4"/>
          <p:cNvSpPr txBox="1"/>
          <p:nvPr/>
        </p:nvSpPr>
        <p:spPr>
          <a:xfrm>
            <a:off x="5520055" y="1516380"/>
            <a:ext cx="5405120" cy="4738370"/>
          </a:xfrm>
          <a:prstGeom prst="rect">
            <a:avLst/>
          </a:prstGeom>
          <a:noFill/>
        </p:spPr>
        <p:txBody>
          <a:bodyPr wrap="square" rtlCol="0">
            <a:noAutofit/>
          </a:bodyPr>
          <a:p>
            <a:pPr algn="l"/>
            <a:endParaRPr lang="zh-CN" altLang="en-US" dirty="0" smtClean="0">
              <a:solidFill>
                <a:schemeClr val="accent4"/>
              </a:solidFill>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离散数学</a:t>
            </a:r>
            <a:r>
              <a:rPr lang="zh-CN" altLang="en-US"/>
              <a:t>学习</a:t>
            </a:r>
            <a:endParaRPr lang="zh-CN" altLang="en-US"/>
          </a:p>
        </p:txBody>
      </p:sp>
      <p:sp>
        <p:nvSpPr>
          <p:cNvPr id="3" name="内容占位符 2"/>
          <p:cNvSpPr>
            <a:spLocks noGrp="1"/>
          </p:cNvSpPr>
          <p:nvPr>
            <p:ph idx="1"/>
          </p:nvPr>
        </p:nvSpPr>
        <p:spPr>
          <a:xfrm>
            <a:off x="838200" y="1364615"/>
            <a:ext cx="3077845" cy="4813300"/>
          </a:xfrm>
        </p:spPr>
        <p:txBody>
          <a:bodyPr/>
          <a:p>
            <a:r>
              <a:rPr lang="zh-CN" altLang="en-US"/>
              <a:t>全是网课上截的</a:t>
            </a:r>
            <a:r>
              <a:rPr lang="zh-CN" altLang="en-US"/>
              <a:t>东西</a:t>
            </a:r>
            <a:endParaRPr lang="zh-CN" altLang="en-US"/>
          </a:p>
          <a:p>
            <a:r>
              <a:rPr lang="zh-CN" altLang="en-US"/>
              <a:t>离散和数据结构很像，但是比较抽象，速成没什么感悟，就是着急学，东西太多一下应付</a:t>
            </a:r>
            <a:r>
              <a:rPr lang="zh-CN" altLang="en-US"/>
              <a:t>不过来。</a:t>
            </a:r>
            <a:endParaRPr lang="zh-CN" altLang="en-US"/>
          </a:p>
        </p:txBody>
      </p:sp>
      <p:pic>
        <p:nvPicPr>
          <p:cNvPr id="5" name="图片 4"/>
          <p:cNvPicPr>
            <a:picLocks noChangeAspect="1"/>
          </p:cNvPicPr>
          <p:nvPr/>
        </p:nvPicPr>
        <p:blipFill>
          <a:blip r:embed="rId1"/>
          <a:stretch>
            <a:fillRect/>
          </a:stretch>
        </p:blipFill>
        <p:spPr>
          <a:xfrm>
            <a:off x="3916045" y="1429385"/>
            <a:ext cx="3644900" cy="4890135"/>
          </a:xfrm>
          <a:prstGeom prst="rect">
            <a:avLst/>
          </a:prstGeom>
        </p:spPr>
      </p:pic>
      <p:pic>
        <p:nvPicPr>
          <p:cNvPr id="6" name="图片 5"/>
          <p:cNvPicPr>
            <a:picLocks noChangeAspect="1"/>
          </p:cNvPicPr>
          <p:nvPr/>
        </p:nvPicPr>
        <p:blipFill>
          <a:blip r:embed="rId2"/>
          <a:stretch>
            <a:fillRect/>
          </a:stretch>
        </p:blipFill>
        <p:spPr>
          <a:xfrm rot="10800000" flipH="1" flipV="1">
            <a:off x="7560945" y="1429385"/>
            <a:ext cx="4132580" cy="1619250"/>
          </a:xfrm>
          <a:prstGeom prst="rect">
            <a:avLst/>
          </a:prstGeom>
        </p:spPr>
      </p:pic>
      <p:pic>
        <p:nvPicPr>
          <p:cNvPr id="7" name="图片 6"/>
          <p:cNvPicPr>
            <a:picLocks noChangeAspect="1"/>
          </p:cNvPicPr>
          <p:nvPr/>
        </p:nvPicPr>
        <p:blipFill>
          <a:blip r:embed="rId3"/>
          <a:stretch>
            <a:fillRect/>
          </a:stretch>
        </p:blipFill>
        <p:spPr>
          <a:xfrm>
            <a:off x="7560945" y="3117850"/>
            <a:ext cx="4045585" cy="1922145"/>
          </a:xfrm>
          <a:prstGeom prst="rect">
            <a:avLst/>
          </a:prstGeom>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离散数学学习</a:t>
            </a:r>
            <a:endParaRPr lang="zh-CN" altLang="en-US"/>
          </a:p>
        </p:txBody>
      </p:sp>
      <p:pic>
        <p:nvPicPr>
          <p:cNvPr id="4" name="内容占位符 3"/>
          <p:cNvPicPr>
            <a:picLocks noChangeAspect="1"/>
          </p:cNvPicPr>
          <p:nvPr>
            <p:ph idx="1"/>
          </p:nvPr>
        </p:nvPicPr>
        <p:blipFill>
          <a:blip r:embed="rId1"/>
          <a:stretch>
            <a:fillRect/>
          </a:stretch>
        </p:blipFill>
        <p:spPr>
          <a:xfrm>
            <a:off x="966470" y="1224280"/>
            <a:ext cx="3609975" cy="4813300"/>
          </a:xfrm>
          <a:prstGeom prst="rect">
            <a:avLst/>
          </a:prstGeom>
        </p:spPr>
      </p:pic>
      <p:pic>
        <p:nvPicPr>
          <p:cNvPr id="5" name="图片 4"/>
          <p:cNvPicPr>
            <a:picLocks noChangeAspect="1"/>
          </p:cNvPicPr>
          <p:nvPr/>
        </p:nvPicPr>
        <p:blipFill>
          <a:blip r:embed="rId2"/>
          <a:stretch>
            <a:fillRect/>
          </a:stretch>
        </p:blipFill>
        <p:spPr>
          <a:xfrm rot="10800000">
            <a:off x="4733290" y="1224280"/>
            <a:ext cx="6300470" cy="4726940"/>
          </a:xfrm>
          <a:prstGeom prst="rect">
            <a:avLst/>
          </a:prstGeom>
        </p:spPr>
      </p:pic>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下周</a:t>
            </a:r>
            <a:r>
              <a:rPr lang="zh-CN" altLang="en-US"/>
              <a:t>安排</a:t>
            </a:r>
            <a:endParaRPr lang="zh-CN" altLang="en-US"/>
          </a:p>
        </p:txBody>
      </p:sp>
      <p:sp>
        <p:nvSpPr>
          <p:cNvPr id="3" name="内容占位符 2"/>
          <p:cNvSpPr>
            <a:spLocks noGrp="1"/>
          </p:cNvSpPr>
          <p:nvPr>
            <p:ph idx="1"/>
          </p:nvPr>
        </p:nvSpPr>
        <p:spPr/>
        <p:txBody>
          <a:bodyPr/>
          <a:p>
            <a:pPr marL="0" indent="0">
              <a:buNone/>
            </a:pPr>
            <a:r>
              <a:rPr lang="zh-CN" altLang="en-US"/>
              <a:t>这周除了有人问我怎么写</a:t>
            </a:r>
            <a:r>
              <a:rPr lang="en-US" altLang="zh-CN"/>
              <a:t>KMP</a:t>
            </a:r>
            <a:r>
              <a:rPr lang="zh-CN" altLang="en-US"/>
              <a:t>我去临时抱佛脚学了一下，别的事情基本没干，大部分时间都在看离散，做题，做了忘，忘了做。非常</a:t>
            </a:r>
            <a:r>
              <a:rPr lang="zh-CN" altLang="en-US"/>
              <a:t>紧张。</a:t>
            </a:r>
            <a:endParaRPr lang="zh-CN" altLang="en-US"/>
          </a:p>
          <a:p>
            <a:pPr marL="0" indent="0">
              <a:buNone/>
            </a:pPr>
            <a:r>
              <a:rPr lang="zh-CN" altLang="en-US"/>
              <a:t>下周写离散写的头疼了，就去把爬虫做了。好像</a:t>
            </a:r>
            <a:r>
              <a:rPr lang="en-US" altLang="zh-CN"/>
              <a:t>JAVA</a:t>
            </a:r>
            <a:r>
              <a:rPr lang="zh-CN" altLang="en-US"/>
              <a:t>也要考试了，唉，真</a:t>
            </a:r>
            <a:r>
              <a:rPr lang="zh-CN" altLang="en-US"/>
              <a:t>麻烦。</a:t>
            </a: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1"/>
            </p:custDataLst>
          </p:nvPr>
        </p:nvSpPr>
        <p:spPr>
          <a:xfrm>
            <a:off x="838200" y="1200313"/>
            <a:ext cx="8768398" cy="2255687"/>
          </a:xfrm>
        </p:spPr>
        <p:txBody>
          <a:bodyPr/>
          <a:lstStyle/>
          <a:p>
            <a:r>
              <a:rPr lang="en-US" altLang="zh-CN" dirty="0"/>
              <a:t>THANK</a:t>
            </a:r>
            <a:r>
              <a:rPr lang="zh-CN" altLang="en-US" dirty="0"/>
              <a:t> </a:t>
            </a:r>
            <a:r>
              <a:rPr lang="en-US" altLang="zh-CN" dirty="0"/>
              <a:t>YOU</a:t>
            </a:r>
            <a:endParaRPr lang="zh-CN" altLang="en-US" dirty="0"/>
          </a:p>
        </p:txBody>
      </p:sp>
      <p:sp>
        <p:nvSpPr>
          <p:cNvPr id="6" name="公司名"/>
          <p:cNvSpPr>
            <a:spLocks noGrp="1"/>
          </p:cNvSpPr>
          <p:nvPr>
            <p:ph type="body" sz="quarter" idx="13"/>
            <p:custDataLst>
              <p:tags r:id="rId2"/>
            </p:custDataLst>
          </p:nvPr>
        </p:nvSpPr>
        <p:spPr>
          <a:xfrm>
            <a:off x="886326" y="5123536"/>
            <a:ext cx="5711905" cy="834976"/>
          </a:xfrm>
        </p:spPr>
        <p:txBody>
          <a:bodyPr/>
          <a:lstStyle/>
          <a:p>
            <a:r>
              <a:rPr lang="en-US" altLang="zh-CN" dirty="0"/>
              <a:t>YOUR</a:t>
            </a:r>
            <a:r>
              <a:rPr lang="zh-CN" altLang="en-US" dirty="0"/>
              <a:t> </a:t>
            </a:r>
            <a:r>
              <a:rPr lang="en-US" altLang="zh-CN" dirty="0"/>
              <a:t>LOGO</a:t>
            </a:r>
            <a:endParaRPr lang="zh-CN" altLang="en-US" dirty="0"/>
          </a:p>
        </p:txBody>
      </p:sp>
      <p:sp>
        <p:nvSpPr>
          <p:cNvPr id="7" name="日期时间"/>
          <p:cNvSpPr>
            <a:spLocks noGrp="1"/>
          </p:cNvSpPr>
          <p:nvPr>
            <p:ph type="body" sz="quarter" idx="14"/>
            <p:custDataLst>
              <p:tags r:id="rId3"/>
            </p:custDataLst>
          </p:nvPr>
        </p:nvSpPr>
        <p:spPr>
          <a:xfrm>
            <a:off x="3718231" y="3919467"/>
            <a:ext cx="2880000" cy="1025602"/>
          </a:xfrm>
        </p:spPr>
        <p:txBody>
          <a:bodyPr/>
          <a:lstStyle/>
          <a:p>
            <a:pPr algn="l">
              <a:lnSpc>
                <a:spcPct val="130000"/>
              </a:lnSpc>
              <a:buClrTx/>
              <a:buSzTx/>
              <a:buNone/>
            </a:pPr>
            <a:r>
              <a:rPr lang="zh-CN" altLang="en-US" sz="2400">
                <a:solidFill>
                  <a:schemeClr val="tx1"/>
                </a:solidFill>
              </a:rPr>
              <a:t>2023-</a:t>
            </a:r>
            <a:r>
              <a:rPr lang="en-US" altLang="zh-CN" sz="2400">
                <a:solidFill>
                  <a:schemeClr val="tx1"/>
                </a:solidFill>
              </a:rPr>
              <a:t>11</a:t>
            </a:r>
            <a:r>
              <a:rPr lang="zh-CN" altLang="en-US" sz="2400">
                <a:solidFill>
                  <a:schemeClr val="tx1"/>
                </a:solidFill>
              </a:rPr>
              <a:t>-</a:t>
            </a:r>
            <a:r>
              <a:rPr lang="en-US" altLang="zh-CN" sz="2400">
                <a:solidFill>
                  <a:schemeClr val="tx1"/>
                </a:solidFill>
              </a:rPr>
              <a:t>20</a:t>
            </a:r>
            <a:endParaRPr lang="en-US" altLang="zh-CN" sz="2400">
              <a:solidFill>
                <a:schemeClr val="tx1"/>
              </a:solidFill>
            </a:endParaRPr>
          </a:p>
        </p:txBody>
      </p:sp>
      <p:sp>
        <p:nvSpPr>
          <p:cNvPr id="10" name="署名"/>
          <p:cNvSpPr>
            <a:spLocks noGrp="1"/>
          </p:cNvSpPr>
          <p:nvPr>
            <p:ph type="body" sz="quarter" idx="17"/>
            <p:custDataLst>
              <p:tags r:id="rId4"/>
            </p:custDataLst>
          </p:nvPr>
        </p:nvSpPr>
        <p:spPr>
          <a:xfrm>
            <a:off x="886326" y="3921543"/>
            <a:ext cx="2743200" cy="1025602"/>
          </a:xfrm>
        </p:spPr>
        <p:txBody>
          <a:bodyPr>
            <a:normAutofit/>
          </a:bodyPr>
          <a:lstStyle/>
          <a:p>
            <a:pPr algn="l">
              <a:lnSpc>
                <a:spcPct val="130000"/>
              </a:lnSpc>
              <a:buClrTx/>
              <a:buSzTx/>
              <a:buNone/>
            </a:pPr>
            <a:r>
              <a:rPr lang="zh-CN" altLang="en-US" sz="2400">
                <a:solidFill>
                  <a:schemeClr val="tx1"/>
                </a:solidFill>
              </a:rPr>
              <a:t>刘思洲</a:t>
            </a:r>
            <a:endParaRPr lang="zh-CN" altLang="en-US" sz="2400">
              <a:solidFill>
                <a:schemeClr val="tx1"/>
              </a:solidFill>
            </a:endParaRPr>
          </a:p>
        </p:txBody>
      </p:sp>
    </p:spTree>
    <p:custDataLst>
      <p:tags r:id="rId5"/>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
  <p:tag name="KSO_WM_UNIT_LAYERLEVEL" val="1"/>
  <p:tag name="KSO_WM_TAG_VERSION" val="1.0"/>
  <p:tag name="KSO_WM_BEAUTIFY_FLAG" val="#wm#"/>
  <p:tag name="KSO_WM_UNIT_TYPE" val="i"/>
  <p:tag name="KSO_WM_UNIT_INDEX" val="1"/>
</p:tagLst>
</file>

<file path=ppt/tags/tag1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0"/>
  <p:tag name="KSO_WM_UNIT_LAYERLEVEL" val="1"/>
  <p:tag name="KSO_WM_TAG_VERSION" val="1.0"/>
  <p:tag name="KSO_WM_UNIT_TYPE" val="i"/>
  <p:tag name="KSO_WM_UNIT_INDEX" val="10"/>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VALUE" val="396"/>
  <p:tag name="KSO_WM_UNIT_TYPE" val="f"/>
  <p:tag name="KSO_WM_UNIT_INDEX"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1.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
  <p:tag name="KSO_WM_UNIT_LAYERLEVEL" val="1"/>
  <p:tag name="KSO_WM_TAG_VERSION" val="1.0"/>
  <p:tag name="KSO_WM_UNIT_TYPE" val="i"/>
  <p:tag name="KSO_WM_UNIT_INDEX" val="1"/>
</p:tagLst>
</file>

<file path=ppt/tags/tag1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1"/>
  <p:tag name="KSO_WM_UNIT_LAYERLEVEL" val="1"/>
  <p:tag name="KSO_WM_TAG_VERSION" val="1.0"/>
  <p:tag name="KSO_WM_UNIT_TYPE" val="i"/>
  <p:tag name="KSO_WM_UNIT_INDEX" val="11"/>
</p:tagLst>
</file>

<file path=ppt/tags/tag11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
  <p:tag name="KSO_WM_UNIT_LAYERLEVEL" val="1"/>
  <p:tag name="KSO_WM_TAG_VERSION" val="1.0"/>
  <p:tag name="KSO_WM_UNIT_TYPE" val="i"/>
  <p:tag name="KSO_WM_UNIT_INDEX" val="2"/>
</p:tagLst>
</file>

<file path=ppt/tags/tag11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3"/>
  <p:tag name="KSO_WM_UNIT_LAYERLEVEL" val="1"/>
  <p:tag name="KSO_WM_TAG_VERSION" val="1.0"/>
  <p:tag name="KSO_WM_UNIT_TYPE" val="i"/>
  <p:tag name="KSO_WM_UNIT_INDEX" val="3"/>
</p:tagLst>
</file>

<file path=ppt/tags/tag11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4"/>
  <p:tag name="KSO_WM_UNIT_LAYERLEVEL" val="1"/>
  <p:tag name="KSO_WM_TAG_VERSION" val="1.0"/>
  <p:tag name="KSO_WM_UNIT_TYPE" val="i"/>
  <p:tag name="KSO_WM_UNIT_INDEX" val="4"/>
</p:tagLst>
</file>

<file path=ppt/tags/tag11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5"/>
  <p:tag name="KSO_WM_UNIT_LAYERLEVEL" val="1"/>
  <p:tag name="KSO_WM_TAG_VERSION" val="1.0"/>
  <p:tag name="KSO_WM_UNIT_TYPE" val="i"/>
  <p:tag name="KSO_WM_UNIT_INDEX" val="5"/>
</p:tagLst>
</file>

<file path=ppt/tags/tag11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6"/>
  <p:tag name="KSO_WM_UNIT_LAYERLEVEL" val="1"/>
  <p:tag name="KSO_WM_TAG_VERSION" val="1.0"/>
  <p:tag name="KSO_WM_UNIT_TYPE" val="i"/>
  <p:tag name="KSO_WM_UNIT_INDEX" val="6"/>
</p:tagLst>
</file>

<file path=ppt/tags/tag11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7"/>
  <p:tag name="KSO_WM_UNIT_LAYERLEVEL" val="1"/>
  <p:tag name="KSO_WM_TAG_VERSION" val="1.0"/>
  <p:tag name="KSO_WM_UNIT_TYPE" val="i"/>
  <p:tag name="KSO_WM_UNIT_INDEX" val="7"/>
</p:tagLst>
</file>

<file path=ppt/tags/tag11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8"/>
  <p:tag name="KSO_WM_UNIT_LAYERLEVEL" val="1"/>
  <p:tag name="KSO_WM_TAG_VERSION" val="1.0"/>
  <p:tag name="KSO_WM_UNIT_TYPE" val="i"/>
  <p:tag name="KSO_WM_UNIT_INDEX" val="8"/>
</p:tagLst>
</file>

<file path=ppt/tags/tag11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9"/>
  <p:tag name="KSO_WM_UNIT_LAYERLEVEL" val="1"/>
  <p:tag name="KSO_WM_TAG_VERSION" val="1.0"/>
  <p:tag name="KSO_WM_UNIT_TYPE" val="i"/>
  <p:tag name="KSO_WM_UNIT_INDEX" val="9"/>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0"/>
  <p:tag name="KSO_WM_UNIT_LAYERLEVEL" val="1"/>
  <p:tag name="KSO_WM_TAG_VERSION" val="1.0"/>
  <p:tag name="KSO_WM_BEAUTIFY_FLAG" val="#wm#"/>
  <p:tag name="KSO_WM_UNIT_TYPE" val="i"/>
  <p:tag name="KSO_WM_UNIT_INDEX" val="10"/>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1"/>
  <p:tag name="KSO_WM_UNIT_LAYERLEVEL" val="1"/>
  <p:tag name="KSO_WM_TAG_VERSION" val="1.0"/>
  <p:tag name="KSO_WM_BEAUTIFY_FLAG" val="#wm#"/>
  <p:tag name="KSO_WM_UNIT_TYPE" val="i"/>
  <p:tag name="KSO_WM_UNIT_INDEX" val="11"/>
</p:tagLst>
</file>

<file path=ppt/tags/tag1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2"/>
  <p:tag name="KSO_WM_UNIT_LAYERLEVEL" val="1"/>
  <p:tag name="KSO_WM_TAG_VERSION" val="1.0"/>
  <p:tag name="KSO_WM_UNIT_TYPE" val="i"/>
  <p:tag name="KSO_WM_UNIT_INDEX" val="12"/>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2"/>
  <p:tag name="KSO_WM_UNIT_LAYERLEVEL" val="1"/>
  <p:tag name="KSO_WM_TAG_VERSION" val="1.0"/>
  <p:tag name="KSO_WM_BEAUTIFY_FLAG" val="#wm#"/>
  <p:tag name="KSO_WM_UNIT_TYPE" val="i"/>
  <p:tag name="KSO_WM_UNIT_INDEX" val="1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3"/>
  <p:tag name="KSO_WM_UNIT_LAYERLEVEL" val="1"/>
  <p:tag name="KSO_WM_TAG_VERSION" val="1.0"/>
  <p:tag name="KSO_WM_BEAUTIFY_FLAG" val="#wm#"/>
  <p:tag name="KSO_WM_UNIT_TYPE" val="i"/>
  <p:tag name="KSO_WM_UNIT_INDEX" val="13"/>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4"/>
  <p:tag name="KSO_WM_UNIT_LAYERLEVEL" val="1"/>
  <p:tag name="KSO_WM_TAG_VERSION" val="1.0"/>
  <p:tag name="KSO_WM_BEAUTIFY_FLAG" val="#wm#"/>
  <p:tag name="KSO_WM_UNIT_TYPE" val="i"/>
  <p:tag name="KSO_WM_UNIT_INDEX" val="14"/>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5"/>
  <p:tag name="KSO_WM_UNIT_LAYERLEVEL" val="1"/>
  <p:tag name="KSO_WM_TAG_VERSION" val="1.0"/>
  <p:tag name="KSO_WM_BEAUTIFY_FLAG" val="#wm#"/>
  <p:tag name="KSO_WM_UNIT_TYPE" val="i"/>
  <p:tag name="KSO_WM_UNIT_INDEX" val="15"/>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NOCLEAR" val="0"/>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3"/>
  <p:tag name="KSO_WM_UNIT_LAYERLEVEL" val="1"/>
  <p:tag name="KSO_WM_TAG_VERSION" val="1.0"/>
  <p:tag name="KSO_WM_BEAUTIFY_FLAG" val="#wm#"/>
  <p:tag name="KSO_WM_UNIT_PRESET_TEXT" val="公司名占位符"/>
  <p:tag name="KSO_WM_UNIT_NOCLEAR" val="0"/>
  <p:tag name="KSO_WM_UNIT_VALUE" val="81"/>
  <p:tag name="KSO_WM_UNIT_TYPE" val="f"/>
  <p:tag name="KSO_WM_UNIT_INDEX" val="3"/>
  <p:tag name="KSO_WM_UNIT_SUBTYPE" val="g"/>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2"/>
  <p:tag name="KSO_WM_UNIT_LAYERLEVEL" val="1"/>
  <p:tag name="KSO_WM_TAG_VERSION" val="1.0"/>
  <p:tag name="KSO_WM_BEAUTIFY_FLAG" val="#wm#"/>
  <p:tag name="KSO_WM_UNIT_SUBTYPE" val="c"/>
  <p:tag name="KSO_WM_UNIT_PRESET_TEXT" val="日期时间占位符"/>
  <p:tag name="KSO_WM_UNIT_NOCLEAR" val="0"/>
  <p:tag name="KSO_WM_UNIT_VALUE" val="8"/>
  <p:tag name="KSO_WM_UNIT_TYPE" val="f"/>
  <p:tag name="KSO_WM_UNIT_INDEX" val="2"/>
</p:tagLst>
</file>

<file path=ppt/tags/tag1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3"/>
  <p:tag name="KSO_WM_UNIT_LAYERLEVEL" val="1"/>
  <p:tag name="KSO_WM_TAG_VERSION" val="1.0"/>
  <p:tag name="KSO_WM_UNIT_TYPE" val="i"/>
  <p:tag name="KSO_WM_UNIT_INDEX" val="13"/>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5"/>
  <p:tag name="KSO_WM_UNIT_LAYERLEVEL" val="1"/>
  <p:tag name="KSO_WM_TAG_VERSION" val="1.0"/>
  <p:tag name="KSO_WM_BEAUTIFY_FLAG" val="#wm#"/>
  <p:tag name="KSO_WM_UNIT_SUBTYPE" val="b"/>
  <p:tag name="KSO_WM_UNIT_PRESET_TEXT" val="署名占位符"/>
  <p:tag name="KSO_WM_UNIT_NOCLEAR" val="0"/>
  <p:tag name="KSO_WM_UNIT_VALUE" val="8"/>
  <p:tag name="KSO_WM_UNIT_TYPE" val="f"/>
  <p:tag name="KSO_WM_UNIT_INDEX" val="5"/>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UNIT_ISCONTENTSTITLE" val="0"/>
  <p:tag name="KSO_WM_UNIT_ISNUMDGMTITLE" val="0"/>
  <p:tag name="KSO_WM_UNIT_NOCLEAR" val="0"/>
  <p:tag name="KSO_WM_TEMPLATE_CATEGORY" val="custom"/>
  <p:tag name="KSO_WM_TEMPLATE_INDEX" val="20230979"/>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UNIT_NOCLEAR" val="0"/>
  <p:tag name="KSO_WM_TEMPLATE_CATEGORY" val="custom"/>
  <p:tag name="KSO_WM_TEMPLATE_INDEX" val="20230979"/>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6.xml><?xml version="1.0" encoding="utf-8"?>
<p:tagLst xmlns:p="http://schemas.openxmlformats.org/presentationml/2006/main">
  <p:tag name="KSO_WM_TEMPLATE_SUBCATEGORY" val="29"/>
  <p:tag name="KSO_WM_TEMPLATE_MASTER_TYPE" val="0"/>
  <p:tag name="KSO_WM_TEMPLATE_COLOR_TYPE" val="0"/>
  <p:tag name="KSO_WM_TAG_VERSION" val="1.0"/>
  <p:tag name="KSO_WM_BEAUTIFY_FLAG" val="#wm#"/>
  <p:tag name="KSO_WM_TEMPLATE_CATEGORY" val="custom"/>
  <p:tag name="KSO_WM_TEMPLATE_INDEX" val="20230979"/>
  <p:tag name="KSO_WM_TEMPLATE_THUMBS_INDEX" val="1、9"/>
</p:tagLst>
</file>

<file path=ppt/tags/tag137.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0979_1*a*1"/>
  <p:tag name="KSO_WM_TEMPLATE_CATEGORY" val="custom"/>
  <p:tag name="KSO_WM_TEMPLATE_INDEX" val="20230979"/>
  <p:tag name="KSO_WM_UNIT_LAYERLEVEL" val="1"/>
  <p:tag name="KSO_WM_TAG_VERSION" val="1.0"/>
  <p:tag name="KSO_WM_BEAUTIFY_FLAG" val="#wm#"/>
  <p:tag name="KSO_WM_UNIT_PRESET_TEXT" val="单击此处添加文档&#10;标题内容"/>
</p:tagLst>
</file>

<file path=ppt/tags/tag138.xml><?xml version="1.0" encoding="utf-8"?>
<p:tagLst xmlns:p="http://schemas.openxmlformats.org/presentationml/2006/main">
  <p:tag name="KSO_WM_UNIT_NOCLEAR" val="0"/>
  <p:tag name="KSO_WM_UNIT_VALUE" val="36"/>
  <p:tag name="KSO_WM_UNIT_HIGHLIGHT" val="0"/>
  <p:tag name="KSO_WM_UNIT_COMPATIBLE" val="0"/>
  <p:tag name="KSO_WM_UNIT_DIAGRAM_ISNUMVISUAL" val="0"/>
  <p:tag name="KSO_WM_UNIT_DIAGRAM_ISREFERUNIT" val="0"/>
  <p:tag name="KSO_WM_UNIT_TYPE" val="f"/>
  <p:tag name="KSO_WM_UNIT_INDEX" val="2"/>
  <p:tag name="KSO_WM_UNIT_ID" val="custom20230979_1*f*2"/>
  <p:tag name="KSO_WM_TEMPLATE_CATEGORY" val="custom"/>
  <p:tag name="KSO_WM_TEMPLATE_INDEX" val="20230979"/>
  <p:tag name="KSO_WM_UNIT_LAYERLEVEL" val="1"/>
  <p:tag name="KSO_WM_TAG_VERSION" val="1.0"/>
  <p:tag name="KSO_WM_BEAUTIFY_FLAG" val="#wm#"/>
  <p:tag name="KSO_WM_UNIT_SUBTYPE" val="g"/>
  <p:tag name="KSO_WM_UNIT_PRESET_TEXT" val="YOUR LOGO"/>
</p:tagLst>
</file>

<file path=ppt/tags/tag139.xml><?xml version="1.0" encoding="utf-8"?>
<p:tagLst xmlns:p="http://schemas.openxmlformats.org/presentationml/2006/main">
  <p:tag name="KSO_WM_UNIT_SUBTYPE" val="c"/>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1"/>
  <p:tag name="KSO_WM_UNIT_ID" val="custom20230979_1*f*1"/>
  <p:tag name="KSO_WM_TEMPLATE_CATEGORY" val="custom"/>
  <p:tag name="KSO_WM_TEMPLATE_INDEX" val="20230979"/>
  <p:tag name="KSO_WM_UNIT_LAYERLEVEL" val="1"/>
  <p:tag name="KSO_WM_TAG_VERSION" val="1.0"/>
  <p:tag name="KSO_WM_BEAUTIFY_FLAG" val="#wm#"/>
  <p:tag name="KSO_WM_UNIT_PRESET_TEXT" val="汇报时间：20XX/XX/XX"/>
</p:tagLst>
</file>

<file path=ppt/tags/tag1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4"/>
  <p:tag name="KSO_WM_UNIT_LAYERLEVEL" val="1"/>
  <p:tag name="KSO_WM_TAG_VERSION" val="1.0"/>
  <p:tag name="KSO_WM_UNIT_TYPE" val="i"/>
  <p:tag name="KSO_WM_UNIT_INDEX" val="14"/>
</p:tagLst>
</file>

<file path=ppt/tags/tag140.xml><?xml version="1.0" encoding="utf-8"?>
<p:tagLst xmlns:p="http://schemas.openxmlformats.org/presentationml/2006/main">
  <p:tag name="KSO_WM_UNIT_NOCLEAR" val="0"/>
  <p:tag name="KSO_WM_UNIT_VALUE" val="33"/>
  <p:tag name="KSO_WM_UNIT_HIGHLIGHT" val="0"/>
  <p:tag name="KSO_WM_UNIT_COMPATIBLE" val="0"/>
  <p:tag name="KSO_WM_UNIT_DIAGRAM_ISNUMVISUAL" val="0"/>
  <p:tag name="KSO_WM_UNIT_DIAGRAM_ISREFERUNIT" val="0"/>
  <p:tag name="KSO_WM_UNIT_TYPE" val="f"/>
  <p:tag name="KSO_WM_UNIT_INDEX" val="3"/>
  <p:tag name="KSO_WM_UNIT_ID" val="custom20230979_1*f*3"/>
  <p:tag name="KSO_WM_TEMPLATE_CATEGORY" val="custom"/>
  <p:tag name="KSO_WM_TEMPLATE_INDEX" val="20230979"/>
  <p:tag name="KSO_WM_UNIT_LAYERLEVEL" val="1"/>
  <p:tag name="KSO_WM_TAG_VERSION" val="1.0"/>
  <p:tag name="KSO_WM_BEAUTIFY_FLAG" val="#wm#"/>
  <p:tag name="KSO_WM_UNIT_SUBTYPE" val="b"/>
  <p:tag name="KSO_WM_UNIT_PRESET_TEXT" val="汇报人：WPS"/>
</p:tagLst>
</file>

<file path=ppt/tags/tag141.xml><?xml version="1.0" encoding="utf-8"?>
<p:tagLst xmlns:p="http://schemas.openxmlformats.org/presentationml/2006/main">
  <p:tag name="KSO_WM_SLIDE_ID" val="custom20230979_1"/>
  <p:tag name="KSO_WM_TEMPLATE_SUBCATEGORY" val="29"/>
  <p:tag name="KSO_WM_TEMPLATE_MASTER_TYPE" val="0"/>
  <p:tag name="KSO_WM_TEMPLATE_COLOR_TYPE" val="0"/>
  <p:tag name="KSO_WM_SLIDE_ITEM_CNT" val="0"/>
  <p:tag name="KSO_WM_SLIDE_INDEX" val="1"/>
  <p:tag name="KSO_WM_TAG_VERSION" val="1.0"/>
  <p:tag name="KSO_WM_BEAUTIFY_FLAG" val="#wm#"/>
  <p:tag name="KSO_WM_TEMPLATE_CATEGORY" val="custom"/>
  <p:tag name="KSO_WM_TEMPLATE_INDEX" val="20230979"/>
  <p:tag name="KSO_WM_SLIDE_LAYOUT" val="a_f"/>
  <p:tag name="KSO_WM_SLIDE_LAYOUT_CNT" val="1_3"/>
  <p:tag name="KSO_WM_SLIDE_TYPE" val="title"/>
  <p:tag name="KSO_WM_SLIDE_SUBTYPE" val="pureTxt"/>
  <p:tag name="KSO_WM_TEMPLATE_THUMBS_INDEX" val="1、9"/>
</p:tagLst>
</file>

<file path=ppt/tags/tag142.xml><?xml version="1.0" encoding="utf-8"?>
<p:tagLst xmlns:p="http://schemas.openxmlformats.org/presentationml/2006/main">
  <p:tag name="KSO_WM_BEAUTIFY_FLAG" val="#wm#"/>
  <p:tag name="KSO_WM_TEMPLATE_CATEGORY" val="custom"/>
  <p:tag name="KSO_WM_TEMPLATE_INDEX" val="20230979"/>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wm#"/>
  <p:tag name="KSO_WM_TEMPLATE_CATEGORY" val="custom"/>
  <p:tag name="KSO_WM_TEMPLATE_INDEX" val="20230979"/>
</p:tagLst>
</file>

<file path=ppt/tags/tag145.xml><?xml version="1.0" encoding="utf-8"?>
<p:tagLst xmlns:p="http://schemas.openxmlformats.org/presentationml/2006/main">
  <p:tag name="KSO_WM_BEAUTIFY_FLAG" val="#wm#"/>
  <p:tag name="KSO_WM_TEMPLATE_CATEGORY" val="custom"/>
  <p:tag name="KSO_WM_TEMPLATE_INDEX" val="20230979"/>
</p:tagLst>
</file>

<file path=ppt/tags/tag146.xml><?xml version="1.0" encoding="utf-8"?>
<p:tagLst xmlns:p="http://schemas.openxmlformats.org/presentationml/2006/main">
  <p:tag name="KSO_WM_BEAUTIFY_FLAG" val="#wm#"/>
  <p:tag name="KSO_WM_TEMPLATE_CATEGORY" val="custom"/>
  <p:tag name="KSO_WM_TEMPLATE_INDEX" val="20230979"/>
</p:tagLst>
</file>

<file path=ppt/tags/tag147.xml><?xml version="1.0" encoding="utf-8"?>
<p:tagLst xmlns:p="http://schemas.openxmlformats.org/presentationml/2006/main">
  <p:tag name="KSO_WM_BEAUTIFY_FLAG" val="#wm#"/>
  <p:tag name="KSO_WM_TEMPLATE_CATEGORY" val="custom"/>
  <p:tag name="KSO_WM_TEMPLATE_INDEX" val="20230979"/>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79_9*a*1"/>
  <p:tag name="KSO_WM_TEMPLATE_CATEGORY" val="custom"/>
  <p:tag name="KSO_WM_TEMPLATE_INDEX" val="20230979"/>
  <p:tag name="KSO_WM_UNIT_LAYERLEVEL" val="1"/>
  <p:tag name="KSO_WM_TAG_VERSION" val="1.0"/>
  <p:tag name="KSO_WM_BEAUTIFY_FLAG" val="#wm#"/>
  <p:tag name="KSO_WM_UNIT_ISCONTENTSTITLE" val="0"/>
  <p:tag name="KSO_WM_UNIT_ISNUMDGMTITLE" val="0"/>
  <p:tag name="KSO_WM_UNIT_NOCLEAR" val="1"/>
  <p:tag name="KSO_WM_UNIT_TYPE" val="a"/>
  <p:tag name="KSO_WM_UNIT_INDEX" val="1"/>
  <p:tag name="KSO_WM_UNIT_PRESET_TEXT" val="THANK YOU"/>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79_9*f*2"/>
  <p:tag name="KSO_WM_TEMPLATE_CATEGORY" val="custom"/>
  <p:tag name="KSO_WM_TEMPLATE_INDEX" val="20230979"/>
  <p:tag name="KSO_WM_UNIT_LAYERLEVEL" val="1"/>
  <p:tag name="KSO_WM_TAG_VERSION" val="1.0"/>
  <p:tag name="KSO_WM_BEAUTIFY_FLAG" val="#wm#"/>
  <p:tag name="KSO_WM_UNIT_NOCLEAR" val="0"/>
  <p:tag name="KSO_WM_UNIT_VALUE" val="81"/>
  <p:tag name="KSO_WM_UNIT_TYPE" val="f"/>
  <p:tag name="KSO_WM_UNIT_INDEX" val="2"/>
  <p:tag name="KSO_WM_UNIT_SUBTYPE" val="g"/>
  <p:tag name="KSO_WM_UNIT_PRESET_TEXT" val="YOUR LOGO"/>
</p:tagLst>
</file>

<file path=ppt/tags/tag1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5"/>
  <p:tag name="KSO_WM_UNIT_LAYERLEVEL" val="1"/>
  <p:tag name="KSO_WM_TAG_VERSION" val="1.0"/>
  <p:tag name="KSO_WM_UNIT_TYPE" val="i"/>
  <p:tag name="KSO_WM_UNIT_INDEX" val="15"/>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79_9*f*1"/>
  <p:tag name="KSO_WM_TEMPLATE_CATEGORY" val="custom"/>
  <p:tag name="KSO_WM_TEMPLATE_INDEX" val="20230979"/>
  <p:tag name="KSO_WM_UNIT_LAYERLEVEL" val="1"/>
  <p:tag name="KSO_WM_TAG_VERSION" val="1.0"/>
  <p:tag name="KSO_WM_BEAUTIFY_FLAG" val="#wm#"/>
  <p:tag name="KSO_WM_UNIT_SUBTYPE" val="c"/>
  <p:tag name="KSO_WM_UNIT_NOCLEAR" val="0"/>
  <p:tag name="KSO_WM_UNIT_VALUE" val="8"/>
  <p:tag name="KSO_WM_UNIT_TYPE" val="f"/>
  <p:tag name="KSO_WM_UNIT_INDEX" val="1"/>
  <p:tag name="KSO_WM_UNIT_PRESET_TEXT" val="汇报时间：20XX/XX/XX"/>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79_9*f*3"/>
  <p:tag name="KSO_WM_TEMPLATE_CATEGORY" val="custom"/>
  <p:tag name="KSO_WM_TEMPLATE_INDEX" val="20230979"/>
  <p:tag name="KSO_WM_UNIT_LAYERLEVEL" val="1"/>
  <p:tag name="KSO_WM_TAG_VERSION" val="1.0"/>
  <p:tag name="KSO_WM_BEAUTIFY_FLAG" val="#wm#"/>
  <p:tag name="KSO_WM_UNIT_SUBTYPE" val="b"/>
  <p:tag name="KSO_WM_UNIT_NOCLEAR" val="0"/>
  <p:tag name="KSO_WM_UNIT_VALUE" val="48"/>
  <p:tag name="KSO_WM_UNIT_TYPE" val="f"/>
  <p:tag name="KSO_WM_UNIT_INDEX" val="3"/>
  <p:tag name="KSO_WM_UNIT_PRESET_TEXT" val="汇报人：WPS"/>
</p:tagLst>
</file>

<file path=ppt/tags/tag152.xml><?xml version="1.0" encoding="utf-8"?>
<p:tagLst xmlns:p="http://schemas.openxmlformats.org/presentationml/2006/main">
  <p:tag name="KSO_WM_SLIDE_ID" val="custom20230979_9"/>
  <p:tag name="KSO_WM_TEMPLATE_SUBCATEGORY" val="29"/>
  <p:tag name="KSO_WM_TEMPLATE_MASTER_TYPE" val="0"/>
  <p:tag name="KSO_WM_TEMPLATE_COLOR_TYPE" val="0"/>
  <p:tag name="KSO_WM_SLIDE_ITEM_CNT" val="0"/>
  <p:tag name="KSO_WM_SLIDE_INDEX" val="9"/>
  <p:tag name="KSO_WM_TAG_VERSION" val="1.0"/>
  <p:tag name="KSO_WM_BEAUTIFY_FLAG" val="#wm#"/>
  <p:tag name="KSO_WM_TEMPLATE_CATEGORY" val="custom"/>
  <p:tag name="KSO_WM_TEMPLATE_INDEX" val="20230979"/>
  <p:tag name="KSO_WM_SLIDE_TYPE" val="endPage"/>
  <p:tag name="KSO_WM_SLIDE_SUBTYPE" val="pureTxt"/>
  <p:tag name="KSO_WM_SLIDE_LAYOUT" val="a_f"/>
  <p:tag name="KSO_WM_SLIDE_LAYOUT_CNT" val="1_3"/>
</p:tagLst>
</file>

<file path=ppt/tags/tag153.xml><?xml version="1.0" encoding="utf-8"?>
<p:tagLst xmlns:p="http://schemas.openxmlformats.org/presentationml/2006/main">
  <p:tag name="COMMONDATA" val="eyJoZGlkIjoiMzhiYThjNDJhMzMxM2E5MDcwZmE0MjZlZWMzNDQzMjkifQ=="/>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6"/>
  <p:tag name="KSO_WM_UNIT_LAYERLEVEL" val="1"/>
  <p:tag name="KSO_WM_TAG_VERSION" val="1.0"/>
  <p:tag name="KSO_WM_BEAUTIFY_FLAG" val="#wm#"/>
  <p:tag name="KSO_WM_UNIT_TYPE" val="i"/>
  <p:tag name="KSO_WM_UNIT_INDEX" val="16"/>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7"/>
  <p:tag name="KSO_WM_UNIT_LAYERLEVEL" val="1"/>
  <p:tag name="KSO_WM_TAG_VERSION" val="1.0"/>
  <p:tag name="KSO_WM_BEAUTIFY_FLAG" val="#wm#"/>
  <p:tag name="KSO_WM_UNIT_TYPE" val="i"/>
  <p:tag name="KSO_WM_UNIT_INDEX" val="17"/>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8"/>
  <p:tag name="KSO_WM_UNIT_LAYERLEVEL" val="1"/>
  <p:tag name="KSO_WM_TAG_VERSION" val="1.0"/>
  <p:tag name="KSO_WM_BEAUTIFY_FLAG" val="#wm#"/>
  <p:tag name="KSO_WM_UNIT_TYPE" val="i"/>
  <p:tag name="KSO_WM_UNIT_INDEX" val="18"/>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9"/>
  <p:tag name="KSO_WM_UNIT_LAYERLEVEL" val="1"/>
  <p:tag name="KSO_WM_TAG_VERSION" val="1.0"/>
  <p:tag name="KSO_WM_BEAUTIFY_FLAG" val="#wm#"/>
  <p:tag name="KSO_WM_UNIT_TYPE" val="i"/>
  <p:tag name="KSO_WM_UNIT_INDEX" val="19"/>
</p:tagLst>
</file>

<file path=ppt/tags/tag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2"/>
  <p:tag name="KSO_WM_UNIT_LAYERLEVEL" val="1"/>
  <p:tag name="KSO_WM_TAG_VERSION" val="1.0"/>
  <p:tag name="KSO_WM_UNIT_TYPE" val="i"/>
  <p:tag name="KSO_WM_UNIT_INDEX" val="2"/>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20"/>
  <p:tag name="KSO_WM_UNIT_LAYERLEVEL" val="1"/>
  <p:tag name="KSO_WM_TAG_VERSION" val="1.0"/>
  <p:tag name="KSO_WM_BEAUTIFY_FLAG" val="#wm#"/>
  <p:tag name="KSO_WM_UNIT_TYPE" val="i"/>
  <p:tag name="KSO_WM_UNIT_INDEX" val="20"/>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21"/>
  <p:tag name="KSO_WM_UNIT_LAYERLEVEL" val="1"/>
  <p:tag name="KSO_WM_TAG_VERSION" val="1.0"/>
  <p:tag name="KSO_WM_BEAUTIFY_FLAG" val="#wm#"/>
  <p:tag name="KSO_WM_UNIT_TYPE" val="i"/>
  <p:tag name="KSO_WM_UNIT_INDEX" val="2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22"/>
  <p:tag name="KSO_WM_UNIT_LAYERLEVEL" val="1"/>
  <p:tag name="KSO_WM_TAG_VERSION" val="1.0"/>
  <p:tag name="KSO_WM_BEAUTIFY_FLAG" val="#wm#"/>
  <p:tag name="KSO_WM_UNIT_TYPE" val="i"/>
  <p:tag name="KSO_WM_UNIT_INDEX" val="22"/>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3"/>
  <p:tag name="KSO_WM_UNIT_LAYERLEVEL" val="1"/>
  <p:tag name="KSO_WM_TAG_VERSION" val="1.0"/>
  <p:tag name="KSO_WM_BEAUTIFY_FLAG" val="#wm#"/>
  <p:tag name="KSO_WM_UNIT_PRESET_TEXT" val="公司名占位符"/>
  <p:tag name="KSO_WM_UNIT_NOCLEAR" val="0"/>
  <p:tag name="KSO_WM_UNIT_VALUE" val="36"/>
  <p:tag name="KSO_WM_UNIT_TYPE" val="f"/>
  <p:tag name="KSO_WM_UNIT_INDEX" val="3"/>
  <p:tag name="KSO_WM_UNIT_SUBTYPE" val="g"/>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1"/>
  <p:tag name="KSO_WM_UNIT_LAYERLEVEL" val="1"/>
  <p:tag name="KSO_WM_TAG_VERSION" val="1.0"/>
  <p:tag name="KSO_WM_BEAUTIFY_FLAG" val="#wm#"/>
  <p:tag name="KSO_WM_UNIT_SUBTYPE" val="c"/>
  <p:tag name="KSO_WM_UNIT_PRESET_TEXT" val="日期时间占位符"/>
  <p:tag name="KSO_WM_UNIT_NOCLEAR" val="0"/>
  <p:tag name="KSO_WM_UNIT_VALUE" val="8"/>
  <p:tag name="KSO_WM_UNIT_TYPE" val="f"/>
  <p:tag name="KSO_WM_UNIT_INDEX"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4"/>
  <p:tag name="KSO_WM_UNIT_LAYERLEVEL" val="1"/>
  <p:tag name="KSO_WM_TAG_VERSION" val="1.0"/>
  <p:tag name="KSO_WM_BEAUTIFY_FLAG" val="#wm#"/>
  <p:tag name="KSO_WM_UNIT_SUBTYPE" val="b"/>
  <p:tag name="KSO_WM_UNIT_PRESET_TEXT" val="署名占位符"/>
  <p:tag name="KSO_WM_UNIT_NOCLEAR" val="0"/>
  <p:tag name="KSO_WM_UNIT_VALUE" val="8"/>
  <p:tag name="KSO_WM_UNIT_TYPE" val="f"/>
  <p:tag name="KSO_WM_UNIT_INDEX" val="4"/>
</p:tagLst>
</file>

<file path=ppt/tags/tag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
  <p:tag name="KSO_WM_UNIT_LAYERLEVEL" val="1"/>
  <p:tag name="KSO_WM_TAG_VERSION" val="1.0"/>
  <p:tag name="KSO_WM_UNIT_TYPE" val="i"/>
  <p:tag name="KSO_WM_UNIT_INDEX" val="3"/>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VALUE" val="330"/>
  <p:tag name="KSO_WM_UNIT_TYPE" val="f"/>
  <p:tag name="KSO_WM_UNIT_INDEX"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
  <p:tag name="KSO_WM_UNIT_LAYERLEVEL" val="1"/>
  <p:tag name="KSO_WM_TAG_VERSION" val="1.0"/>
  <p:tag name="KSO_WM_BEAUTIFY_FLAG" val="#wm#"/>
  <p:tag name="KSO_WM_UNIT_TYPE" val="i"/>
  <p:tag name="KSO_WM_UNIT_INDEX"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2"/>
  <p:tag name="KSO_WM_UNIT_LAYERLEVEL" val="1"/>
  <p:tag name="KSO_WM_TAG_VERSION" val="1.0"/>
  <p:tag name="KSO_WM_BEAUTIFY_FLAG" val="#wm#"/>
  <p:tag name="KSO_WM_UNIT_TYPE" val="i"/>
  <p:tag name="KSO_WM_UNIT_INDEX" val="2"/>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3"/>
  <p:tag name="KSO_WM_UNIT_LAYERLEVEL" val="1"/>
  <p:tag name="KSO_WM_TAG_VERSION" val="1.0"/>
  <p:tag name="KSO_WM_BEAUTIFY_FLAG" val="#wm#"/>
  <p:tag name="KSO_WM_UNIT_TYPE" val="i"/>
  <p:tag name="KSO_WM_UNIT_INDEX" val="3"/>
</p:tagLst>
</file>

<file path=ppt/tags/tag3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4"/>
  <p:tag name="KSO_WM_UNIT_LAYERLEVEL" val="1"/>
  <p:tag name="KSO_WM_TAG_VERSION" val="1.0"/>
  <p:tag name="KSO_WM_UNIT_TYPE" val="i"/>
  <p:tag name="KSO_WM_UNIT_INDEX" val="4"/>
</p:tagLst>
</file>

<file path=ppt/tags/tag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
  <p:tag name="KSO_WM_UNIT_LAYERLEVEL" val="1"/>
  <p:tag name="KSO_WM_TAG_VERSION" val="1.0"/>
  <p:tag name="KSO_WM_UNIT_TYPE" val="i"/>
  <p:tag name="KSO_WM_UNIT_INDEX" val="4"/>
</p:tagLst>
</file>

<file path=ppt/tags/tag4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5"/>
  <p:tag name="KSO_WM_UNIT_LAYERLEVEL" val="1"/>
  <p:tag name="KSO_WM_TAG_VERSION" val="1.0"/>
  <p:tag name="KSO_WM_UNIT_TYPE" val="i"/>
  <p:tag name="KSO_WM_UNIT_INDEX" val="5"/>
</p:tagLst>
</file>

<file path=ppt/tags/tag4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6"/>
  <p:tag name="KSO_WM_UNIT_LAYERLEVEL" val="1"/>
  <p:tag name="KSO_WM_TAG_VERSION" val="1.0"/>
  <p:tag name="KSO_WM_UNIT_TYPE" val="i"/>
  <p:tag name="KSO_WM_UNIT_INDEX" val="6"/>
</p:tagLst>
</file>

<file path=ppt/tags/tag4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7"/>
  <p:tag name="KSO_WM_UNIT_LAYERLEVEL" val="1"/>
  <p:tag name="KSO_WM_TAG_VERSION" val="1.0"/>
  <p:tag name="KSO_WM_UNIT_TYPE" val="i"/>
  <p:tag name="KSO_WM_UNIT_INDEX" val="7"/>
</p:tagLst>
</file>

<file path=ppt/tags/tag4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8"/>
  <p:tag name="KSO_WM_UNIT_LAYERLEVEL" val="1"/>
  <p:tag name="KSO_WM_TAG_VERSION" val="1.0"/>
  <p:tag name="KSO_WM_UNIT_TYPE" val="i"/>
  <p:tag name="KSO_WM_UNIT_INDEX" val="8"/>
</p:tagLst>
</file>

<file path=ppt/tags/tag4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9"/>
  <p:tag name="KSO_WM_UNIT_LAYERLEVEL" val="1"/>
  <p:tag name="KSO_WM_TAG_VERSION" val="1.0"/>
  <p:tag name="KSO_WM_UNIT_TYPE" val="i"/>
  <p:tag name="KSO_WM_UNIT_INDEX" val="9"/>
</p:tagLst>
</file>

<file path=ppt/tags/tag4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0"/>
  <p:tag name="KSO_WM_UNIT_LAYERLEVEL" val="1"/>
  <p:tag name="KSO_WM_TAG_VERSION" val="1.0"/>
  <p:tag name="KSO_WM_UNIT_TYPE" val="i"/>
  <p:tag name="KSO_WM_UNIT_INDEX" val="10"/>
</p:tagLst>
</file>

<file path=ppt/tags/tag4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1"/>
  <p:tag name="KSO_WM_UNIT_LAYERLEVEL" val="1"/>
  <p:tag name="KSO_WM_TAG_VERSION" val="1.0"/>
  <p:tag name="KSO_WM_UNIT_TYPE" val="i"/>
  <p:tag name="KSO_WM_UNIT_INDEX" val="1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2"/>
  <p:tag name="KSO_WM_UNIT_LAYERLEVEL" val="1"/>
  <p:tag name="KSO_WM_TAG_VERSION" val="1.0"/>
  <p:tag name="KSO_WM_BEAUTIFY_FLAG" val="#wm#"/>
  <p:tag name="KSO_WM_UNIT_TYPE" val="i"/>
  <p:tag name="KSO_WM_UNIT_INDEX" val="12"/>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3"/>
  <p:tag name="KSO_WM_UNIT_LAYERLEVEL" val="1"/>
  <p:tag name="KSO_WM_TAG_VERSION" val="1.0"/>
  <p:tag name="KSO_WM_BEAUTIFY_FLAG" val="#wm#"/>
  <p:tag name="KSO_WM_UNIT_TYPE" val="i"/>
  <p:tag name="KSO_WM_UNIT_INDEX" val="13"/>
</p:tagLst>
</file>

<file path=ppt/tags/tag4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4"/>
  <p:tag name="KSO_WM_UNIT_LAYERLEVEL" val="1"/>
  <p:tag name="KSO_WM_TAG_VERSION" val="1.0"/>
  <p:tag name="KSO_WM_UNIT_TYPE" val="i"/>
  <p:tag name="KSO_WM_UNIT_INDEX" val="14"/>
</p:tagLst>
</file>

<file path=ppt/tags/tag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
  <p:tag name="KSO_WM_UNIT_LAYERLEVEL" val="1"/>
  <p:tag name="KSO_WM_TAG_VERSION" val="1.0"/>
  <p:tag name="KSO_WM_UNIT_TYPE" val="i"/>
  <p:tag name="KSO_WM_UNIT_INDEX" val="5"/>
</p:tagLst>
</file>

<file path=ppt/tags/tag5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5"/>
  <p:tag name="KSO_WM_UNIT_LAYERLEVEL" val="1"/>
  <p:tag name="KSO_WM_TAG_VERSION" val="1.0"/>
  <p:tag name="KSO_WM_UNIT_TYPE" val="i"/>
  <p:tag name="KSO_WM_UNIT_INDEX" val="15"/>
</p:tagLst>
</file>

<file path=ppt/tags/tag5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6"/>
  <p:tag name="KSO_WM_UNIT_LAYERLEVEL" val="1"/>
  <p:tag name="KSO_WM_TAG_VERSION" val="1.0"/>
  <p:tag name="KSO_WM_UNIT_TYPE" val="i"/>
  <p:tag name="KSO_WM_UNIT_INDEX" val="16"/>
</p:tagLst>
</file>

<file path=ppt/tags/tag5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7"/>
  <p:tag name="KSO_WM_UNIT_LAYERLEVEL" val="1"/>
  <p:tag name="KSO_WM_TAG_VERSION" val="1.0"/>
  <p:tag name="KSO_WM_UNIT_TYPE" val="i"/>
  <p:tag name="KSO_WM_UNIT_INDEX" val="17"/>
</p:tagLst>
</file>

<file path=ppt/tags/tag5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8"/>
  <p:tag name="KSO_WM_UNIT_LAYERLEVEL" val="1"/>
  <p:tag name="KSO_WM_TAG_VERSION" val="1.0"/>
  <p:tag name="KSO_WM_UNIT_TYPE" val="i"/>
  <p:tag name="KSO_WM_UNIT_INDEX" val="18"/>
</p:tagLst>
</file>

<file path=ppt/tags/tag5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9"/>
  <p:tag name="KSO_WM_UNIT_LAYERLEVEL" val="1"/>
  <p:tag name="KSO_WM_TAG_VERSION" val="1.0"/>
  <p:tag name="KSO_WM_UNIT_TYPE" val="i"/>
  <p:tag name="KSO_WM_UNIT_INDEX" val="19"/>
</p:tagLst>
</file>

<file path=ppt/tags/tag5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20"/>
  <p:tag name="KSO_WM_UNIT_LAYERLEVEL" val="1"/>
  <p:tag name="KSO_WM_TAG_VERSION" val="1.0"/>
  <p:tag name="KSO_WM_UNIT_TYPE" val="i"/>
  <p:tag name="KSO_WM_UNIT_INDEX" val="20"/>
</p:tagLst>
</file>

<file path=ppt/tags/tag5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21"/>
  <p:tag name="KSO_WM_UNIT_LAYERLEVEL" val="1"/>
  <p:tag name="KSO_WM_TAG_VERSION" val="1.0"/>
  <p:tag name="KSO_WM_UNIT_TYPE" val="i"/>
  <p:tag name="KSO_WM_UNIT_INDEX" val="21"/>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22"/>
  <p:tag name="KSO_WM_UNIT_LAYERLEVEL" val="1"/>
  <p:tag name="KSO_WM_TAG_VERSION" val="1.0"/>
  <p:tag name="KSO_WM_BEAUTIFY_FLAG" val="#wm#"/>
  <p:tag name="KSO_WM_UNIT_TYPE" val="i"/>
  <p:tag name="KSO_WM_UNIT_INDEX" val="22"/>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a*1"/>
  <p:tag name="KSO_WM_UNIT_LAYERLEVEL" val="1"/>
  <p:tag name="KSO_WM_TAG_VERSION" val="1.0"/>
  <p:tag name="KSO_WM_BEAUTIFY_FLAG" val="#wm#"/>
  <p:tag name="KSO_WM_UNIT_ISCONTENTSTITLE" val="1"/>
  <p:tag name="KSO_WM_UNIT_ISNUMDGMTITLE" val="0"/>
  <p:tag name="KSO_WM_UNIT_PRESET_TEXT" val="标题"/>
  <p:tag name="KSO_WM_UNIT_NOCLEAR" val="0"/>
  <p:tag name="KSO_WM_UNIT_VALUE" val="3"/>
  <p:tag name="KSO_WM_UNIT_TYPE" val="a"/>
  <p:tag name="KSO_WM_UNIT_INDEX"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b*1"/>
  <p:tag name="KSO_WM_UNIT_LAYERLEVEL" val="1"/>
  <p:tag name="KSO_WM_TAG_VERSION" val="1.0"/>
  <p:tag name="KSO_WM_BEAUTIFY_FLAG" val="#wm#"/>
  <p:tag name="KSO_WM_UNIT_ISCONTENTSTITLE" val="0"/>
  <p:tag name="KSO_WM_UNIT_ISNUMDGMTITLE" val="0"/>
  <p:tag name="KSO_WM_UNIT_PRESET_TEXT" val="副标题"/>
  <p:tag name="KSO_WM_UNIT_NOCLEAR" val="0"/>
  <p:tag name="KSO_WM_UNIT_VALUE" val="10"/>
  <p:tag name="KSO_WM_UNIT_TYPE" val="b"/>
  <p:tag name="KSO_WM_UNIT_INDEX" val="1"/>
</p:tagLst>
</file>

<file path=ppt/tags/tag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6"/>
  <p:tag name="KSO_WM_UNIT_LAYERLEVEL" val="1"/>
  <p:tag name="KSO_WM_TAG_VERSION" val="1.0"/>
  <p:tag name="KSO_WM_UNIT_TYPE" val="i"/>
  <p:tag name="KSO_WM_UNIT_INDEX" val="6"/>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1"/>
  <p:tag name="KSO_WM_UNIT_LAYERLEVEL" val="1"/>
  <p:tag name="KSO_WM_TAG_VERSION" val="1.0"/>
  <p:tag name="KSO_WM_UNIT_TYPE" val="i"/>
  <p:tag name="KSO_WM_UNIT_INDEX" val="1"/>
</p:tagLst>
</file>

<file path=ppt/tags/tag6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2"/>
  <p:tag name="KSO_WM_UNIT_LAYERLEVEL" val="1"/>
  <p:tag name="KSO_WM_TAG_VERSION" val="1.0"/>
  <p:tag name="KSO_WM_UNIT_TYPE" val="i"/>
  <p:tag name="KSO_WM_UNIT_INDEX" val="2"/>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
  <p:tag name="KSO_WM_UNIT_LAYERLEVEL" val="1"/>
  <p:tag name="KSO_WM_TAG_VERSION" val="1.0"/>
  <p:tag name="KSO_WM_BEAUTIFY_FLAG" val="#wm#"/>
  <p:tag name="KSO_WM_UNIT_TYPE" val="i"/>
  <p:tag name="KSO_WM_UNIT_INDEX" val="3"/>
</p:tagLst>
</file>

<file path=ppt/tags/tag6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4"/>
  <p:tag name="KSO_WM_UNIT_LAYERLEVEL" val="1"/>
  <p:tag name="KSO_WM_TAG_VERSION" val="1.0"/>
  <p:tag name="KSO_WM_UNIT_TYPE" val="i"/>
  <p:tag name="KSO_WM_UNIT_INDEX" val="4"/>
</p:tagLst>
</file>

<file path=ppt/tags/tag6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5"/>
  <p:tag name="KSO_WM_UNIT_LAYERLEVEL" val="1"/>
  <p:tag name="KSO_WM_TAG_VERSION" val="1.0"/>
  <p:tag name="KSO_WM_UNIT_TYPE" val="i"/>
  <p:tag name="KSO_WM_UNIT_INDEX" val="5"/>
</p:tagLst>
</file>

<file path=ppt/tags/tag6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6"/>
  <p:tag name="KSO_WM_UNIT_LAYERLEVEL" val="1"/>
  <p:tag name="KSO_WM_TAG_VERSION" val="1.0"/>
  <p:tag name="KSO_WM_UNIT_TYPE" val="i"/>
  <p:tag name="KSO_WM_UNIT_INDEX" val="6"/>
</p:tagLst>
</file>

<file path=ppt/tags/tag6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7"/>
  <p:tag name="KSO_WM_UNIT_LAYERLEVEL" val="1"/>
  <p:tag name="KSO_WM_TAG_VERSION" val="1.0"/>
  <p:tag name="KSO_WM_UNIT_TYPE" val="i"/>
  <p:tag name="KSO_WM_UNIT_INDEX" val="7"/>
</p:tagLst>
</file>

<file path=ppt/tags/tag6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8"/>
  <p:tag name="KSO_WM_UNIT_LAYERLEVEL" val="1"/>
  <p:tag name="KSO_WM_TAG_VERSION" val="1.0"/>
  <p:tag name="KSO_WM_UNIT_TYPE" val="i"/>
  <p:tag name="KSO_WM_UNIT_INDEX" val="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7"/>
  <p:tag name="KSO_WM_UNIT_LAYERLEVEL" val="1"/>
  <p:tag name="KSO_WM_TAG_VERSION" val="1.0"/>
  <p:tag name="KSO_WM_BEAUTIFY_FLAG" val="#wm#"/>
  <p:tag name="KSO_WM_UNIT_TYPE" val="i"/>
  <p:tag name="KSO_WM_UNIT_INDEX" val="7"/>
</p:tagLst>
</file>

<file path=ppt/tags/tag7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9"/>
  <p:tag name="KSO_WM_UNIT_LAYERLEVEL" val="1"/>
  <p:tag name="KSO_WM_TAG_VERSION" val="1.0"/>
  <p:tag name="KSO_WM_UNIT_TYPE" val="i"/>
  <p:tag name="KSO_WM_UNIT_INDEX" val="9"/>
</p:tagLst>
</file>

<file path=ppt/tags/tag7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10"/>
  <p:tag name="KSO_WM_UNIT_LAYERLEVEL" val="1"/>
  <p:tag name="KSO_WM_TAG_VERSION" val="1.0"/>
  <p:tag name="KSO_WM_UNIT_TYPE" val="i"/>
  <p:tag name="KSO_WM_UNIT_INDEX" val="10"/>
</p:tagLst>
</file>

<file path=ppt/tags/tag7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11"/>
  <p:tag name="KSO_WM_UNIT_LAYERLEVEL" val="1"/>
  <p:tag name="KSO_WM_TAG_VERSION" val="1.0"/>
  <p:tag name="KSO_WM_UNIT_TYPE" val="i"/>
  <p:tag name="KSO_WM_UNIT_INDEX" val="11"/>
</p:tagLst>
</file>

<file path=ppt/tags/tag7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12"/>
  <p:tag name="KSO_WM_UNIT_LAYERLEVEL" val="1"/>
  <p:tag name="KSO_WM_TAG_VERSION" val="1.0"/>
  <p:tag name="KSO_WM_UNIT_TYPE" val="i"/>
  <p:tag name="KSO_WM_UNIT_INDEX" val="12"/>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14"/>
  <p:tag name="KSO_WM_UNIT_TYPE" val="a"/>
  <p:tag name="KSO_WM_UNIT_INDEX" val="1"/>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1.0"/>
  <p:tag name="KSO_WM_BEAUTIFY_FLAG" val="#wm#"/>
  <p:tag name="KSO_WM_UNIT_PRESET_TEXT" val="节编号"/>
  <p:tag name="KSO_WM_UNIT_NOCLEAR" val="0"/>
  <p:tag name="KSO_WM_UNIT_VALUE" val="13"/>
  <p:tag name="KSO_WM_UNIT_TYPE" val="e"/>
  <p:tag name="KSO_WM_UNIT_INDEX" val="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8"/>
  <p:tag name="KSO_WM_UNIT_LAYERLEVEL" val="1"/>
  <p:tag name="KSO_WM_TAG_VERSION" val="1.0"/>
  <p:tag name="KSO_WM_UNIT_TYPE" val="i"/>
  <p:tag name="KSO_WM_UNIT_INDEX" val="8"/>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VALUE" val="160"/>
  <p:tag name="KSO_WM_UNIT_TYPE" val="f"/>
  <p:tag name="KSO_WM_UNIT_INDEX" val="1"/>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VALUE" val="160"/>
  <p:tag name="KSO_WM_UNIT_TYPE" val="f"/>
  <p:tag name="KSO_WM_UNIT_INDEX"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1.0"/>
  <p:tag name="KSO_WM_BEAUTIFY_FLAG" val="#wm#"/>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1.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1_1"/>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1.0"/>
  <p:tag name="KSO_WM_BEAUTIFY_FLAG" val="#wm#"/>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1.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2_1"/>
</p:tagLst>
</file>

<file path=ppt/tags/tag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9"/>
  <p:tag name="KSO_WM_UNIT_LAYERLEVEL" val="1"/>
  <p:tag name="KSO_WM_TAG_VERSION" val="1.0"/>
  <p:tag name="KSO_WM_UNIT_TYPE" val="i"/>
  <p:tag name="KSO_WM_UNIT_INDEX" val="9"/>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自定义 43">
      <a:dk1>
        <a:sysClr val="windowText" lastClr="000000"/>
      </a:dk1>
      <a:lt1>
        <a:sysClr val="window" lastClr="FFFFFF"/>
      </a:lt1>
      <a:dk2>
        <a:srgbClr val="1E3643"/>
      </a:dk2>
      <a:lt2>
        <a:srgbClr val="EAFCFB"/>
      </a:lt2>
      <a:accent1>
        <a:srgbClr val="20DAD6"/>
      </a:accent1>
      <a:accent2>
        <a:srgbClr val="43AFB6"/>
      </a:accent2>
      <a:accent3>
        <a:srgbClr val="3F8297"/>
      </a:accent3>
      <a:accent4>
        <a:srgbClr val="3D6C87"/>
      </a:accent4>
      <a:accent5>
        <a:srgbClr val="FFC961"/>
      </a:accent5>
      <a:accent6>
        <a:srgbClr val="FF9845"/>
      </a:accent6>
      <a:hlink>
        <a:srgbClr val="0026E5"/>
      </a:hlink>
      <a:folHlink>
        <a:srgbClr val="7E1FAD"/>
      </a:folHlink>
    </a:clrScheme>
    <a:fontScheme name="主题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ln>
          <a:solidFill>
            <a:schemeClr val="accent4">
              <a:alpha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dirty="0" smtClean="0">
            <a:solidFill>
              <a:schemeClr val="accent4"/>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481</Words>
  <Application>WPS 演示</Application>
  <PresentationFormat>宽屏</PresentationFormat>
  <Paragraphs>36</Paragraphs>
  <Slides>7</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宋体</vt:lpstr>
      <vt:lpstr>Wingdings</vt:lpstr>
      <vt:lpstr>微软雅黑</vt:lpstr>
      <vt:lpstr>Arial Unicode MS</vt:lpstr>
      <vt:lpstr>等线</vt:lpstr>
      <vt:lpstr>Calibri</vt:lpstr>
      <vt:lpstr>Office 主题​​</vt:lpstr>
      <vt:lpstr>第九周学习报告</vt:lpstr>
      <vt:lpstr>KMP算法学习</vt:lpstr>
      <vt:lpstr>螺旋矩阵题解</vt:lpstr>
      <vt:lpstr>离散数学学习</vt:lpstr>
      <vt:lpstr>PowerPoint 演示文稿</vt:lpstr>
      <vt:lpstr>下周安排</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单击此处添加文档标题</dc:title>
  <dc:creator>O365</dc:creator>
  <cp:lastModifiedBy>愚蠢的猫</cp:lastModifiedBy>
  <cp:revision>95</cp:revision>
  <dcterms:created xsi:type="dcterms:W3CDTF">2023-07-18T08:08:00Z</dcterms:created>
  <dcterms:modified xsi:type="dcterms:W3CDTF">2023-11-20T10:53:31Z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6472EEC75E104859B5E4CFAA01270E86_11</vt:lpwstr>
  </property>
  <property fmtid="{D5CDD505-2E9C-101B-9397-08002B2CF9AE}" pid="3" name="KSOProductBuildVer">
    <vt:lpwstr>2052-12.1.0.15712</vt:lpwstr>
  </property>
</Properties>
</file>