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10" r:id="rId4"/>
    <p:sldId id="295" r:id="rId5"/>
    <p:sldId id="326" r:id="rId6"/>
    <p:sldId id="327" r:id="rId7"/>
    <p:sldId id="328" r:id="rId8"/>
    <p:sldId id="329" r:id="rId9"/>
    <p:sldId id="330" r:id="rId10"/>
    <p:sldId id="331" r:id="rId11"/>
    <p:sldId id="261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>
      <p:cViewPr varScale="1">
        <p:scale>
          <a:sx n="75" d="100"/>
          <a:sy n="75" d="100"/>
        </p:scale>
        <p:origin x="53" y="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7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09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37.xml"/><Relationship Id="rId30" Type="http://schemas.openxmlformats.org/officeDocument/2006/relationships/tags" Target="../tags/tag61.xml"/><Relationship Id="rId3" Type="http://schemas.openxmlformats.org/officeDocument/2006/relationships/tags" Target="../tags/tag36.xml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tags" Target="../tags/tag57.xml"/><Relationship Id="rId25" Type="http://schemas.openxmlformats.org/officeDocument/2006/relationships/tags" Target="../tags/tag56.xml"/><Relationship Id="rId24" Type="http://schemas.openxmlformats.org/officeDocument/2006/relationships/tags" Target="../tags/tag55.xml"/><Relationship Id="rId23" Type="http://schemas.openxmlformats.org/officeDocument/2006/relationships/tags" Target="../tags/tag54.xml"/><Relationship Id="rId22" Type="http://schemas.openxmlformats.org/officeDocument/2006/relationships/tags" Target="../tags/tag53.xml"/><Relationship Id="rId21" Type="http://schemas.openxmlformats.org/officeDocument/2006/relationships/tags" Target="../tags/tag52.xml"/><Relationship Id="rId20" Type="http://schemas.openxmlformats.org/officeDocument/2006/relationships/tags" Target="../tags/tag51.xml"/><Relationship Id="rId2" Type="http://schemas.openxmlformats.org/officeDocument/2006/relationships/tags" Target="../tags/tag35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tags" Target="../tags/tag63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62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 descr="波浪2资源 2"/>
          <p:cNvSpPr/>
          <p:nvPr userDrawn="1">
            <p:custDataLst>
              <p:tags r:id="rId2"/>
            </p:custDataLst>
          </p:nvPr>
        </p:nvSpPr>
        <p:spPr>
          <a:xfrm>
            <a:off x="6887209" y="669925"/>
            <a:ext cx="5304791" cy="6192323"/>
          </a:xfrm>
          <a:custGeom>
            <a:avLst/>
            <a:gdLst>
              <a:gd name="connsiteX0" fmla="*/ 4946557 w 5304791"/>
              <a:gd name="connsiteY0" fmla="*/ 0 h 6192323"/>
              <a:gd name="connsiteX1" fmla="*/ 5304791 w 5304791"/>
              <a:gd name="connsiteY1" fmla="*/ 0 h 6192323"/>
              <a:gd name="connsiteX2" fmla="*/ 5304791 w 5304791"/>
              <a:gd name="connsiteY2" fmla="*/ 6192323 h 6192323"/>
              <a:gd name="connsiteX3" fmla="*/ 0 w 5304791"/>
              <a:gd name="connsiteY3" fmla="*/ 6192323 h 6192323"/>
              <a:gd name="connsiteX4" fmla="*/ 0 w 5304791"/>
              <a:gd name="connsiteY4" fmla="*/ 4946212 h 6192323"/>
              <a:gd name="connsiteX5" fmla="*/ 818112 w 5304791"/>
              <a:gd name="connsiteY5" fmla="*/ 4128101 h 6192323"/>
              <a:gd name="connsiteX6" fmla="*/ 1295478 w 5304791"/>
              <a:gd name="connsiteY6" fmla="*/ 4128101 h 6192323"/>
              <a:gd name="connsiteX7" fmla="*/ 2064682 w 5304791"/>
              <a:gd name="connsiteY7" fmla="*/ 3358897 h 6192323"/>
              <a:gd name="connsiteX8" fmla="*/ 2064682 w 5304791"/>
              <a:gd name="connsiteY8" fmla="*/ 2881645 h 6192323"/>
              <a:gd name="connsiteX9" fmla="*/ 2882794 w 5304791"/>
              <a:gd name="connsiteY9" fmla="*/ 2063648 h 6192323"/>
              <a:gd name="connsiteX10" fmla="*/ 3360159 w 5304791"/>
              <a:gd name="connsiteY10" fmla="*/ 2063648 h 6192323"/>
              <a:gd name="connsiteX11" fmla="*/ 4129363 w 5304791"/>
              <a:gd name="connsiteY11" fmla="*/ 1294444 h 6192323"/>
              <a:gd name="connsiteX12" fmla="*/ 4129363 w 5304791"/>
              <a:gd name="connsiteY12" fmla="*/ 818112 h 6192323"/>
              <a:gd name="connsiteX13" fmla="*/ 4946557 w 5304791"/>
              <a:gd name="connsiteY13" fmla="*/ 0 h 6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04791" h="6192323">
                <a:moveTo>
                  <a:pt x="4946557" y="0"/>
                </a:moveTo>
                <a:lnTo>
                  <a:pt x="5304791" y="0"/>
                </a:lnTo>
                <a:lnTo>
                  <a:pt x="5304791" y="6192323"/>
                </a:lnTo>
                <a:lnTo>
                  <a:pt x="0" y="6192323"/>
                </a:lnTo>
                <a:lnTo>
                  <a:pt x="0" y="4946212"/>
                </a:lnTo>
                <a:cubicBezTo>
                  <a:pt x="-63" y="4494356"/>
                  <a:pt x="366255" y="4128032"/>
                  <a:pt x="818112" y="4128101"/>
                </a:cubicBezTo>
                <a:lnTo>
                  <a:pt x="1295478" y="4128101"/>
                </a:lnTo>
                <a:cubicBezTo>
                  <a:pt x="1720296" y="4128101"/>
                  <a:pt x="2064682" y="3783715"/>
                  <a:pt x="2064682" y="3358897"/>
                </a:cubicBezTo>
                <a:lnTo>
                  <a:pt x="2064682" y="2881645"/>
                </a:lnTo>
                <a:cubicBezTo>
                  <a:pt x="2064682" y="2429836"/>
                  <a:pt x="2430984" y="2063580"/>
                  <a:pt x="2882794" y="2063648"/>
                </a:cubicBezTo>
                <a:lnTo>
                  <a:pt x="3360159" y="2063648"/>
                </a:lnTo>
                <a:cubicBezTo>
                  <a:pt x="3784978" y="2063648"/>
                  <a:pt x="4129363" y="1719263"/>
                  <a:pt x="4129363" y="1294444"/>
                </a:cubicBezTo>
                <a:lnTo>
                  <a:pt x="4129363" y="818112"/>
                </a:lnTo>
                <a:cubicBezTo>
                  <a:pt x="4129295" y="366613"/>
                  <a:pt x="4495057" y="444"/>
                  <a:pt x="4946557" y="0"/>
                </a:cubicBezTo>
                <a:close/>
              </a:path>
            </a:pathLst>
          </a:custGeom>
          <a:solidFill>
            <a:schemeClr val="accent1"/>
          </a:solidFill>
          <a:ln w="1146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椭圆 8"/>
          <p:cNvSpPr/>
          <p:nvPr userDrawn="1">
            <p:custDataLst>
              <p:tags r:id="rId3"/>
            </p:custDataLst>
          </p:nvPr>
        </p:nvSpPr>
        <p:spPr>
          <a:xfrm>
            <a:off x="6767195" y="4498975"/>
            <a:ext cx="1087755" cy="108775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>
            <p:custDataLst>
              <p:tags r:id="rId4"/>
            </p:custDataLst>
          </p:nvPr>
        </p:nvSpPr>
        <p:spPr>
          <a:xfrm>
            <a:off x="6614795" y="4346575"/>
            <a:ext cx="1393190" cy="139319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>
            <a:off x="6464300" y="4196080"/>
            <a:ext cx="1694180" cy="16941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6318250" y="4050030"/>
            <a:ext cx="1986280" cy="1986280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6158865" y="3890645"/>
            <a:ext cx="2304415" cy="2304415"/>
          </a:xfrm>
          <a:prstGeom prst="ellipse">
            <a:avLst/>
          </a:prstGeom>
          <a:noFill/>
          <a:ln>
            <a:solidFill>
              <a:schemeClr val="accent5">
                <a:alpha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5400000">
            <a:off x="1183958" y="384810"/>
            <a:ext cx="328295" cy="850900"/>
            <a:chOff x="8651" y="7205"/>
            <a:chExt cx="807" cy="2089"/>
          </a:xfrm>
          <a:solidFill>
            <a:schemeClr val="accent5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8651" y="9115"/>
              <a:ext cx="806" cy="179"/>
              <a:chOff x="8651" y="9544"/>
              <a:chExt cx="806" cy="179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927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" y="8479"/>
              <a:ext cx="807" cy="178"/>
              <a:chOff x="8651" y="8765"/>
              <a:chExt cx="807" cy="178"/>
            </a:xfrm>
            <a:grpFill/>
          </p:grpSpPr>
          <p:sp>
            <p:nvSpPr>
              <p:cNvPr id="28" name="椭圆 27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927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51" y="7842"/>
              <a:ext cx="807" cy="178"/>
              <a:chOff x="8651" y="7985"/>
              <a:chExt cx="807" cy="178"/>
            </a:xfrm>
            <a:grpFill/>
          </p:grpSpPr>
          <p:sp>
            <p:nvSpPr>
              <p:cNvPr id="26" name="椭圆 25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927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651" y="7205"/>
              <a:ext cx="807" cy="178"/>
              <a:chOff x="8651" y="7205"/>
              <a:chExt cx="807" cy="178"/>
            </a:xfrm>
            <a:grpFill/>
          </p:grpSpPr>
          <p:sp>
            <p:nvSpPr>
              <p:cNvPr id="23" name="椭圆 2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927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任意多边形: 形状 31" descr="波浪1资源 1"/>
          <p:cNvSpPr/>
          <p:nvPr userDrawn="1">
            <p:custDataLst>
              <p:tags r:id="rId17"/>
            </p:custDataLst>
          </p:nvPr>
        </p:nvSpPr>
        <p:spPr>
          <a:xfrm>
            <a:off x="9172576" y="2862604"/>
            <a:ext cx="3019425" cy="3993396"/>
          </a:xfrm>
          <a:custGeom>
            <a:avLst/>
            <a:gdLst>
              <a:gd name="connsiteX0" fmla="*/ 3019425 w 3019425"/>
              <a:gd name="connsiteY0" fmla="*/ 0 h 3993396"/>
              <a:gd name="connsiteX1" fmla="*/ 3019425 w 3019425"/>
              <a:gd name="connsiteY1" fmla="*/ 3993396 h 3993396"/>
              <a:gd name="connsiteX2" fmla="*/ 0 w 3019425"/>
              <a:gd name="connsiteY2" fmla="*/ 3993396 h 3993396"/>
              <a:gd name="connsiteX3" fmla="*/ 0 w 3019425"/>
              <a:gd name="connsiteY3" fmla="*/ 3117146 h 3993396"/>
              <a:gd name="connsiteX4" fmla="*/ 460299 w 3019425"/>
              <a:gd name="connsiteY4" fmla="*/ 2656847 h 3993396"/>
              <a:gd name="connsiteX5" fmla="*/ 876250 w 3019425"/>
              <a:gd name="connsiteY5" fmla="*/ 2656847 h 3993396"/>
              <a:gd name="connsiteX6" fmla="*/ 1336549 w 3019425"/>
              <a:gd name="connsiteY6" fmla="*/ 2196783 h 3993396"/>
              <a:gd name="connsiteX7" fmla="*/ 1336549 w 3019425"/>
              <a:gd name="connsiteY7" fmla="*/ 2196666 h 3993396"/>
              <a:gd name="connsiteX8" fmla="*/ 1336549 w 3019425"/>
              <a:gd name="connsiteY8" fmla="*/ 1780714 h 3993396"/>
              <a:gd name="connsiteX9" fmla="*/ 1796731 w 3019425"/>
              <a:gd name="connsiteY9" fmla="*/ 1320415 h 3993396"/>
              <a:gd name="connsiteX10" fmla="*/ 2212800 w 3019425"/>
              <a:gd name="connsiteY10" fmla="*/ 1320415 h 3993396"/>
              <a:gd name="connsiteX11" fmla="*/ 2672981 w 3019425"/>
              <a:gd name="connsiteY11" fmla="*/ 860234 h 3993396"/>
              <a:gd name="connsiteX12" fmla="*/ 2672981 w 3019425"/>
              <a:gd name="connsiteY12" fmla="*/ 860116 h 3993396"/>
              <a:gd name="connsiteX13" fmla="*/ 2672981 w 3019425"/>
              <a:gd name="connsiteY13" fmla="*/ 444400 h 3993396"/>
              <a:gd name="connsiteX14" fmla="*/ 2954111 w 3019425"/>
              <a:gd name="connsiteY14" fmla="*/ 20274 h 3993396"/>
              <a:gd name="connsiteX15" fmla="*/ 3019425 w 3019425"/>
              <a:gd name="connsiteY15" fmla="*/ 0 h 399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425" h="3993396">
                <a:moveTo>
                  <a:pt x="3019425" y="0"/>
                </a:moveTo>
                <a:lnTo>
                  <a:pt x="3019425" y="3993396"/>
                </a:lnTo>
                <a:lnTo>
                  <a:pt x="0" y="3993396"/>
                </a:lnTo>
                <a:lnTo>
                  <a:pt x="0" y="3117146"/>
                </a:lnTo>
                <a:cubicBezTo>
                  <a:pt x="0" y="2862930"/>
                  <a:pt x="206083" y="2656847"/>
                  <a:pt x="460299" y="2656847"/>
                </a:cubicBezTo>
                <a:lnTo>
                  <a:pt x="876250" y="2656847"/>
                </a:lnTo>
                <a:cubicBezTo>
                  <a:pt x="1130402" y="2656912"/>
                  <a:pt x="1336484" y="2450934"/>
                  <a:pt x="1336549" y="2196783"/>
                </a:cubicBezTo>
                <a:cubicBezTo>
                  <a:pt x="1336549" y="2196744"/>
                  <a:pt x="1336549" y="2196705"/>
                  <a:pt x="1336549" y="2196666"/>
                </a:cubicBezTo>
                <a:lnTo>
                  <a:pt x="1336549" y="1780714"/>
                </a:lnTo>
                <a:cubicBezTo>
                  <a:pt x="1336549" y="1526544"/>
                  <a:pt x="1542561" y="1320480"/>
                  <a:pt x="1796731" y="1320415"/>
                </a:cubicBezTo>
                <a:lnTo>
                  <a:pt x="2212800" y="1320415"/>
                </a:lnTo>
                <a:cubicBezTo>
                  <a:pt x="2466951" y="1320415"/>
                  <a:pt x="2672981" y="1114385"/>
                  <a:pt x="2672981" y="860234"/>
                </a:cubicBezTo>
                <a:cubicBezTo>
                  <a:pt x="2672981" y="860195"/>
                  <a:pt x="2672981" y="860155"/>
                  <a:pt x="2672981" y="860116"/>
                </a:cubicBezTo>
                <a:lnTo>
                  <a:pt x="2672981" y="444400"/>
                </a:lnTo>
                <a:cubicBezTo>
                  <a:pt x="2672981" y="253738"/>
                  <a:pt x="2788903" y="90151"/>
                  <a:pt x="2954111" y="20274"/>
                </a:cubicBezTo>
                <a:lnTo>
                  <a:pt x="3019425" y="0"/>
                </a:lnTo>
                <a:close/>
              </a:path>
            </a:pathLst>
          </a:custGeom>
          <a:solidFill>
            <a:schemeClr val="accent4"/>
          </a:solidFill>
          <a:ln w="1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3" name="组合 32"/>
          <p:cNvGrpSpPr/>
          <p:nvPr userDrawn="1">
            <p:custDataLst>
              <p:tags r:id="rId18"/>
            </p:custDataLst>
          </p:nvPr>
        </p:nvGrpSpPr>
        <p:grpSpPr>
          <a:xfrm>
            <a:off x="3089660" y="0"/>
            <a:ext cx="2728840" cy="1364420"/>
            <a:chOff x="3089660" y="0"/>
            <a:chExt cx="2728840" cy="1364420"/>
          </a:xfrm>
        </p:grpSpPr>
        <p:sp>
          <p:nvSpPr>
            <p:cNvPr id="34" name="任意多边形: 形状 33"/>
            <p:cNvSpPr/>
            <p:nvPr>
              <p:custDataLst>
                <p:tags r:id="rId19"/>
              </p:custDataLst>
            </p:nvPr>
          </p:nvSpPr>
          <p:spPr>
            <a:xfrm>
              <a:off x="3825125" y="0"/>
              <a:ext cx="1257910" cy="628955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>
              <p:custDataLst>
                <p:tags r:id="rId20"/>
              </p:custDataLst>
            </p:nvPr>
          </p:nvSpPr>
          <p:spPr>
            <a:xfrm>
              <a:off x="3651277" y="0"/>
              <a:ext cx="1605606" cy="802804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6" name="任意多边形: 形状 35"/>
            <p:cNvSpPr/>
            <p:nvPr>
              <p:custDataLst>
                <p:tags r:id="rId21"/>
              </p:custDataLst>
            </p:nvPr>
          </p:nvSpPr>
          <p:spPr>
            <a:xfrm>
              <a:off x="3483452" y="0"/>
              <a:ext cx="1941257" cy="970629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7" name="任意多边形: 形状 36"/>
            <p:cNvSpPr/>
            <p:nvPr>
              <p:custDataLst>
                <p:tags r:id="rId22"/>
              </p:custDataLst>
            </p:nvPr>
          </p:nvSpPr>
          <p:spPr>
            <a:xfrm>
              <a:off x="3301845" y="0"/>
              <a:ext cx="2304471" cy="1152236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任意多边形: 形状 37"/>
            <p:cNvSpPr/>
            <p:nvPr>
              <p:custDataLst>
                <p:tags r:id="rId23"/>
              </p:custDataLst>
            </p:nvPr>
          </p:nvSpPr>
          <p:spPr>
            <a:xfrm>
              <a:off x="3089660" y="0"/>
              <a:ext cx="2728840" cy="1364420"/>
            </a:xfrm>
            <a:custGeom>
              <a:avLst/>
              <a:gdLst>
                <a:gd name="connsiteX0" fmla="*/ 26397 w 1257910"/>
                <a:gd name="connsiteY0" fmla="*/ 0 h 799585"/>
                <a:gd name="connsiteX1" fmla="*/ 1231513 w 1257910"/>
                <a:gd name="connsiteY1" fmla="*/ 0 h 799585"/>
                <a:gd name="connsiteX2" fmla="*/ 1245132 w 1257910"/>
                <a:gd name="connsiteY2" fmla="*/ 43874 h 799585"/>
                <a:gd name="connsiteX3" fmla="*/ 1257910 w 1257910"/>
                <a:gd name="connsiteY3" fmla="*/ 170630 h 799585"/>
                <a:gd name="connsiteX4" fmla="*/ 628955 w 1257910"/>
                <a:gd name="connsiteY4" fmla="*/ 799585 h 799585"/>
                <a:gd name="connsiteX5" fmla="*/ 0 w 1257910"/>
                <a:gd name="connsiteY5" fmla="*/ 170630 h 799585"/>
                <a:gd name="connsiteX6" fmla="*/ 12778 w 1257910"/>
                <a:gd name="connsiteY6" fmla="*/ 43874 h 799585"/>
                <a:gd name="connsiteX7" fmla="*/ 26397 w 1257910"/>
                <a:gd name="connsiteY7" fmla="*/ 0 h 799585"/>
                <a:gd name="connsiteX0-1" fmla="*/ 1231513 w 1322953"/>
                <a:gd name="connsiteY0-2" fmla="*/ 0 h 799585"/>
                <a:gd name="connsiteX1-3" fmla="*/ 1245132 w 1322953"/>
                <a:gd name="connsiteY1-4" fmla="*/ 43874 h 799585"/>
                <a:gd name="connsiteX2-5" fmla="*/ 1257910 w 1322953"/>
                <a:gd name="connsiteY2-6" fmla="*/ 170630 h 799585"/>
                <a:gd name="connsiteX3-7" fmla="*/ 628955 w 1322953"/>
                <a:gd name="connsiteY3-8" fmla="*/ 799585 h 799585"/>
                <a:gd name="connsiteX4-9" fmla="*/ 0 w 1322953"/>
                <a:gd name="connsiteY4-10" fmla="*/ 170630 h 799585"/>
                <a:gd name="connsiteX5-11" fmla="*/ 12778 w 1322953"/>
                <a:gd name="connsiteY5-12" fmla="*/ 43874 h 799585"/>
                <a:gd name="connsiteX6-13" fmla="*/ 26397 w 1322953"/>
                <a:gd name="connsiteY6-14" fmla="*/ 0 h 799585"/>
                <a:gd name="connsiteX7-15" fmla="*/ 1322953 w 1322953"/>
                <a:gd name="connsiteY7-16" fmla="*/ 91440 h 799585"/>
                <a:gd name="connsiteX0-17" fmla="*/ 1231513 w 1257910"/>
                <a:gd name="connsiteY0-18" fmla="*/ 0 h 799585"/>
                <a:gd name="connsiteX1-19" fmla="*/ 1245132 w 1257910"/>
                <a:gd name="connsiteY1-20" fmla="*/ 43874 h 799585"/>
                <a:gd name="connsiteX2-21" fmla="*/ 1257910 w 1257910"/>
                <a:gd name="connsiteY2-22" fmla="*/ 170630 h 799585"/>
                <a:gd name="connsiteX3-23" fmla="*/ 628955 w 1257910"/>
                <a:gd name="connsiteY3-24" fmla="*/ 799585 h 799585"/>
                <a:gd name="connsiteX4-25" fmla="*/ 0 w 1257910"/>
                <a:gd name="connsiteY4-26" fmla="*/ 170630 h 799585"/>
                <a:gd name="connsiteX5-27" fmla="*/ 12778 w 1257910"/>
                <a:gd name="connsiteY5-28" fmla="*/ 43874 h 799585"/>
                <a:gd name="connsiteX6-29" fmla="*/ 26397 w 1257910"/>
                <a:gd name="connsiteY6-30" fmla="*/ 0 h 799585"/>
                <a:gd name="connsiteX0-31" fmla="*/ 1245132 w 1257910"/>
                <a:gd name="connsiteY0-32" fmla="*/ 43874 h 799585"/>
                <a:gd name="connsiteX1-33" fmla="*/ 1257910 w 1257910"/>
                <a:gd name="connsiteY1-34" fmla="*/ 170630 h 799585"/>
                <a:gd name="connsiteX2-35" fmla="*/ 628955 w 1257910"/>
                <a:gd name="connsiteY2-36" fmla="*/ 799585 h 799585"/>
                <a:gd name="connsiteX3-37" fmla="*/ 0 w 1257910"/>
                <a:gd name="connsiteY3-38" fmla="*/ 170630 h 799585"/>
                <a:gd name="connsiteX4-39" fmla="*/ 12778 w 1257910"/>
                <a:gd name="connsiteY4-40" fmla="*/ 43874 h 799585"/>
                <a:gd name="connsiteX5-41" fmla="*/ 26397 w 1257910"/>
                <a:gd name="connsiteY5-42" fmla="*/ 0 h 799585"/>
                <a:gd name="connsiteX0-43" fmla="*/ 1245132 w 1257910"/>
                <a:gd name="connsiteY0-44" fmla="*/ 0 h 755711"/>
                <a:gd name="connsiteX1-45" fmla="*/ 1257910 w 1257910"/>
                <a:gd name="connsiteY1-46" fmla="*/ 126756 h 755711"/>
                <a:gd name="connsiteX2-47" fmla="*/ 628955 w 1257910"/>
                <a:gd name="connsiteY2-48" fmla="*/ 755711 h 755711"/>
                <a:gd name="connsiteX3-49" fmla="*/ 0 w 1257910"/>
                <a:gd name="connsiteY3-50" fmla="*/ 126756 h 755711"/>
                <a:gd name="connsiteX4-51" fmla="*/ 12778 w 1257910"/>
                <a:gd name="connsiteY4-52" fmla="*/ 0 h 755711"/>
                <a:gd name="connsiteX0-53" fmla="*/ 1257910 w 1257910"/>
                <a:gd name="connsiteY0-54" fmla="*/ 126756 h 755711"/>
                <a:gd name="connsiteX1-55" fmla="*/ 628955 w 1257910"/>
                <a:gd name="connsiteY1-56" fmla="*/ 755711 h 755711"/>
                <a:gd name="connsiteX2-57" fmla="*/ 0 w 1257910"/>
                <a:gd name="connsiteY2-58" fmla="*/ 126756 h 755711"/>
                <a:gd name="connsiteX3-59" fmla="*/ 12778 w 1257910"/>
                <a:gd name="connsiteY3-60" fmla="*/ 0 h 755711"/>
                <a:gd name="connsiteX0-61" fmla="*/ 1257910 w 1257910"/>
                <a:gd name="connsiteY0-62" fmla="*/ 0 h 628955"/>
                <a:gd name="connsiteX1-63" fmla="*/ 628955 w 1257910"/>
                <a:gd name="connsiteY1-64" fmla="*/ 628955 h 628955"/>
                <a:gd name="connsiteX2-65" fmla="*/ 0 w 1257910"/>
                <a:gd name="connsiteY2-66" fmla="*/ 0 h 628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257910" h="628955">
                  <a:moveTo>
                    <a:pt x="1257910" y="0"/>
                  </a:moveTo>
                  <a:cubicBezTo>
                    <a:pt x="1257910" y="347362"/>
                    <a:pt x="976317" y="628955"/>
                    <a:pt x="628955" y="628955"/>
                  </a:cubicBezTo>
                  <a:cubicBezTo>
                    <a:pt x="281593" y="628955"/>
                    <a:pt x="0" y="347362"/>
                    <a:pt x="0" y="0"/>
                  </a:cubicBezTo>
                </a:path>
              </a:pathLst>
            </a:custGeom>
            <a:noFill/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4"/>
            </p:custDataLst>
          </p:nvPr>
        </p:nvSpPr>
        <p:spPr>
          <a:xfrm>
            <a:off x="838200" y="2131488"/>
            <a:ext cx="8708376" cy="180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zh-CN" altLang="en-US" dirty="0"/>
              <a:t>单击此处编辑母版</a:t>
            </a:r>
            <a:br>
              <a:rPr lang="en-US" altLang="zh-CN" dirty="0"/>
            </a:br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8"/>
            </p:custDataLst>
          </p:nvPr>
        </p:nvSpPr>
        <p:spPr>
          <a:xfrm>
            <a:off x="842642" y="5230368"/>
            <a:ext cx="2743199" cy="976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9"/>
            </p:custDataLst>
          </p:nvPr>
        </p:nvSpPr>
        <p:spPr>
          <a:xfrm>
            <a:off x="3360716" y="4168127"/>
            <a:ext cx="295080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30"/>
            </p:custDataLst>
          </p:nvPr>
        </p:nvSpPr>
        <p:spPr>
          <a:xfrm>
            <a:off x="838200" y="4168895"/>
            <a:ext cx="2463645" cy="97612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3" name="椭圆 22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rot="10800000">
            <a:off x="8393430" y="658495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rot="10800000">
            <a:off x="8393430" y="1012190"/>
            <a:ext cx="113665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rot="10800000">
            <a:off x="879792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rot="10800000">
            <a:off x="879792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rot="10800000">
            <a:off x="9202420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rot="10800000">
            <a:off x="9202420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rot="10800000">
            <a:off x="9606915" y="65786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rot="10800000">
            <a:off x="9606915" y="1012190"/>
            <a:ext cx="113030" cy="1136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13"/>
            </p:custDataLst>
          </p:nvPr>
        </p:nvSpPr>
        <p:spPr>
          <a:xfrm>
            <a:off x="9776460" y="4785995"/>
            <a:ext cx="2415540" cy="1172846"/>
          </a:xfrm>
          <a:custGeom>
            <a:avLst/>
            <a:gdLst>
              <a:gd name="connsiteX0" fmla="*/ 586423 w 2415540"/>
              <a:gd name="connsiteY0" fmla="*/ 0 h 1172846"/>
              <a:gd name="connsiteX1" fmla="*/ 2415540 w 2415540"/>
              <a:gd name="connsiteY1" fmla="*/ 0 h 1172846"/>
              <a:gd name="connsiteX2" fmla="*/ 2415540 w 2415540"/>
              <a:gd name="connsiteY2" fmla="*/ 1172846 h 1172846"/>
              <a:gd name="connsiteX3" fmla="*/ 586423 w 2415540"/>
              <a:gd name="connsiteY3" fmla="*/ 1172845 h 1172846"/>
              <a:gd name="connsiteX4" fmla="*/ 11914 w 2415540"/>
              <a:gd name="connsiteY4" fmla="*/ 704607 h 1172846"/>
              <a:gd name="connsiteX5" fmla="*/ 0 w 2415540"/>
              <a:gd name="connsiteY5" fmla="*/ 586423 h 1172846"/>
              <a:gd name="connsiteX6" fmla="*/ 11914 w 2415540"/>
              <a:gd name="connsiteY6" fmla="*/ 468238 h 1172846"/>
              <a:gd name="connsiteX7" fmla="*/ 586423 w 241554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5540" h="1172846">
                <a:moveTo>
                  <a:pt x="586423" y="0"/>
                </a:moveTo>
                <a:lnTo>
                  <a:pt x="2415540" y="0"/>
                </a:lnTo>
                <a:lnTo>
                  <a:pt x="2415540" y="1172846"/>
                </a:lnTo>
                <a:lnTo>
                  <a:pt x="586423" y="1172845"/>
                </a:lnTo>
                <a:cubicBezTo>
                  <a:pt x="303035" y="1172845"/>
                  <a:pt x="66596" y="971830"/>
                  <a:pt x="11914" y="704607"/>
                </a:cubicBezTo>
                <a:lnTo>
                  <a:pt x="0" y="586423"/>
                </a:lnTo>
                <a:lnTo>
                  <a:pt x="11914" y="468238"/>
                </a:lnTo>
                <a:cubicBezTo>
                  <a:pt x="66596" y="201016"/>
                  <a:pt x="303035" y="0"/>
                  <a:pt x="5864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1626870" y="0"/>
            <a:ext cx="1257935" cy="62865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5"/>
            </p:custDataLst>
          </p:nvPr>
        </p:nvSpPr>
        <p:spPr>
          <a:xfrm>
            <a:off x="1452880" y="0"/>
            <a:ext cx="1605915" cy="802640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16"/>
            </p:custDataLst>
          </p:nvPr>
        </p:nvSpPr>
        <p:spPr>
          <a:xfrm>
            <a:off x="1285240" y="0"/>
            <a:ext cx="1941195" cy="9709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1" name="任意多边形: 形状 30"/>
          <p:cNvSpPr/>
          <p:nvPr userDrawn="1">
            <p:custDataLst>
              <p:tags r:id="rId17"/>
            </p:custDataLst>
          </p:nvPr>
        </p:nvSpPr>
        <p:spPr>
          <a:xfrm>
            <a:off x="1103630" y="0"/>
            <a:ext cx="2304415" cy="115252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2" name="任意多边形: 形状 31"/>
          <p:cNvSpPr/>
          <p:nvPr userDrawn="1">
            <p:custDataLst>
              <p:tags r:id="rId18"/>
            </p:custDataLst>
          </p:nvPr>
        </p:nvSpPr>
        <p:spPr>
          <a:xfrm>
            <a:off x="890905" y="0"/>
            <a:ext cx="2728595" cy="1364615"/>
          </a:xfrm>
          <a:custGeom>
            <a:avLst/>
            <a:gdLst>
              <a:gd name="connsiteX0" fmla="*/ 26397 w 1257910"/>
              <a:gd name="connsiteY0" fmla="*/ 0 h 799585"/>
              <a:gd name="connsiteX1" fmla="*/ 1231513 w 1257910"/>
              <a:gd name="connsiteY1" fmla="*/ 0 h 799585"/>
              <a:gd name="connsiteX2" fmla="*/ 1245132 w 1257910"/>
              <a:gd name="connsiteY2" fmla="*/ 43874 h 799585"/>
              <a:gd name="connsiteX3" fmla="*/ 1257910 w 1257910"/>
              <a:gd name="connsiteY3" fmla="*/ 170630 h 799585"/>
              <a:gd name="connsiteX4" fmla="*/ 628955 w 1257910"/>
              <a:gd name="connsiteY4" fmla="*/ 799585 h 799585"/>
              <a:gd name="connsiteX5" fmla="*/ 0 w 1257910"/>
              <a:gd name="connsiteY5" fmla="*/ 170630 h 799585"/>
              <a:gd name="connsiteX6" fmla="*/ 12778 w 1257910"/>
              <a:gd name="connsiteY6" fmla="*/ 43874 h 799585"/>
              <a:gd name="connsiteX7" fmla="*/ 26397 w 1257910"/>
              <a:gd name="connsiteY7" fmla="*/ 0 h 799585"/>
              <a:gd name="connsiteX0-1" fmla="*/ 1231513 w 1322953"/>
              <a:gd name="connsiteY0-2" fmla="*/ 0 h 799585"/>
              <a:gd name="connsiteX1-3" fmla="*/ 1245132 w 1322953"/>
              <a:gd name="connsiteY1-4" fmla="*/ 43874 h 799585"/>
              <a:gd name="connsiteX2-5" fmla="*/ 1257910 w 1322953"/>
              <a:gd name="connsiteY2-6" fmla="*/ 170630 h 799585"/>
              <a:gd name="connsiteX3-7" fmla="*/ 628955 w 1322953"/>
              <a:gd name="connsiteY3-8" fmla="*/ 799585 h 799585"/>
              <a:gd name="connsiteX4-9" fmla="*/ 0 w 1322953"/>
              <a:gd name="connsiteY4-10" fmla="*/ 170630 h 799585"/>
              <a:gd name="connsiteX5-11" fmla="*/ 12778 w 1322953"/>
              <a:gd name="connsiteY5-12" fmla="*/ 43874 h 799585"/>
              <a:gd name="connsiteX6-13" fmla="*/ 26397 w 1322953"/>
              <a:gd name="connsiteY6-14" fmla="*/ 0 h 799585"/>
              <a:gd name="connsiteX7-15" fmla="*/ 1322953 w 1322953"/>
              <a:gd name="connsiteY7-16" fmla="*/ 91440 h 799585"/>
              <a:gd name="connsiteX0-17" fmla="*/ 1231513 w 1257910"/>
              <a:gd name="connsiteY0-18" fmla="*/ 0 h 799585"/>
              <a:gd name="connsiteX1-19" fmla="*/ 1245132 w 1257910"/>
              <a:gd name="connsiteY1-20" fmla="*/ 43874 h 799585"/>
              <a:gd name="connsiteX2-21" fmla="*/ 1257910 w 1257910"/>
              <a:gd name="connsiteY2-22" fmla="*/ 170630 h 799585"/>
              <a:gd name="connsiteX3-23" fmla="*/ 628955 w 1257910"/>
              <a:gd name="connsiteY3-24" fmla="*/ 799585 h 799585"/>
              <a:gd name="connsiteX4-25" fmla="*/ 0 w 1257910"/>
              <a:gd name="connsiteY4-26" fmla="*/ 170630 h 799585"/>
              <a:gd name="connsiteX5-27" fmla="*/ 12778 w 1257910"/>
              <a:gd name="connsiteY5-28" fmla="*/ 43874 h 799585"/>
              <a:gd name="connsiteX6-29" fmla="*/ 26397 w 1257910"/>
              <a:gd name="connsiteY6-30" fmla="*/ 0 h 799585"/>
              <a:gd name="connsiteX0-31" fmla="*/ 1245132 w 1257910"/>
              <a:gd name="connsiteY0-32" fmla="*/ 43874 h 799585"/>
              <a:gd name="connsiteX1-33" fmla="*/ 1257910 w 1257910"/>
              <a:gd name="connsiteY1-34" fmla="*/ 170630 h 799585"/>
              <a:gd name="connsiteX2-35" fmla="*/ 628955 w 1257910"/>
              <a:gd name="connsiteY2-36" fmla="*/ 799585 h 799585"/>
              <a:gd name="connsiteX3-37" fmla="*/ 0 w 1257910"/>
              <a:gd name="connsiteY3-38" fmla="*/ 170630 h 799585"/>
              <a:gd name="connsiteX4-39" fmla="*/ 12778 w 1257910"/>
              <a:gd name="connsiteY4-40" fmla="*/ 43874 h 799585"/>
              <a:gd name="connsiteX5-41" fmla="*/ 26397 w 1257910"/>
              <a:gd name="connsiteY5-42" fmla="*/ 0 h 799585"/>
              <a:gd name="connsiteX0-43" fmla="*/ 1245132 w 1257910"/>
              <a:gd name="connsiteY0-44" fmla="*/ 0 h 755711"/>
              <a:gd name="connsiteX1-45" fmla="*/ 1257910 w 1257910"/>
              <a:gd name="connsiteY1-46" fmla="*/ 126756 h 755711"/>
              <a:gd name="connsiteX2-47" fmla="*/ 628955 w 1257910"/>
              <a:gd name="connsiteY2-48" fmla="*/ 755711 h 755711"/>
              <a:gd name="connsiteX3-49" fmla="*/ 0 w 1257910"/>
              <a:gd name="connsiteY3-50" fmla="*/ 126756 h 755711"/>
              <a:gd name="connsiteX4-51" fmla="*/ 12778 w 1257910"/>
              <a:gd name="connsiteY4-52" fmla="*/ 0 h 755711"/>
              <a:gd name="connsiteX0-53" fmla="*/ 1257910 w 1257910"/>
              <a:gd name="connsiteY0-54" fmla="*/ 126756 h 755711"/>
              <a:gd name="connsiteX1-55" fmla="*/ 628955 w 1257910"/>
              <a:gd name="connsiteY1-56" fmla="*/ 755711 h 755711"/>
              <a:gd name="connsiteX2-57" fmla="*/ 0 w 1257910"/>
              <a:gd name="connsiteY2-58" fmla="*/ 126756 h 755711"/>
              <a:gd name="connsiteX3-59" fmla="*/ 12778 w 1257910"/>
              <a:gd name="connsiteY3-60" fmla="*/ 0 h 755711"/>
              <a:gd name="connsiteX0-61" fmla="*/ 1257910 w 1257910"/>
              <a:gd name="connsiteY0-62" fmla="*/ 0 h 628955"/>
              <a:gd name="connsiteX1-63" fmla="*/ 628955 w 1257910"/>
              <a:gd name="connsiteY1-64" fmla="*/ 628955 h 628955"/>
              <a:gd name="connsiteX2-65" fmla="*/ 0 w 1257910"/>
              <a:gd name="connsiteY2-66" fmla="*/ 0 h 6289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57910" h="628955">
                <a:moveTo>
                  <a:pt x="1257910" y="0"/>
                </a:moveTo>
                <a:cubicBezTo>
                  <a:pt x="1257910" y="347362"/>
                  <a:pt x="976317" y="628955"/>
                  <a:pt x="628955" y="628955"/>
                </a:cubicBezTo>
                <a:cubicBezTo>
                  <a:pt x="281593" y="628955"/>
                  <a:pt x="0" y="347362"/>
                  <a:pt x="0" y="0"/>
                </a:cubicBezTo>
              </a:path>
            </a:pathLst>
          </a:custGeom>
          <a:noFill/>
          <a:ln>
            <a:solidFill>
              <a:schemeClr val="accent5"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838200" y="1200313"/>
            <a:ext cx="8768398" cy="2255687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886326" y="5123536"/>
            <a:ext cx="5711905" cy="83497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3718231" y="3919467"/>
            <a:ext cx="28800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25"/>
            </p:custDataLst>
          </p:nvPr>
        </p:nvSpPr>
        <p:spPr>
          <a:xfrm>
            <a:off x="886326" y="3921543"/>
            <a:ext cx="2743200" cy="102560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圆角矩形 9"/>
          <p:cNvSpPr/>
          <p:nvPr userDrawn="1">
            <p:custDataLst>
              <p:tags r:id="rId3"/>
            </p:custDataLst>
          </p:nvPr>
        </p:nvSpPr>
        <p:spPr>
          <a:xfrm flipH="1">
            <a:off x="2814955" y="2491740"/>
            <a:ext cx="2459990" cy="156337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8" descr="波浪3资源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1166495"/>
            <a:ext cx="5691505" cy="5691505"/>
          </a:xfrm>
          <a:prstGeom prst="rect">
            <a:avLst/>
          </a:prstGeom>
        </p:spPr>
      </p:pic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5137785" y="4574540"/>
            <a:ext cx="600710" cy="1326515"/>
            <a:chOff x="8651" y="7204"/>
            <a:chExt cx="946" cy="2089"/>
          </a:xfrm>
          <a:solidFill>
            <a:schemeClr val="accent5">
              <a:alpha val="50000"/>
            </a:schemeClr>
          </a:solidFill>
        </p:grpSpPr>
        <p:grpSp>
          <p:nvGrpSpPr>
            <p:cNvPr id="10" name="组合 9"/>
            <p:cNvGrpSpPr/>
            <p:nvPr/>
          </p:nvGrpSpPr>
          <p:grpSpPr>
            <a:xfrm>
              <a:off x="8651" y="9115"/>
              <a:ext cx="945" cy="178"/>
              <a:chOff x="8651" y="9544"/>
              <a:chExt cx="945" cy="178"/>
            </a:xfrm>
            <a:grpFill/>
          </p:grpSpPr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 rot="5400000" flipH="1">
                <a:off x="941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651" y="8478"/>
              <a:ext cx="946" cy="178"/>
              <a:chOff x="8651" y="8764"/>
              <a:chExt cx="946" cy="178"/>
            </a:xfrm>
            <a:grpFill/>
          </p:grpSpPr>
          <p:sp>
            <p:nvSpPr>
              <p:cNvPr id="18" name="椭圆 17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 rot="5400000" flipH="1">
                <a:off x="941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651" y="7841"/>
              <a:ext cx="946" cy="178"/>
              <a:chOff x="8651" y="7984"/>
              <a:chExt cx="946" cy="178"/>
            </a:xfrm>
            <a:grpFill/>
          </p:grpSpPr>
          <p:sp>
            <p:nvSpPr>
              <p:cNvPr id="16" name="椭圆 15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 rot="5400000" flipH="1">
                <a:off x="941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51" y="7204"/>
              <a:ext cx="946" cy="178"/>
              <a:chOff x="8651" y="7204"/>
              <a:chExt cx="946" cy="178"/>
            </a:xfrm>
            <a:grpFill/>
          </p:grpSpPr>
          <p:sp>
            <p:nvSpPr>
              <p:cNvPr id="14" name="椭圆 13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>
              <a:xfrm rot="5400000" flipH="1">
                <a:off x="941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椭圆 21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 flipH="1">
            <a:off x="1148715" y="1753235"/>
            <a:ext cx="3039745" cy="30403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>
            <p:custDataLst>
              <p:tags r:id="rId17"/>
            </p:custDataLst>
          </p:nvPr>
        </p:nvGrpSpPr>
        <p:grpSpPr>
          <a:xfrm rot="5400000">
            <a:off x="1190308" y="172403"/>
            <a:ext cx="467995" cy="1326515"/>
            <a:chOff x="8651" y="7205"/>
            <a:chExt cx="737" cy="2089"/>
          </a:xfrm>
          <a:solidFill>
            <a:schemeClr val="accent2"/>
          </a:solidFill>
        </p:grpSpPr>
        <p:grpSp>
          <p:nvGrpSpPr>
            <p:cNvPr id="26" name="组合 25"/>
            <p:cNvGrpSpPr/>
            <p:nvPr/>
          </p:nvGrpSpPr>
          <p:grpSpPr>
            <a:xfrm>
              <a:off x="8651" y="9115"/>
              <a:ext cx="736" cy="179"/>
              <a:chOff x="8651" y="9544"/>
              <a:chExt cx="736" cy="179"/>
            </a:xfrm>
            <a:grpFill/>
          </p:grpSpPr>
          <p:sp>
            <p:nvSpPr>
              <p:cNvPr id="36" name="椭圆 35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>
              <a:xfrm rot="5400000" flipH="1">
                <a:off x="9208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 rot="5400000" flipH="1">
                <a:off x="8651" y="9544"/>
                <a:ext cx="179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651" y="8479"/>
              <a:ext cx="737" cy="178"/>
              <a:chOff x="8651" y="8765"/>
              <a:chExt cx="737" cy="178"/>
            </a:xfrm>
            <a:grpFill/>
          </p:grpSpPr>
          <p:sp>
            <p:nvSpPr>
              <p:cNvPr id="34" name="椭圆 33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>
              <a:xfrm rot="5400000" flipH="1">
                <a:off x="9209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>
              <a:xfrm rot="5400000" flipH="1">
                <a:off x="8651" y="876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651" y="7842"/>
              <a:ext cx="737" cy="178"/>
              <a:chOff x="8651" y="7985"/>
              <a:chExt cx="737" cy="178"/>
            </a:xfrm>
            <a:grpFill/>
          </p:grpSpPr>
          <p:sp>
            <p:nvSpPr>
              <p:cNvPr id="32" name="椭圆 3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>
              <a:xfrm rot="5400000" flipH="1">
                <a:off x="9209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>
              <a:xfrm rot="5400000" flipH="1">
                <a:off x="8651" y="798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651" y="7205"/>
              <a:ext cx="737" cy="178"/>
              <a:chOff x="8651" y="7205"/>
              <a:chExt cx="737" cy="178"/>
            </a:xfrm>
            <a:grpFill/>
          </p:grpSpPr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>
              <a:xfrm rot="5400000" flipH="1">
                <a:off x="9209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>
              <a:xfrm rot="5400000" flipH="1">
                <a:off x="8651" y="7204"/>
                <a:ext cx="178" cy="1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任意多边形: 形状 37"/>
          <p:cNvSpPr/>
          <p:nvPr userDrawn="1">
            <p:custDataLst>
              <p:tags r:id="rId26"/>
            </p:custDataLst>
          </p:nvPr>
        </p:nvSpPr>
        <p:spPr>
          <a:xfrm>
            <a:off x="0" y="5255895"/>
            <a:ext cx="1689100" cy="1172846"/>
          </a:xfrm>
          <a:custGeom>
            <a:avLst/>
            <a:gdLst>
              <a:gd name="connsiteX0" fmla="*/ 0 w 1689100"/>
              <a:gd name="connsiteY0" fmla="*/ 0 h 1172846"/>
              <a:gd name="connsiteX1" fmla="*/ 1102677 w 1689100"/>
              <a:gd name="connsiteY1" fmla="*/ 0 h 1172846"/>
              <a:gd name="connsiteX2" fmla="*/ 1677186 w 1689100"/>
              <a:gd name="connsiteY2" fmla="*/ 468238 h 1172846"/>
              <a:gd name="connsiteX3" fmla="*/ 1689100 w 1689100"/>
              <a:gd name="connsiteY3" fmla="*/ 586423 h 1172846"/>
              <a:gd name="connsiteX4" fmla="*/ 1677186 w 1689100"/>
              <a:gd name="connsiteY4" fmla="*/ 704607 h 1172846"/>
              <a:gd name="connsiteX5" fmla="*/ 1102677 w 1689100"/>
              <a:gd name="connsiteY5" fmla="*/ 1172845 h 1172846"/>
              <a:gd name="connsiteX6" fmla="*/ 0 w 1689100"/>
              <a:gd name="connsiteY6" fmla="*/ 1172846 h 1172846"/>
              <a:gd name="connsiteX7" fmla="*/ 0 w 1689100"/>
              <a:gd name="connsiteY7" fmla="*/ 0 h 117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9100" h="1172846">
                <a:moveTo>
                  <a:pt x="0" y="0"/>
                </a:moveTo>
                <a:lnTo>
                  <a:pt x="1102677" y="0"/>
                </a:lnTo>
                <a:cubicBezTo>
                  <a:pt x="1386065" y="0"/>
                  <a:pt x="1622504" y="201016"/>
                  <a:pt x="1677186" y="468238"/>
                </a:cubicBezTo>
                <a:lnTo>
                  <a:pt x="1689100" y="586423"/>
                </a:lnTo>
                <a:lnTo>
                  <a:pt x="1677186" y="704607"/>
                </a:lnTo>
                <a:cubicBezTo>
                  <a:pt x="1622504" y="971830"/>
                  <a:pt x="1386065" y="1172845"/>
                  <a:pt x="1102677" y="1172845"/>
                </a:cubicBezTo>
                <a:lnTo>
                  <a:pt x="0" y="11728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7"/>
            </p:custDataLst>
          </p:nvPr>
        </p:nvSpPr>
        <p:spPr>
          <a:xfrm>
            <a:off x="1205556" y="1883753"/>
            <a:ext cx="2880000" cy="1644003"/>
          </a:xfrm>
        </p:spPr>
        <p:txBody>
          <a:bodyPr anchor="b">
            <a:normAutofit/>
          </a:bodyPr>
          <a:lstStyle>
            <a:lvl1pPr algn="ctr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8"/>
            </p:custDataLst>
          </p:nvPr>
        </p:nvSpPr>
        <p:spPr>
          <a:xfrm>
            <a:off x="1205557" y="3616668"/>
            <a:ext cx="2880000" cy="1071220"/>
          </a:xfrm>
        </p:spPr>
        <p:txBody>
          <a:bodyPr anchor="t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波浪3资源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8143875" y="0"/>
            <a:ext cx="4048125" cy="4048125"/>
          </a:xfrm>
          <a:prstGeom prst="rect">
            <a:avLst/>
          </a:prstGeom>
        </p:spPr>
      </p:pic>
      <p:pic>
        <p:nvPicPr>
          <p:cNvPr id="9" name="图片 4" descr="波浪3资源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0" y="1972310"/>
            <a:ext cx="4885690" cy="4885690"/>
          </a:xfrm>
          <a:prstGeom prst="rect">
            <a:avLst/>
          </a:prstGeom>
        </p:spPr>
      </p:pic>
      <p:sp>
        <p:nvSpPr>
          <p:cNvPr id="11" name="椭圆 10"/>
          <p:cNvSpPr/>
          <p:nvPr userDrawn="1">
            <p:custDataLst>
              <p:tags r:id="rId8"/>
            </p:custDataLst>
          </p:nvPr>
        </p:nvSpPr>
        <p:spPr>
          <a:xfrm>
            <a:off x="1337945" y="4248785"/>
            <a:ext cx="1040130" cy="10401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9"/>
            </p:custDataLst>
          </p:nvPr>
        </p:nvSpPr>
        <p:spPr>
          <a:xfrm>
            <a:off x="1191895" y="4102735"/>
            <a:ext cx="1332230" cy="133223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0"/>
            </p:custDataLst>
          </p:nvPr>
        </p:nvSpPr>
        <p:spPr>
          <a:xfrm>
            <a:off x="1048385" y="3959225"/>
            <a:ext cx="1620520" cy="16205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>
            <p:custDataLst>
              <p:tags r:id="rId11"/>
            </p:custDataLst>
          </p:nvPr>
        </p:nvSpPr>
        <p:spPr>
          <a:xfrm>
            <a:off x="908685" y="3819525"/>
            <a:ext cx="1899920" cy="1899920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12"/>
            </p:custDataLst>
          </p:nvPr>
        </p:nvSpPr>
        <p:spPr>
          <a:xfrm>
            <a:off x="756285" y="3667125"/>
            <a:ext cx="2204085" cy="2204085"/>
          </a:xfrm>
          <a:prstGeom prst="ellipse">
            <a:avLst/>
          </a:prstGeom>
          <a:noFill/>
          <a:ln>
            <a:solidFill>
              <a:schemeClr val="accent5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>
            <a:off x="9814560" y="1293495"/>
            <a:ext cx="992505" cy="99250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>
            <a:off x="9675495" y="1154430"/>
            <a:ext cx="1271270" cy="127127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>
            <a:off x="9538335" y="1017270"/>
            <a:ext cx="1546225" cy="15462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9404985" y="883920"/>
            <a:ext cx="1812925" cy="1812925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9259570" y="738505"/>
            <a:ext cx="2103120" cy="2103120"/>
          </a:xfrm>
          <a:prstGeom prst="ellipse">
            <a:avLst/>
          </a:prstGeom>
          <a:noFill/>
          <a:ln>
            <a:solidFill>
              <a:schemeClr val="accent5">
                <a:alpha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526400" y="3266144"/>
            <a:ext cx="9144000" cy="2006395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1524000" y="856666"/>
            <a:ext cx="9144000" cy="2203901"/>
          </a:xfrm>
        </p:spPr>
        <p:txBody>
          <a:bodyPr anchor="b">
            <a:normAutofit/>
          </a:bodyPr>
          <a:lstStyle>
            <a:lvl1pPr marL="0" indent="0" algn="ctr">
              <a:buNone/>
              <a:defRPr sz="6000" b="1">
                <a:ln>
                  <a:solidFill>
                    <a:schemeClr val="accent4">
                      <a:alpha val="4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000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tags" Target="../tags/tag171.xml"/><Relationship Id="rId6" Type="http://schemas.openxmlformats.org/officeDocument/2006/relationships/image" Target="../media/image12.png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6.xml"/><Relationship Id="rId2" Type="http://schemas.openxmlformats.org/officeDocument/2006/relationships/image" Target="../media/image7.png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8.xml"/><Relationship Id="rId2" Type="http://schemas.openxmlformats.org/officeDocument/2006/relationships/image" Target="../media/image8.png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0.xml"/><Relationship Id="rId2" Type="http://schemas.openxmlformats.org/officeDocument/2006/relationships/image" Target="../media/image9.png"/><Relationship Id="rId1" Type="http://schemas.openxmlformats.org/officeDocument/2006/relationships/tags" Target="../tags/tag15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2.xml"/><Relationship Id="rId2" Type="http://schemas.openxmlformats.org/officeDocument/2006/relationships/image" Target="../media/image10.png"/><Relationship Id="rId1" Type="http://schemas.openxmlformats.org/officeDocument/2006/relationships/tags" Target="../tags/tag16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image" Target="../media/image11.png"/><Relationship Id="rId1" Type="http://schemas.openxmlformats.org/officeDocument/2006/relationships/tags" Target="../tags/tag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31488"/>
            <a:ext cx="8708376" cy="1800000"/>
          </a:xfrm>
        </p:spPr>
        <p:txBody>
          <a:bodyPr/>
          <a:lstStyle/>
          <a:p>
            <a:r>
              <a:rPr lang="zh-CN" altLang="en-US" dirty="0"/>
              <a:t>自我画像分析</a:t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42642" y="5230368"/>
            <a:ext cx="2743199" cy="976128"/>
          </a:xfrm>
        </p:spPr>
        <p:txBody>
          <a:bodyPr/>
          <a:lstStyle/>
          <a:p>
            <a:r>
              <a:rPr lang="zh-CN" altLang="en-US" dirty="0"/>
              <a:t>YOUR 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360716" y="4168127"/>
            <a:ext cx="2950805" cy="976128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2023-9-</a:t>
            </a:r>
            <a:r>
              <a:rPr lang="en-US" altLang="zh-CN" sz="2400">
                <a:solidFill>
                  <a:schemeClr val="tx1"/>
                </a:solidFill>
              </a:rPr>
              <a:t>26</a:t>
            </a: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38200" y="4168895"/>
            <a:ext cx="2463645" cy="976128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200313"/>
            <a:ext cx="8768398" cy="2255687"/>
          </a:xfrm>
        </p:spPr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6326" y="5123536"/>
            <a:ext cx="5711905" cy="834976"/>
          </a:xfrm>
        </p:spPr>
        <p:txBody>
          <a:bodyPr/>
          <a:lstStyle/>
          <a:p>
            <a:r>
              <a:rPr lang="zh-CN" altLang="en-US" dirty="0"/>
              <a:t>YOUR LOGO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3718231" y="3919467"/>
            <a:ext cx="2880000" cy="1025602"/>
          </a:xfrm>
        </p:spPr>
        <p:txBody>
          <a:bodyPr/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2023-9-</a:t>
            </a:r>
            <a:r>
              <a:rPr lang="en-US" altLang="zh-CN" sz="2400">
                <a:solidFill>
                  <a:schemeClr val="tx1"/>
                </a:solidFill>
              </a:rPr>
              <a:t>26</a:t>
            </a:r>
            <a:endParaRPr lang="en-US" altLang="zh-CN" sz="2400">
              <a:solidFill>
                <a:schemeClr val="tx1"/>
              </a:solidFill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886326" y="3921543"/>
            <a:ext cx="2743200" cy="1025602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solidFill>
                  <a:schemeClr val="tx1"/>
                </a:solidFill>
              </a:rPr>
              <a:t>刘思洲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5533390"/>
            <a:ext cx="2095500" cy="590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序号"/>
          <p:cNvSpPr txBox="1"/>
          <p:nvPr>
            <p:custDataLst>
              <p:tags r:id="rId1"/>
            </p:custDataLst>
          </p:nvPr>
        </p:nvSpPr>
        <p:spPr>
          <a:xfrm>
            <a:off x="6299200" y="127889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1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项标题"/>
          <p:cNvSpPr txBox="1"/>
          <p:nvPr>
            <p:custDataLst>
              <p:tags r:id="rId2"/>
            </p:custDataLst>
          </p:nvPr>
        </p:nvSpPr>
        <p:spPr>
          <a:xfrm>
            <a:off x="7138670" y="1350645"/>
            <a:ext cx="4683760" cy="82296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自我评价不足与解决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方案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序号"/>
          <p:cNvSpPr txBox="1"/>
          <p:nvPr>
            <p:custDataLst>
              <p:tags r:id="rId3"/>
            </p:custDataLst>
          </p:nvPr>
        </p:nvSpPr>
        <p:spPr>
          <a:xfrm>
            <a:off x="6299200" y="246507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2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项标题"/>
          <p:cNvSpPr txBox="1"/>
          <p:nvPr>
            <p:custDataLst>
              <p:tags r:id="rId4"/>
            </p:custDataLst>
          </p:nvPr>
        </p:nvSpPr>
        <p:spPr>
          <a:xfrm>
            <a:off x="7138670" y="253682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  <a:sym typeface="+mn-ea"/>
              </a:rPr>
              <a:t>技术实现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4" name="序号"/>
          <p:cNvSpPr txBox="1"/>
          <p:nvPr>
            <p:custDataLst>
              <p:tags r:id="rId5"/>
            </p:custDataLst>
          </p:nvPr>
        </p:nvSpPr>
        <p:spPr>
          <a:xfrm>
            <a:off x="6299200" y="3653155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3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项标题"/>
          <p:cNvSpPr txBox="1"/>
          <p:nvPr>
            <p:custDataLst>
              <p:tags r:id="rId6"/>
            </p:custDataLst>
          </p:nvPr>
        </p:nvSpPr>
        <p:spPr>
          <a:xfrm>
            <a:off x="7139305" y="3653155"/>
            <a:ext cx="4711065" cy="89662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数据</a:t>
            </a: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分析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7" name="序号"/>
          <p:cNvSpPr txBox="1"/>
          <p:nvPr>
            <p:custDataLst>
              <p:tags r:id="rId7"/>
            </p:custDataLst>
          </p:nvPr>
        </p:nvSpPr>
        <p:spPr>
          <a:xfrm>
            <a:off x="6299200" y="4841240"/>
            <a:ext cx="575945" cy="57594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rPr>
              <a:t>4</a:t>
            </a:r>
            <a:endParaRPr lang="en-US" sz="2400" b="1" dirty="0">
              <a:solidFill>
                <a:schemeClr val="l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项标题"/>
          <p:cNvSpPr txBox="1"/>
          <p:nvPr>
            <p:custDataLst>
              <p:tags r:id="rId8"/>
            </p:custDataLst>
          </p:nvPr>
        </p:nvSpPr>
        <p:spPr>
          <a:xfrm>
            <a:off x="7131685" y="4912995"/>
            <a:ext cx="4683760" cy="82486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j-ea"/>
                <a:ea typeface="+mj-ea"/>
              </a:rPr>
              <a:t>总结</a:t>
            </a: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endParaRPr lang="zh-CN" altLang="en-US" sz="2800" b="1" spc="3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" name="标题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226820" y="2446668"/>
            <a:ext cx="2880000" cy="1081088"/>
          </a:xfrm>
        </p:spPr>
        <p:txBody>
          <a:bodyPr/>
          <a:lstStyle/>
          <a:p>
            <a:r>
              <a:rPr lang="zh-CN" altLang="en-US" dirty="0">
                <a:solidFill>
                  <a:schemeClr val="lt1">
                    <a:lumMod val="100000"/>
                  </a:schemeClr>
                </a:solidFill>
              </a:rPr>
              <a:t>目录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1226821" y="3616668"/>
            <a:ext cx="2880000" cy="504000"/>
          </a:xfrm>
        </p:spPr>
        <p:txBody>
          <a:bodyPr/>
          <a:lstStyle/>
          <a:p>
            <a:r>
              <a:rPr lang="en-US" altLang="zh-CN" dirty="0">
                <a:solidFill>
                  <a:schemeClr val="lt1">
                    <a:lumMod val="100000"/>
                  </a:schemeClr>
                </a:solidFill>
              </a:rPr>
              <a:t>CONTENTS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pc="300" dirty="0">
                <a:latin typeface="+mj-ea"/>
                <a:sym typeface="+mn-ea"/>
              </a:rPr>
              <a:t>自我评价不足与解决方案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自我进行用户画像可能会引发一些问题</a:t>
            </a:r>
            <a:endParaRPr lang="zh-CN" altLang="en-US"/>
          </a:p>
          <a:p>
            <a:r>
              <a:rPr lang="zh-CN" altLang="en-US"/>
              <a:t>主观偏见：自我进行用户画像容易受到个人主观观点和刻板印象的影响</a:t>
            </a:r>
            <a:endParaRPr lang="zh-CN" altLang="en-US"/>
          </a:p>
          <a:p>
            <a:r>
              <a:rPr lang="zh-CN" altLang="en-US"/>
              <a:t>数据不准确：你可能没有足够的数据来支持你的自我画像。</a:t>
            </a:r>
            <a:endParaRPr lang="zh-CN" altLang="en-US"/>
          </a:p>
          <a:p>
            <a:r>
              <a:rPr lang="zh-CN" altLang="en-US"/>
              <a:t>遗漏重要信息：自我进行用户画像可能会导致你忽略一些重要的</a:t>
            </a:r>
            <a:r>
              <a:rPr lang="zh-CN" altLang="en-US"/>
              <a:t>特征或信息，因为你可能只关注自己熟悉的部分。</a:t>
            </a:r>
            <a:endParaRPr lang="zh-CN" altLang="en-US"/>
          </a:p>
          <a:p>
            <a:r>
              <a:rPr lang="zh-CN" altLang="en-US"/>
              <a:t>缺乏客观性：自我进行画像可能不够客观，因为你可能会过于关注自己的期望和偏好。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pc="300" dirty="0">
                <a:latin typeface="+mj-ea"/>
                <a:sym typeface="+mn-ea"/>
              </a:rPr>
              <a:t>自我评价不足与解决方案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解决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zh-CN" altLang="en-US"/>
              <a:t>通过爬虫</a:t>
            </a:r>
            <a:r>
              <a:rPr lang="zh-CN" altLang="en-US"/>
              <a:t>技术，爬取我的收藏夹标题通过分词来确定我的喜好，以图表的形式展示，更加直观得到自我</a:t>
            </a:r>
            <a:r>
              <a:rPr lang="zh-CN" altLang="en-US"/>
              <a:t>用户画像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通过开发者工具可以查找到请求文件夹的接口</a:t>
            </a:r>
            <a:endParaRPr lang="zh-CN" altLang="en-US"/>
          </a:p>
          <a:p>
            <a:r>
              <a:rPr lang="zh-CN" altLang="en-US"/>
              <a:t>对接口发送请求，再</a:t>
            </a:r>
            <a:r>
              <a:rPr lang="zh-CN" altLang="en-US"/>
              <a:t>解析就可以获取到</a:t>
            </a:r>
            <a:r>
              <a:rPr lang="zh-CN" altLang="en-US"/>
              <a:t>数据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3925" y="2508250"/>
            <a:ext cx="7886700" cy="4152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技术实现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2660" y="1550035"/>
            <a:ext cx="10115550" cy="3501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将爬取的数据保存到</a:t>
            </a:r>
            <a:r>
              <a:rPr lang="en-US" altLang="zh-CN"/>
              <a:t>csv</a:t>
            </a:r>
            <a:r>
              <a:rPr lang="zh-CN" altLang="en-US"/>
              <a:t>文件之后，对数据进行分词和</a:t>
            </a:r>
            <a:r>
              <a:rPr lang="zh-CN" altLang="en-US"/>
              <a:t>统计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jieba</a:t>
            </a:r>
            <a:r>
              <a:rPr lang="zh-CN" altLang="en-US"/>
              <a:t>库来完成这一项</a:t>
            </a:r>
            <a:r>
              <a:rPr lang="zh-CN" altLang="en-US"/>
              <a:t>工作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2360" y="2510790"/>
            <a:ext cx="6896735" cy="3982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327785"/>
            <a:ext cx="8232140" cy="4813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数据分析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如果使用传统的分析方法步骤会非常麻烦，但是现在有</a:t>
            </a:r>
            <a:r>
              <a:rPr lang="en-US" altLang="zh-CN"/>
              <a:t>GPT</a:t>
            </a:r>
            <a:r>
              <a:rPr lang="zh-CN" altLang="en-US"/>
              <a:t>，我们可以使用</a:t>
            </a:r>
            <a:r>
              <a:rPr lang="en-US" altLang="zh-CN"/>
              <a:t>AI</a:t>
            </a:r>
            <a:r>
              <a:rPr lang="zh-CN" altLang="en-US"/>
              <a:t>来做一个</a:t>
            </a:r>
            <a:r>
              <a:rPr lang="zh-CN" altLang="en-US"/>
              <a:t>评价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25215" y="1937385"/>
            <a:ext cx="7372350" cy="5073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09825" y="892175"/>
            <a:ext cx="7372350" cy="5073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81"/>
  <p:tag name="KSO_WM_UNIT_TYPE" val="f"/>
  <p:tag name="KSO_WM_UNIT_INDEX" val="3"/>
  <p:tag name="KSO_WM_UNIT_SUBTYPE" val="g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2"/>
</p:tagLst>
</file>

<file path=ppt/tags/tag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TEMPLATE_CATEGORY" val="custom"/>
  <p:tag name="KSO_WM_TEMPLATE_INDEX" val="2023097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NOCLEAR" val="0"/>
  <p:tag name="KSO_WM_TEMPLATE_CATEGORY" val="custom"/>
  <p:tag name="KSO_WM_TEMPLATE_INDEX" val="2023097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79"/>
  <p:tag name="KSO_WM_TEMPLATE_THUMBS_INDEX" val="1、9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79_1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单击此处添加文档&#10;标题内容"/>
</p:tagLst>
</file>

<file path=ppt/tags/tag138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79_1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g"/>
  <p:tag name="KSO_WM_UNIT_PRESET_TEXT" val="YOUR LOGO"/>
</p:tagLst>
</file>

<file path=ppt/tags/tag139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79_1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PRESET_TEXT" val="汇报时间：20XX/XX/XX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79_1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141.xml><?xml version="1.0" encoding="utf-8"?>
<p:tagLst xmlns:p="http://schemas.openxmlformats.org/presentationml/2006/main">
  <p:tag name="KSO_WM_SLIDE_ID" val="custom2023097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79"/>
  <p:tag name="KSO_WM_SLIDE_LAYOUT" val="a_f"/>
  <p:tag name="KSO_WM_SLIDE_LAYOUT_CNT" val="1_3"/>
  <p:tag name="KSO_WM_SLIDE_TYPE" val="title"/>
  <p:tag name="KSO_WM_SLIDE_SUBTYPE" val="pureTxt"/>
  <p:tag name="KSO_WM_TEMPLATE_THUMBS_INDEX" val="1、9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979_4*l_h_i*1_1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1"/>
  <p:tag name="KSO_WM_DIAGRAM_MAX_ITEMCNT" val="6"/>
  <p:tag name="KSO_WM_DIAGRAM_MIN_ITEMCNT" val="2"/>
  <p:tag name="KSO_WM_DIAGRAM_VIRTUALLY_FRAME" val="{&quot;height&quot;:428.8,&quot;width&quot;:435}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979_4*l_h_a*1_1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979_4*l_h_i*1_2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2"/>
  <p:tag name="KSO_WM_DIAGRAM_MAX_ITEMCNT" val="6"/>
  <p:tag name="KSO_WM_DIAGRAM_MIN_ITEMCNT" val="2"/>
  <p:tag name="KSO_WM_DIAGRAM_VIRTUALLY_FRAME" val="{&quot;height&quot;:428.8,&quot;width&quot;:435}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979_4*l_h_a*1_2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979_4*l_h_i*1_3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3"/>
  <p:tag name="KSO_WM_DIAGRAM_MAX_ITEMCNT" val="6"/>
  <p:tag name="KSO_WM_DIAGRAM_MIN_ITEMCNT" val="2"/>
  <p:tag name="KSO_WM_DIAGRAM_VIRTUALLY_FRAME" val="{&quot;height&quot;:428.8,&quot;width&quot;:435}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79_4*l_h_a*1_3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979_4*l_h_i*1_4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4"/>
  <p:tag name="KSO_WM_DIAGRAM_MAX_ITEMCNT" val="6"/>
  <p:tag name="KSO_WM_DIAGRAM_MIN_ITEMCNT" val="2"/>
  <p:tag name="KSO_WM_DIAGRAM_VIRTUALLY_FRAME" val="{&quot;height&quot;:428.8,&quot;width&quot;:435}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0979_4*l_h_a*1_4_1"/>
  <p:tag name="KSO_WM_TEMPLATE_CATEGORY" val="custom"/>
  <p:tag name="KSO_WM_TEMPLATE_INDEX" val="20230979"/>
  <p:tag name="KSO_WM_UNIT_LAYERLEVEL" val="1_1_1"/>
  <p:tag name="KSO_WM_TAG_VERSION" val="1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目录项标题"/>
  <p:tag name="KSO_WM_DIAGRAM_MAX_ITEMCNT" val="6"/>
  <p:tag name="KSO_WM_DIAGRAM_MIN_ITEMCNT" val="2"/>
  <p:tag name="KSO_WM_DIAGRAM_VIRTUALLY_FRAME" val="{&quot;height&quot;:428.8,&quot;width&quot;:435}"/>
</p:tagLst>
</file>

<file path=ppt/tags/tag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4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目录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4*b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b"/>
  <p:tag name="KSO_WM_UNIT_INDEX" val="1"/>
  <p:tag name="KSO_WM_DIAGRAM_GROUP_CODE" val="l1-1"/>
  <p:tag name="KSO_WM_UNIT_PRESET_TEXT" val="CONTENTS"/>
</p:tagLst>
</file>

<file path=ppt/tags/tag152.xml><?xml version="1.0" encoding="utf-8"?>
<p:tagLst xmlns:p="http://schemas.openxmlformats.org/presentationml/2006/main">
  <p:tag name="KSO_WM_SLIDE_ID" val="custom20230979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979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79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a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2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NOCLEAR" val="0"/>
  <p:tag name="KSO_WM_UNIT_VALUE" val="81"/>
  <p:tag name="KSO_WM_UNIT_TYPE" val="f"/>
  <p:tag name="KSO_WM_UNIT_INDEX" val="2"/>
  <p:tag name="KSO_WM_UNIT_SUBTYPE" val="g"/>
  <p:tag name="KSO_WM_UNIT_PRESET_TEXT" val="YOUR LOGO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1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c"/>
  <p:tag name="KSO_WM_UNIT_NOCLEAR" val="0"/>
  <p:tag name="KSO_WM_UNIT_VALUE" val="8"/>
  <p:tag name="KSO_WM_UNIT_TYPE" val="f"/>
  <p:tag name="KSO_WM_UNIT_INDEX" val="1"/>
  <p:tag name="KSO_WM_UNIT_PRESET_TEXT" val="汇报时间：20XX/XX/XX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79_9*f*3"/>
  <p:tag name="KSO_WM_TEMPLATE_CATEGORY" val="custom"/>
  <p:tag name="KSO_WM_TEMPLATE_INDEX" val="20230979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48"/>
  <p:tag name="KSO_WM_UNIT_TYPE" val="f"/>
  <p:tag name="KSO_WM_UNIT_INDEX" val="3"/>
  <p:tag name="KSO_WM_UNIT_PRESET_TEXT" val="汇报人：WPS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SLIDE_ID" val="custom2023097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79"/>
  <p:tag name="KSO_WM_SLIDE_TYPE" val="endPage"/>
  <p:tag name="KSO_WM_SLIDE_SUBTYPE" val="pureTxt"/>
  <p:tag name="KSO_WM_SLIDE_LAYOUT" val="a_f"/>
  <p:tag name="KSO_WM_SLIDE_LAYOUT_CNT" val="1_3"/>
</p:tagLst>
</file>

<file path=ppt/tags/tag172.xml><?xml version="1.0" encoding="utf-8"?>
<p:tagLst xmlns:p="http://schemas.openxmlformats.org/presentationml/2006/main">
  <p:tag name="COMMONDATA" val="eyJoZGlkIjoiMzhiYThjNDJhMzMxM2E5MDcwZmE0MjZlZWMzNDQzMjk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36"/>
  <p:tag name="KSO_WM_UNIT_TYPE" val="f"/>
  <p:tag name="KSO_WM_UNIT_INDEX" val="3"/>
  <p:tag name="KSO_WM_UNIT_SUBTYPE" val="g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副标题"/>
  <p:tag name="KSO_WM_UNIT_NOCLEAR" val="0"/>
  <p:tag name="KSO_WM_UNIT_VALUE" val="10"/>
  <p:tag name="KSO_WM_UNIT_TYPE" val="b"/>
  <p:tag name="KSO_WM_UNIT_INDEX" val="1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TYPE" val="f"/>
  <p:tag name="KSO_WM_UNIT_INDEX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1E3643"/>
      </a:dk2>
      <a:lt2>
        <a:srgbClr val="EAFCFB"/>
      </a:lt2>
      <a:accent1>
        <a:srgbClr val="20DAD6"/>
      </a:accent1>
      <a:accent2>
        <a:srgbClr val="43AFB6"/>
      </a:accent2>
      <a:accent3>
        <a:srgbClr val="3F8297"/>
      </a:accent3>
      <a:accent4>
        <a:srgbClr val="3D6C87"/>
      </a:accent4>
      <a:accent5>
        <a:srgbClr val="FFC961"/>
      </a:accent5>
      <a:accent6>
        <a:srgbClr val="FF9845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alpha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accent4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475</Words>
  <Application>WPS 演示</Application>
  <PresentationFormat>宽屏</PresentationFormat>
  <Paragraphs>74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汉仪润圆-65简</vt:lpstr>
      <vt:lpstr>Arial Unicode MS</vt:lpstr>
      <vt:lpstr>等线</vt:lpstr>
      <vt:lpstr>Calibri</vt:lpstr>
      <vt:lpstr>Office 主题​​</vt:lpstr>
      <vt:lpstr>第一月阶段学习报告	</vt:lpstr>
      <vt:lpstr>目录</vt:lpstr>
      <vt:lpstr>Django复习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愚蠢的猫</cp:lastModifiedBy>
  <cp:revision>98</cp:revision>
  <dcterms:created xsi:type="dcterms:W3CDTF">2023-07-18T08:08:00Z</dcterms:created>
  <dcterms:modified xsi:type="dcterms:W3CDTF">2023-10-08T08:58:09Z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3F184D6CA06643FEA5D69ED6F8AA7929_13</vt:lpwstr>
  </property>
  <property fmtid="{D5CDD505-2E9C-101B-9397-08002B2CF9AE}" pid="3" name="KSOProductBuildVer">
    <vt:lpwstr>2052-12.1.0.15374</vt:lpwstr>
  </property>
</Properties>
</file>