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2.svg" ContentType="image/svg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</p:sldMasterIdLst>
  <p:notesMasterIdLst>
    <p:notesMasterId r:id="rId8"/>
  </p:notesMasterIdLst>
  <p:sldIdLst>
    <p:sldId id="256" r:id="rId5"/>
    <p:sldId id="348" r:id="rId6"/>
    <p:sldId id="350" r:id="rId7"/>
    <p:sldId id="335" r:id="rId9"/>
    <p:sldId id="334" r:id="rId10"/>
    <p:sldId id="336" r:id="rId11"/>
    <p:sldId id="352" r:id="rId12"/>
    <p:sldId id="339" r:id="rId13"/>
    <p:sldId id="333" r:id="rId14"/>
    <p:sldId id="337" r:id="rId15"/>
    <p:sldId id="338" r:id="rId16"/>
    <p:sldId id="353" r:id="rId17"/>
    <p:sldId id="355" r:id="rId18"/>
    <p:sldId id="356" r:id="rId19"/>
    <p:sldId id="340" r:id="rId20"/>
    <p:sldId id="261" r:id="rId21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09" autoAdjust="0"/>
    <p:restoredTop sz="94625" autoAdjust="0"/>
  </p:normalViewPr>
  <p:slideViewPr>
    <p:cSldViewPr snapToGrid="0">
      <p:cViewPr varScale="1">
        <p:scale>
          <a:sx n="75" d="100"/>
          <a:sy n="75" d="100"/>
        </p:scale>
        <p:origin x="53" y="9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6" Type="http://schemas.openxmlformats.org/officeDocument/2006/relationships/tags" Target="tags/tag475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CE624-3660-4035-AB45-CE49DDC2C6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5F825-9C29-43CC-BB96-80A60E9689F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image" Target="../media/image2.svg"/><Relationship Id="rId3" Type="http://schemas.openxmlformats.org/officeDocument/2006/relationships/image" Target="../media/image1.png"/><Relationship Id="rId25" Type="http://schemas.openxmlformats.org/officeDocument/2006/relationships/tags" Target="../tags/tag130.xml"/><Relationship Id="rId24" Type="http://schemas.openxmlformats.org/officeDocument/2006/relationships/tags" Target="../tags/tag129.xml"/><Relationship Id="rId23" Type="http://schemas.openxmlformats.org/officeDocument/2006/relationships/tags" Target="../tags/tag128.xml"/><Relationship Id="rId22" Type="http://schemas.openxmlformats.org/officeDocument/2006/relationships/tags" Target="../tags/tag127.xml"/><Relationship Id="rId21" Type="http://schemas.openxmlformats.org/officeDocument/2006/relationships/tags" Target="../tags/tag126.xml"/><Relationship Id="rId20" Type="http://schemas.openxmlformats.org/officeDocument/2006/relationships/tags" Target="../tags/tag125.xml"/><Relationship Id="rId2" Type="http://schemas.openxmlformats.org/officeDocument/2006/relationships/tags" Target="../tags/tag109.xml"/><Relationship Id="rId19" Type="http://schemas.openxmlformats.org/officeDocument/2006/relationships/tags" Target="../tags/tag124.xml"/><Relationship Id="rId18" Type="http://schemas.openxmlformats.org/officeDocument/2006/relationships/tags" Target="../tags/tag123.xml"/><Relationship Id="rId17" Type="http://schemas.openxmlformats.org/officeDocument/2006/relationships/tags" Target="../tags/tag122.xml"/><Relationship Id="rId16" Type="http://schemas.openxmlformats.org/officeDocument/2006/relationships/tags" Target="../tags/tag121.xml"/><Relationship Id="rId15" Type="http://schemas.openxmlformats.org/officeDocument/2006/relationships/tags" Target="../tags/tag120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42.xml"/><Relationship Id="rId8" Type="http://schemas.openxmlformats.org/officeDocument/2006/relationships/tags" Target="../tags/tag141.xml"/><Relationship Id="rId7" Type="http://schemas.openxmlformats.org/officeDocument/2006/relationships/tags" Target="../tags/tag140.xml"/><Relationship Id="rId6" Type="http://schemas.openxmlformats.org/officeDocument/2006/relationships/image" Target="file:///C:\Users\1V994W2\PycharmProjects\PPT_Background_Generation/pic_temp/pic_sup.png" TargetMode="External"/><Relationship Id="rId5" Type="http://schemas.openxmlformats.org/officeDocument/2006/relationships/image" Target="../media/image7.png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3" Type="http://schemas.openxmlformats.org/officeDocument/2006/relationships/tags" Target="../tags/tag146.xml"/><Relationship Id="rId12" Type="http://schemas.openxmlformats.org/officeDocument/2006/relationships/tags" Target="../tags/tag145.xml"/><Relationship Id="rId11" Type="http://schemas.openxmlformats.org/officeDocument/2006/relationships/tags" Target="../tags/tag144.xml"/><Relationship Id="rId10" Type="http://schemas.openxmlformats.org/officeDocument/2006/relationships/tags" Target="../tags/tag14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9.png"/><Relationship Id="rId5" Type="http://schemas.openxmlformats.org/officeDocument/2006/relationships/tags" Target="../tags/tag148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8.png"/><Relationship Id="rId2" Type="http://schemas.openxmlformats.org/officeDocument/2006/relationships/tags" Target="../tags/tag147.xml"/><Relationship Id="rId12" Type="http://schemas.openxmlformats.org/officeDocument/2006/relationships/tags" Target="../tags/tag153.xml"/><Relationship Id="rId11" Type="http://schemas.openxmlformats.org/officeDocument/2006/relationships/tags" Target="../tags/tag152.xml"/><Relationship Id="rId10" Type="http://schemas.openxmlformats.org/officeDocument/2006/relationships/tags" Target="../tags/tag151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57.xml"/><Relationship Id="rId8" Type="http://schemas.openxmlformats.org/officeDocument/2006/relationships/tags" Target="../tags/tag156.xml"/><Relationship Id="rId7" Type="http://schemas.openxmlformats.org/officeDocument/2006/relationships/image" Target="file:///C:\Users\1V994W2\PycharmProjects\PPT_Background_Generation/pic_temp/pic_half_down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155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154.xml"/><Relationship Id="rId12" Type="http://schemas.openxmlformats.org/officeDocument/2006/relationships/tags" Target="../tags/tag160.xml"/><Relationship Id="rId11" Type="http://schemas.openxmlformats.org/officeDocument/2006/relationships/tags" Target="../tags/tag159.xml"/><Relationship Id="rId10" Type="http://schemas.openxmlformats.org/officeDocument/2006/relationships/tags" Target="../tags/tag158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tags" Target="../tags/tag16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9.png"/><Relationship Id="rId5" Type="http://schemas.openxmlformats.org/officeDocument/2006/relationships/tags" Target="../tags/tag16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8.png"/><Relationship Id="rId2" Type="http://schemas.openxmlformats.org/officeDocument/2006/relationships/tags" Target="../tags/tag161.xml"/><Relationship Id="rId13" Type="http://schemas.openxmlformats.org/officeDocument/2006/relationships/tags" Target="../tags/tag168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tags" Target="../tags/tag17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9.png"/><Relationship Id="rId5" Type="http://schemas.openxmlformats.org/officeDocument/2006/relationships/tags" Target="../tags/tag17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8.png"/><Relationship Id="rId2" Type="http://schemas.openxmlformats.org/officeDocument/2006/relationships/tags" Target="../tags/tag169.xml"/><Relationship Id="rId15" Type="http://schemas.openxmlformats.org/officeDocument/2006/relationships/tags" Target="../tags/tag178.xml"/><Relationship Id="rId14" Type="http://schemas.openxmlformats.org/officeDocument/2006/relationships/tags" Target="../tags/tag177.xml"/><Relationship Id="rId13" Type="http://schemas.openxmlformats.org/officeDocument/2006/relationships/tags" Target="../tags/tag176.xml"/><Relationship Id="rId12" Type="http://schemas.openxmlformats.org/officeDocument/2006/relationships/tags" Target="../tags/tag175.xml"/><Relationship Id="rId11" Type="http://schemas.openxmlformats.org/officeDocument/2006/relationships/tags" Target="../tags/tag174.xml"/><Relationship Id="rId10" Type="http://schemas.openxmlformats.org/officeDocument/2006/relationships/tags" Target="../tags/tag17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82.xml"/><Relationship Id="rId8" Type="http://schemas.openxmlformats.org/officeDocument/2006/relationships/image" Target="file:///C:\Users\1V994W2\PycharmProjects\PPT_Background_Generation/pic_temp/0_pic_quater_left_up.png" TargetMode="External"/><Relationship Id="rId7" Type="http://schemas.openxmlformats.org/officeDocument/2006/relationships/image" Target="../media/image8.png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image" Target="file:///C:\Users\1V994W2\Documents\Tencent%20Files\574576071\FileRecv\&#25340;&#35013;&#32032;&#26448;\forright\\34\subject_holdleft_102,205,226_0_staid_full_0.png" TargetMode="External"/><Relationship Id="rId3" Type="http://schemas.openxmlformats.org/officeDocument/2006/relationships/image" Target="../media/image12.png"/><Relationship Id="rId2" Type="http://schemas.openxmlformats.org/officeDocument/2006/relationships/tags" Target="../tags/tag179.xml"/><Relationship Id="rId12" Type="http://schemas.openxmlformats.org/officeDocument/2006/relationships/tags" Target="../tags/tag185.xml"/><Relationship Id="rId11" Type="http://schemas.openxmlformats.org/officeDocument/2006/relationships/tags" Target="../tags/tag184.xml"/><Relationship Id="rId10" Type="http://schemas.openxmlformats.org/officeDocument/2006/relationships/tags" Target="../tags/tag183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88.xml"/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92.xml"/><Relationship Id="rId8" Type="http://schemas.openxmlformats.org/officeDocument/2006/relationships/tags" Target="../tags/tag19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9.png"/><Relationship Id="rId5" Type="http://schemas.openxmlformats.org/officeDocument/2006/relationships/tags" Target="../tags/tag19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8.png"/><Relationship Id="rId2" Type="http://schemas.openxmlformats.org/officeDocument/2006/relationships/tags" Target="../tags/tag189.xml"/><Relationship Id="rId13" Type="http://schemas.openxmlformats.org/officeDocument/2006/relationships/tags" Target="../tags/tag196.xml"/><Relationship Id="rId12" Type="http://schemas.openxmlformats.org/officeDocument/2006/relationships/tags" Target="../tags/tag195.xml"/><Relationship Id="rId11" Type="http://schemas.openxmlformats.org/officeDocument/2006/relationships/tags" Target="../tags/tag194.xml"/><Relationship Id="rId10" Type="http://schemas.openxmlformats.org/officeDocument/2006/relationships/tags" Target="../tags/tag19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200.xml"/><Relationship Id="rId8" Type="http://schemas.openxmlformats.org/officeDocument/2006/relationships/tags" Target="../tags/tag19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9.png"/><Relationship Id="rId5" Type="http://schemas.openxmlformats.org/officeDocument/2006/relationships/tags" Target="../tags/tag198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8.png"/><Relationship Id="rId2" Type="http://schemas.openxmlformats.org/officeDocument/2006/relationships/tags" Target="../tags/tag197.xml"/><Relationship Id="rId12" Type="http://schemas.openxmlformats.org/officeDocument/2006/relationships/tags" Target="../tags/tag203.xml"/><Relationship Id="rId11" Type="http://schemas.openxmlformats.org/officeDocument/2006/relationships/tags" Target="../tags/tag202.xml"/><Relationship Id="rId10" Type="http://schemas.openxmlformats.org/officeDocument/2006/relationships/tags" Target="../tags/tag20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207.xml"/><Relationship Id="rId8" Type="http://schemas.openxmlformats.org/officeDocument/2006/relationships/tags" Target="../tags/tag20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9.png"/><Relationship Id="rId5" Type="http://schemas.openxmlformats.org/officeDocument/2006/relationships/tags" Target="../tags/tag20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8.png"/><Relationship Id="rId2" Type="http://schemas.openxmlformats.org/officeDocument/2006/relationships/tags" Target="../tags/tag204.xml"/><Relationship Id="rId11" Type="http://schemas.openxmlformats.org/officeDocument/2006/relationships/tags" Target="../tags/tag209.xml"/><Relationship Id="rId10" Type="http://schemas.openxmlformats.org/officeDocument/2006/relationships/tags" Target="../tags/tag208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215.xml"/><Relationship Id="rId8" Type="http://schemas.openxmlformats.org/officeDocument/2006/relationships/tags" Target="../tags/tag214.xml"/><Relationship Id="rId7" Type="http://schemas.openxmlformats.org/officeDocument/2006/relationships/tags" Target="../tags/tag213.xml"/><Relationship Id="rId6" Type="http://schemas.openxmlformats.org/officeDocument/2006/relationships/tags" Target="../tags/tag212.xml"/><Relationship Id="rId5" Type="http://schemas.openxmlformats.org/officeDocument/2006/relationships/tags" Target="../tags/tag211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7.png"/><Relationship Id="rId2" Type="http://schemas.openxmlformats.org/officeDocument/2006/relationships/tags" Target="../tags/tag210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219.xml"/><Relationship Id="rId8" Type="http://schemas.openxmlformats.org/officeDocument/2006/relationships/tags" Target="../tags/tag21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9.png"/><Relationship Id="rId5" Type="http://schemas.openxmlformats.org/officeDocument/2006/relationships/tags" Target="../tags/tag21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8.png"/><Relationship Id="rId2" Type="http://schemas.openxmlformats.org/officeDocument/2006/relationships/tags" Target="../tags/tag216.xml"/><Relationship Id="rId11" Type="http://schemas.openxmlformats.org/officeDocument/2006/relationships/tags" Target="../tags/tag221.xml"/><Relationship Id="rId10" Type="http://schemas.openxmlformats.org/officeDocument/2006/relationships/tags" Target="../tags/tag220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225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9.png"/><Relationship Id="rId6" Type="http://schemas.openxmlformats.org/officeDocument/2006/relationships/tags" Target="../tags/tag22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8.png"/><Relationship Id="rId3" Type="http://schemas.openxmlformats.org/officeDocument/2006/relationships/tags" Target="../tags/tag223.xml"/><Relationship Id="rId2" Type="http://schemas.openxmlformats.org/officeDocument/2006/relationships/tags" Target="../tags/tag222.xml"/><Relationship Id="rId13" Type="http://schemas.openxmlformats.org/officeDocument/2006/relationships/tags" Target="../tags/tag229.xml"/><Relationship Id="rId12" Type="http://schemas.openxmlformats.org/officeDocument/2006/relationships/tags" Target="../tags/tag228.xml"/><Relationship Id="rId11" Type="http://schemas.openxmlformats.org/officeDocument/2006/relationships/tags" Target="../tags/tag227.xml"/><Relationship Id="rId10" Type="http://schemas.openxmlformats.org/officeDocument/2006/relationships/tags" Target="../tags/tag226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235.xml"/><Relationship Id="rId8" Type="http://schemas.openxmlformats.org/officeDocument/2006/relationships/tags" Target="../tags/tag234.xml"/><Relationship Id="rId7" Type="http://schemas.openxmlformats.org/officeDocument/2006/relationships/tags" Target="../tags/tag233.xml"/><Relationship Id="rId6" Type="http://schemas.openxmlformats.org/officeDocument/2006/relationships/tags" Target="../tags/tag23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8.png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1" Type="http://schemas.openxmlformats.org/officeDocument/2006/relationships/tags" Target="../tags/tag237.xml"/><Relationship Id="rId10" Type="http://schemas.openxmlformats.org/officeDocument/2006/relationships/tags" Target="../tags/tag236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24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9.png"/><Relationship Id="rId6" Type="http://schemas.openxmlformats.org/officeDocument/2006/relationships/tags" Target="../tags/tag24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8.png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4" Type="http://schemas.openxmlformats.org/officeDocument/2006/relationships/tags" Target="../tags/tag246.xml"/><Relationship Id="rId13" Type="http://schemas.openxmlformats.org/officeDocument/2006/relationships/tags" Target="../tags/tag245.xml"/><Relationship Id="rId12" Type="http://schemas.openxmlformats.org/officeDocument/2006/relationships/tags" Target="../tags/tag244.xml"/><Relationship Id="rId11" Type="http://schemas.openxmlformats.org/officeDocument/2006/relationships/tags" Target="../tags/tag243.xml"/><Relationship Id="rId10" Type="http://schemas.openxmlformats.org/officeDocument/2006/relationships/tags" Target="../tags/tag24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250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9.png"/><Relationship Id="rId6" Type="http://schemas.openxmlformats.org/officeDocument/2006/relationships/tags" Target="../tags/tag249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8.png"/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4" Type="http://schemas.openxmlformats.org/officeDocument/2006/relationships/tags" Target="../tags/tag255.xml"/><Relationship Id="rId13" Type="http://schemas.openxmlformats.org/officeDocument/2006/relationships/tags" Target="../tags/tag254.xml"/><Relationship Id="rId12" Type="http://schemas.openxmlformats.org/officeDocument/2006/relationships/tags" Target="../tags/tag253.xml"/><Relationship Id="rId11" Type="http://schemas.openxmlformats.org/officeDocument/2006/relationships/tags" Target="../tags/tag252.xml"/><Relationship Id="rId10" Type="http://schemas.openxmlformats.org/officeDocument/2006/relationships/tags" Target="../tags/tag251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5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9.png"/><Relationship Id="rId6" Type="http://schemas.openxmlformats.org/officeDocument/2006/relationships/tags" Target="../tags/tag25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8.png"/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6" Type="http://schemas.openxmlformats.org/officeDocument/2006/relationships/tags" Target="../tags/tag266.xml"/><Relationship Id="rId15" Type="http://schemas.openxmlformats.org/officeDocument/2006/relationships/tags" Target="../tags/tag265.xml"/><Relationship Id="rId14" Type="http://schemas.openxmlformats.org/officeDocument/2006/relationships/tags" Target="../tags/tag264.xml"/><Relationship Id="rId13" Type="http://schemas.openxmlformats.org/officeDocument/2006/relationships/tags" Target="../tags/tag263.xml"/><Relationship Id="rId12" Type="http://schemas.openxmlformats.org/officeDocument/2006/relationships/tags" Target="../tags/tag262.xml"/><Relationship Id="rId11" Type="http://schemas.openxmlformats.org/officeDocument/2006/relationships/tags" Target="../tags/tag261.xml"/><Relationship Id="rId10" Type="http://schemas.openxmlformats.org/officeDocument/2006/relationships/tags" Target="../tags/tag260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70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14.png"/><Relationship Id="rId6" Type="http://schemas.openxmlformats.org/officeDocument/2006/relationships/tags" Target="../tags/tag269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13.png"/><Relationship Id="rId3" Type="http://schemas.openxmlformats.org/officeDocument/2006/relationships/tags" Target="../tags/tag268.xml"/><Relationship Id="rId2" Type="http://schemas.openxmlformats.org/officeDocument/2006/relationships/tags" Target="../tags/tag267.xml"/><Relationship Id="rId13" Type="http://schemas.openxmlformats.org/officeDocument/2006/relationships/tags" Target="../tags/tag274.xml"/><Relationship Id="rId12" Type="http://schemas.openxmlformats.org/officeDocument/2006/relationships/tags" Target="../tags/tag273.xml"/><Relationship Id="rId11" Type="http://schemas.openxmlformats.org/officeDocument/2006/relationships/tags" Target="../tags/tag272.xml"/><Relationship Id="rId10" Type="http://schemas.openxmlformats.org/officeDocument/2006/relationships/tags" Target="../tags/tag27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ags" Target="../tags/tag37.xml"/><Relationship Id="rId30" Type="http://schemas.openxmlformats.org/officeDocument/2006/relationships/tags" Target="../tags/tag61.xml"/><Relationship Id="rId3" Type="http://schemas.openxmlformats.org/officeDocument/2006/relationships/tags" Target="../tags/tag36.xml"/><Relationship Id="rId29" Type="http://schemas.openxmlformats.org/officeDocument/2006/relationships/tags" Target="../tags/tag60.xml"/><Relationship Id="rId28" Type="http://schemas.openxmlformats.org/officeDocument/2006/relationships/tags" Target="../tags/tag59.xml"/><Relationship Id="rId27" Type="http://schemas.openxmlformats.org/officeDocument/2006/relationships/tags" Target="../tags/tag58.xml"/><Relationship Id="rId26" Type="http://schemas.openxmlformats.org/officeDocument/2006/relationships/tags" Target="../tags/tag57.xml"/><Relationship Id="rId25" Type="http://schemas.openxmlformats.org/officeDocument/2006/relationships/tags" Target="../tags/tag56.xml"/><Relationship Id="rId24" Type="http://schemas.openxmlformats.org/officeDocument/2006/relationships/tags" Target="../tags/tag55.xml"/><Relationship Id="rId23" Type="http://schemas.openxmlformats.org/officeDocument/2006/relationships/tags" Target="../tags/tag54.xml"/><Relationship Id="rId22" Type="http://schemas.openxmlformats.org/officeDocument/2006/relationships/tags" Target="../tags/tag53.xml"/><Relationship Id="rId21" Type="http://schemas.openxmlformats.org/officeDocument/2006/relationships/tags" Target="../tags/tag52.xml"/><Relationship Id="rId20" Type="http://schemas.openxmlformats.org/officeDocument/2006/relationships/tags" Target="../tags/tag51.xml"/><Relationship Id="rId2" Type="http://schemas.openxmlformats.org/officeDocument/2006/relationships/tags" Target="../tags/tag35.xml"/><Relationship Id="rId19" Type="http://schemas.openxmlformats.org/officeDocument/2006/relationships/tags" Target="../tags/tag50.xml"/><Relationship Id="rId18" Type="http://schemas.openxmlformats.org/officeDocument/2006/relationships/tags" Target="../tags/tag49.xml"/><Relationship Id="rId17" Type="http://schemas.openxmlformats.org/officeDocument/2006/relationships/tags" Target="../tags/tag48.xml"/><Relationship Id="rId16" Type="http://schemas.openxmlformats.org/officeDocument/2006/relationships/tags" Target="../tags/tag47.xml"/><Relationship Id="rId15" Type="http://schemas.openxmlformats.org/officeDocument/2006/relationships/tags" Target="../tags/tag46.xml"/><Relationship Id="rId14" Type="http://schemas.openxmlformats.org/officeDocument/2006/relationships/tags" Target="../tags/tag45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86.xml"/><Relationship Id="rId8" Type="http://schemas.openxmlformats.org/officeDocument/2006/relationships/tags" Target="../tags/tag285.xml"/><Relationship Id="rId7" Type="http://schemas.openxmlformats.org/officeDocument/2006/relationships/tags" Target="../tags/tag284.xml"/><Relationship Id="rId6" Type="http://schemas.openxmlformats.org/officeDocument/2006/relationships/tags" Target="../tags/tag283.xml"/><Relationship Id="rId5" Type="http://schemas.openxmlformats.org/officeDocument/2006/relationships/tags" Target="../tags/tag28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5.png"/><Relationship Id="rId2" Type="http://schemas.openxmlformats.org/officeDocument/2006/relationships/tags" Target="../tags/tag281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90.xml"/><Relationship Id="rId8" Type="http://schemas.openxmlformats.org/officeDocument/2006/relationships/tags" Target="../tags/tag28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7.png"/><Relationship Id="rId5" Type="http://schemas.openxmlformats.org/officeDocument/2006/relationships/tags" Target="../tags/tag288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6.png"/><Relationship Id="rId2" Type="http://schemas.openxmlformats.org/officeDocument/2006/relationships/tags" Target="../tags/tag287.xml"/><Relationship Id="rId12" Type="http://schemas.openxmlformats.org/officeDocument/2006/relationships/tags" Target="../tags/tag293.xml"/><Relationship Id="rId11" Type="http://schemas.openxmlformats.org/officeDocument/2006/relationships/tags" Target="../tags/tag292.xml"/><Relationship Id="rId10" Type="http://schemas.openxmlformats.org/officeDocument/2006/relationships/tags" Target="../tags/tag291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97.xml"/><Relationship Id="rId8" Type="http://schemas.openxmlformats.org/officeDocument/2006/relationships/tags" Target="../tags/tag296.xml"/><Relationship Id="rId7" Type="http://schemas.openxmlformats.org/officeDocument/2006/relationships/image" Target="file:///C:\Users\1V994W2\PycharmProjects\PPT_Background_Generation/pic_temp/pic_half_right.png" TargetMode="External"/><Relationship Id="rId6" Type="http://schemas.openxmlformats.org/officeDocument/2006/relationships/image" Target="../media/image19.png"/><Relationship Id="rId5" Type="http://schemas.openxmlformats.org/officeDocument/2006/relationships/tags" Target="../tags/tag295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18.png"/><Relationship Id="rId2" Type="http://schemas.openxmlformats.org/officeDocument/2006/relationships/tags" Target="../tags/tag294.xml"/><Relationship Id="rId13" Type="http://schemas.openxmlformats.org/officeDocument/2006/relationships/tags" Target="../tags/tag301.xml"/><Relationship Id="rId12" Type="http://schemas.openxmlformats.org/officeDocument/2006/relationships/tags" Target="../tags/tag300.xml"/><Relationship Id="rId11" Type="http://schemas.openxmlformats.org/officeDocument/2006/relationships/tags" Target="../tags/tag299.xml"/><Relationship Id="rId10" Type="http://schemas.openxmlformats.org/officeDocument/2006/relationships/tags" Target="../tags/tag298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305.xml"/><Relationship Id="rId8" Type="http://schemas.openxmlformats.org/officeDocument/2006/relationships/tags" Target="../tags/tag30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7.png"/><Relationship Id="rId5" Type="http://schemas.openxmlformats.org/officeDocument/2006/relationships/tags" Target="../tags/tag30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6.png"/><Relationship Id="rId2" Type="http://schemas.openxmlformats.org/officeDocument/2006/relationships/tags" Target="../tags/tag302.xml"/><Relationship Id="rId13" Type="http://schemas.openxmlformats.org/officeDocument/2006/relationships/tags" Target="../tags/tag309.xml"/><Relationship Id="rId12" Type="http://schemas.openxmlformats.org/officeDocument/2006/relationships/tags" Target="../tags/tag308.xml"/><Relationship Id="rId11" Type="http://schemas.openxmlformats.org/officeDocument/2006/relationships/tags" Target="../tags/tag307.xml"/><Relationship Id="rId10" Type="http://schemas.openxmlformats.org/officeDocument/2006/relationships/tags" Target="../tags/tag306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313.xml"/><Relationship Id="rId8" Type="http://schemas.openxmlformats.org/officeDocument/2006/relationships/tags" Target="../tags/tag31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7.png"/><Relationship Id="rId5" Type="http://schemas.openxmlformats.org/officeDocument/2006/relationships/tags" Target="../tags/tag31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6.png"/><Relationship Id="rId2" Type="http://schemas.openxmlformats.org/officeDocument/2006/relationships/tags" Target="../tags/tag310.xml"/><Relationship Id="rId15" Type="http://schemas.openxmlformats.org/officeDocument/2006/relationships/tags" Target="../tags/tag319.xml"/><Relationship Id="rId14" Type="http://schemas.openxmlformats.org/officeDocument/2006/relationships/tags" Target="../tags/tag318.xml"/><Relationship Id="rId13" Type="http://schemas.openxmlformats.org/officeDocument/2006/relationships/tags" Target="../tags/tag317.xml"/><Relationship Id="rId12" Type="http://schemas.openxmlformats.org/officeDocument/2006/relationships/tags" Target="../tags/tag316.xml"/><Relationship Id="rId11" Type="http://schemas.openxmlformats.org/officeDocument/2006/relationships/tags" Target="../tags/tag315.xml"/><Relationship Id="rId10" Type="http://schemas.openxmlformats.org/officeDocument/2006/relationships/tags" Target="../tags/tag314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323.xml"/><Relationship Id="rId8" Type="http://schemas.openxmlformats.org/officeDocument/2006/relationships/tags" Target="../tags/tag322.xml"/><Relationship Id="rId7" Type="http://schemas.openxmlformats.org/officeDocument/2006/relationships/image" Target="file:///C:\Users\1V994W2\PycharmProjects\PPT_Background_Generation/pic_temp/0_pic_quater_left_up.png" TargetMode="External"/><Relationship Id="rId6" Type="http://schemas.openxmlformats.org/officeDocument/2006/relationships/image" Target="../media/image16.png"/><Relationship Id="rId5" Type="http://schemas.openxmlformats.org/officeDocument/2006/relationships/tags" Target="../tags/tag321.xml"/><Relationship Id="rId4" Type="http://schemas.openxmlformats.org/officeDocument/2006/relationships/image" Target="file:///C:\Users\1V994W2\Documents\Tencent%20Files\574576071\FileRecv\&#25340;&#35013;&#32032;&#26448;\forright\\07\subject_holdright_31,150,215_0_staid_full_0.png" TargetMode="External"/><Relationship Id="rId3" Type="http://schemas.openxmlformats.org/officeDocument/2006/relationships/image" Target="../media/image20.png"/><Relationship Id="rId2" Type="http://schemas.openxmlformats.org/officeDocument/2006/relationships/tags" Target="../tags/tag320.xml"/><Relationship Id="rId11" Type="http://schemas.openxmlformats.org/officeDocument/2006/relationships/tags" Target="../tags/tag325.xml"/><Relationship Id="rId10" Type="http://schemas.openxmlformats.org/officeDocument/2006/relationships/tags" Target="../tags/tag324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tags" Target="../tags/tag328.xml"/><Relationship Id="rId3" Type="http://schemas.openxmlformats.org/officeDocument/2006/relationships/tags" Target="../tags/tag327.xml"/><Relationship Id="rId2" Type="http://schemas.openxmlformats.org/officeDocument/2006/relationships/tags" Target="../tags/tag326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332.xml"/><Relationship Id="rId8" Type="http://schemas.openxmlformats.org/officeDocument/2006/relationships/tags" Target="../tags/tag33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7.png"/><Relationship Id="rId5" Type="http://schemas.openxmlformats.org/officeDocument/2006/relationships/tags" Target="../tags/tag33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6.png"/><Relationship Id="rId2" Type="http://schemas.openxmlformats.org/officeDocument/2006/relationships/tags" Target="../tags/tag329.xml"/><Relationship Id="rId13" Type="http://schemas.openxmlformats.org/officeDocument/2006/relationships/tags" Target="../tags/tag336.xml"/><Relationship Id="rId12" Type="http://schemas.openxmlformats.org/officeDocument/2006/relationships/tags" Target="../tags/tag335.xml"/><Relationship Id="rId11" Type="http://schemas.openxmlformats.org/officeDocument/2006/relationships/tags" Target="../tags/tag334.xml"/><Relationship Id="rId10" Type="http://schemas.openxmlformats.org/officeDocument/2006/relationships/tags" Target="../tags/tag333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340.xml"/><Relationship Id="rId8" Type="http://schemas.openxmlformats.org/officeDocument/2006/relationships/tags" Target="../tags/tag33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7.png"/><Relationship Id="rId5" Type="http://schemas.openxmlformats.org/officeDocument/2006/relationships/tags" Target="../tags/tag338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6.png"/><Relationship Id="rId2" Type="http://schemas.openxmlformats.org/officeDocument/2006/relationships/tags" Target="../tags/tag337.xml"/><Relationship Id="rId12" Type="http://schemas.openxmlformats.org/officeDocument/2006/relationships/tags" Target="../tags/tag343.xml"/><Relationship Id="rId11" Type="http://schemas.openxmlformats.org/officeDocument/2006/relationships/tags" Target="../tags/tag342.xml"/><Relationship Id="rId10" Type="http://schemas.openxmlformats.org/officeDocument/2006/relationships/tags" Target="../tags/tag341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347.xml"/><Relationship Id="rId8" Type="http://schemas.openxmlformats.org/officeDocument/2006/relationships/tags" Target="../tags/tag34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7.png"/><Relationship Id="rId5" Type="http://schemas.openxmlformats.org/officeDocument/2006/relationships/tags" Target="../tags/tag34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6.png"/><Relationship Id="rId2" Type="http://schemas.openxmlformats.org/officeDocument/2006/relationships/tags" Target="../tags/tag344.xml"/><Relationship Id="rId11" Type="http://schemas.openxmlformats.org/officeDocument/2006/relationships/tags" Target="../tags/tag349.xml"/><Relationship Id="rId10" Type="http://schemas.openxmlformats.org/officeDocument/2006/relationships/tags" Target="../tags/tag348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tags" Target="../tags/tag63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2" Type="http://schemas.openxmlformats.org/officeDocument/2006/relationships/tags" Target="../tags/tag78.xml"/><Relationship Id="rId21" Type="http://schemas.openxmlformats.org/officeDocument/2006/relationships/tags" Target="../tags/tag77.xml"/><Relationship Id="rId20" Type="http://schemas.openxmlformats.org/officeDocument/2006/relationships/tags" Target="../tags/tag76.xml"/><Relationship Id="rId2" Type="http://schemas.openxmlformats.org/officeDocument/2006/relationships/tags" Target="../tags/tag62.xml"/><Relationship Id="rId19" Type="http://schemas.openxmlformats.org/officeDocument/2006/relationships/tags" Target="../tags/tag75.xml"/><Relationship Id="rId18" Type="http://schemas.openxmlformats.org/officeDocument/2006/relationships/tags" Target="../tags/tag74.xml"/><Relationship Id="rId17" Type="http://schemas.openxmlformats.org/officeDocument/2006/relationships/tags" Target="../tags/tag73.xml"/><Relationship Id="rId16" Type="http://schemas.openxmlformats.org/officeDocument/2006/relationships/tags" Target="../tags/tag72.xml"/><Relationship Id="rId15" Type="http://schemas.openxmlformats.org/officeDocument/2006/relationships/tags" Target="../tags/tag71.xml"/><Relationship Id="rId14" Type="http://schemas.openxmlformats.org/officeDocument/2006/relationships/tags" Target="../tags/tag70.xml"/><Relationship Id="rId13" Type="http://schemas.openxmlformats.org/officeDocument/2006/relationships/tags" Target="../tags/tag69.xml"/><Relationship Id="rId12" Type="http://schemas.openxmlformats.org/officeDocument/2006/relationships/tags" Target="../tags/tag68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355.xml"/><Relationship Id="rId8" Type="http://schemas.openxmlformats.org/officeDocument/2006/relationships/tags" Target="../tags/tag354.xml"/><Relationship Id="rId7" Type="http://schemas.openxmlformats.org/officeDocument/2006/relationships/tags" Target="../tags/tag353.xml"/><Relationship Id="rId6" Type="http://schemas.openxmlformats.org/officeDocument/2006/relationships/tags" Target="../tags/tag352.xml"/><Relationship Id="rId5" Type="http://schemas.openxmlformats.org/officeDocument/2006/relationships/tags" Target="../tags/tag351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5.png"/><Relationship Id="rId2" Type="http://schemas.openxmlformats.org/officeDocument/2006/relationships/tags" Target="../tags/tag350.xml"/><Relationship Id="rId10" Type="http://schemas.openxmlformats.org/officeDocument/2006/relationships/tags" Target="../tags/tag356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360.xml"/><Relationship Id="rId8" Type="http://schemas.openxmlformats.org/officeDocument/2006/relationships/tags" Target="../tags/tag35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7.png"/><Relationship Id="rId5" Type="http://schemas.openxmlformats.org/officeDocument/2006/relationships/tags" Target="../tags/tag358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6.png"/><Relationship Id="rId2" Type="http://schemas.openxmlformats.org/officeDocument/2006/relationships/tags" Target="../tags/tag357.xml"/><Relationship Id="rId11" Type="http://schemas.openxmlformats.org/officeDocument/2006/relationships/tags" Target="../tags/tag362.xml"/><Relationship Id="rId10" Type="http://schemas.openxmlformats.org/officeDocument/2006/relationships/tags" Target="../tags/tag361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36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17.png"/><Relationship Id="rId6" Type="http://schemas.openxmlformats.org/officeDocument/2006/relationships/tags" Target="../tags/tag36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16.png"/><Relationship Id="rId3" Type="http://schemas.openxmlformats.org/officeDocument/2006/relationships/tags" Target="../tags/tag364.xml"/><Relationship Id="rId2" Type="http://schemas.openxmlformats.org/officeDocument/2006/relationships/tags" Target="../tags/tag363.xml"/><Relationship Id="rId13" Type="http://schemas.openxmlformats.org/officeDocument/2006/relationships/tags" Target="../tags/tag370.xml"/><Relationship Id="rId12" Type="http://schemas.openxmlformats.org/officeDocument/2006/relationships/tags" Target="../tags/tag369.xml"/><Relationship Id="rId11" Type="http://schemas.openxmlformats.org/officeDocument/2006/relationships/tags" Target="../tags/tag368.xml"/><Relationship Id="rId10" Type="http://schemas.openxmlformats.org/officeDocument/2006/relationships/tags" Target="../tags/tag367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376.xml"/><Relationship Id="rId8" Type="http://schemas.openxmlformats.org/officeDocument/2006/relationships/tags" Target="../tags/tag375.xml"/><Relationship Id="rId7" Type="http://schemas.openxmlformats.org/officeDocument/2006/relationships/tags" Target="../tags/tag374.xml"/><Relationship Id="rId6" Type="http://schemas.openxmlformats.org/officeDocument/2006/relationships/tags" Target="../tags/tag37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16.png"/><Relationship Id="rId3" Type="http://schemas.openxmlformats.org/officeDocument/2006/relationships/tags" Target="../tags/tag372.xml"/><Relationship Id="rId2" Type="http://schemas.openxmlformats.org/officeDocument/2006/relationships/tags" Target="../tags/tag371.xml"/><Relationship Id="rId11" Type="http://schemas.openxmlformats.org/officeDocument/2006/relationships/tags" Target="../tags/tag378.xml"/><Relationship Id="rId10" Type="http://schemas.openxmlformats.org/officeDocument/2006/relationships/tags" Target="../tags/tag377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38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17.png"/><Relationship Id="rId6" Type="http://schemas.openxmlformats.org/officeDocument/2006/relationships/tags" Target="../tags/tag38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16.png"/><Relationship Id="rId3" Type="http://schemas.openxmlformats.org/officeDocument/2006/relationships/tags" Target="../tags/tag380.xml"/><Relationship Id="rId2" Type="http://schemas.openxmlformats.org/officeDocument/2006/relationships/tags" Target="../tags/tag379.xml"/><Relationship Id="rId14" Type="http://schemas.openxmlformats.org/officeDocument/2006/relationships/tags" Target="../tags/tag387.xml"/><Relationship Id="rId13" Type="http://schemas.openxmlformats.org/officeDocument/2006/relationships/tags" Target="../tags/tag386.xml"/><Relationship Id="rId12" Type="http://schemas.openxmlformats.org/officeDocument/2006/relationships/tags" Target="../tags/tag385.xml"/><Relationship Id="rId11" Type="http://schemas.openxmlformats.org/officeDocument/2006/relationships/tags" Target="../tags/tag384.xml"/><Relationship Id="rId10" Type="http://schemas.openxmlformats.org/officeDocument/2006/relationships/tags" Target="../tags/tag383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39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17.png"/><Relationship Id="rId6" Type="http://schemas.openxmlformats.org/officeDocument/2006/relationships/tags" Target="../tags/tag39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16.png"/><Relationship Id="rId3" Type="http://schemas.openxmlformats.org/officeDocument/2006/relationships/tags" Target="../tags/tag389.xml"/><Relationship Id="rId2" Type="http://schemas.openxmlformats.org/officeDocument/2006/relationships/tags" Target="../tags/tag388.xml"/><Relationship Id="rId14" Type="http://schemas.openxmlformats.org/officeDocument/2006/relationships/tags" Target="../tags/tag396.xml"/><Relationship Id="rId13" Type="http://schemas.openxmlformats.org/officeDocument/2006/relationships/tags" Target="../tags/tag395.xml"/><Relationship Id="rId12" Type="http://schemas.openxmlformats.org/officeDocument/2006/relationships/tags" Target="../tags/tag394.xml"/><Relationship Id="rId11" Type="http://schemas.openxmlformats.org/officeDocument/2006/relationships/tags" Target="../tags/tag393.xml"/><Relationship Id="rId10" Type="http://schemas.openxmlformats.org/officeDocument/2006/relationships/tags" Target="../tags/tag392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400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17.png"/><Relationship Id="rId6" Type="http://schemas.openxmlformats.org/officeDocument/2006/relationships/tags" Target="../tags/tag399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16.png"/><Relationship Id="rId3" Type="http://schemas.openxmlformats.org/officeDocument/2006/relationships/tags" Target="../tags/tag398.xml"/><Relationship Id="rId2" Type="http://schemas.openxmlformats.org/officeDocument/2006/relationships/tags" Target="../tags/tag397.xml"/><Relationship Id="rId16" Type="http://schemas.openxmlformats.org/officeDocument/2006/relationships/tags" Target="../tags/tag407.xml"/><Relationship Id="rId15" Type="http://schemas.openxmlformats.org/officeDocument/2006/relationships/tags" Target="../tags/tag406.xml"/><Relationship Id="rId14" Type="http://schemas.openxmlformats.org/officeDocument/2006/relationships/tags" Target="../tags/tag405.xml"/><Relationship Id="rId13" Type="http://schemas.openxmlformats.org/officeDocument/2006/relationships/tags" Target="../tags/tag404.xml"/><Relationship Id="rId12" Type="http://schemas.openxmlformats.org/officeDocument/2006/relationships/tags" Target="../tags/tag403.xml"/><Relationship Id="rId11" Type="http://schemas.openxmlformats.org/officeDocument/2006/relationships/tags" Target="../tags/tag402.xml"/><Relationship Id="rId10" Type="http://schemas.openxmlformats.org/officeDocument/2006/relationships/tags" Target="../tags/tag401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411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2.png"/><Relationship Id="rId6" Type="http://schemas.openxmlformats.org/officeDocument/2006/relationships/tags" Target="../tags/tag410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1.png"/><Relationship Id="rId3" Type="http://schemas.openxmlformats.org/officeDocument/2006/relationships/tags" Target="../tags/tag409.xml"/><Relationship Id="rId2" Type="http://schemas.openxmlformats.org/officeDocument/2006/relationships/tags" Target="../tags/tag408.xml"/><Relationship Id="rId13" Type="http://schemas.openxmlformats.org/officeDocument/2006/relationships/tags" Target="../tags/tag415.xml"/><Relationship Id="rId12" Type="http://schemas.openxmlformats.org/officeDocument/2006/relationships/tags" Target="../tags/tag414.xml"/><Relationship Id="rId11" Type="http://schemas.openxmlformats.org/officeDocument/2006/relationships/tags" Target="../tags/tag413.xml"/><Relationship Id="rId10" Type="http://schemas.openxmlformats.org/officeDocument/2006/relationships/tags" Target="../tags/tag412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 descr="波浪2资源 2"/>
          <p:cNvSpPr/>
          <p:nvPr userDrawn="1">
            <p:custDataLst>
              <p:tags r:id="rId2"/>
            </p:custDataLst>
          </p:nvPr>
        </p:nvSpPr>
        <p:spPr>
          <a:xfrm>
            <a:off x="6887209" y="669925"/>
            <a:ext cx="5304791" cy="6192323"/>
          </a:xfrm>
          <a:custGeom>
            <a:avLst/>
            <a:gdLst>
              <a:gd name="connsiteX0" fmla="*/ 4946557 w 5304791"/>
              <a:gd name="connsiteY0" fmla="*/ 0 h 6192323"/>
              <a:gd name="connsiteX1" fmla="*/ 5304791 w 5304791"/>
              <a:gd name="connsiteY1" fmla="*/ 0 h 6192323"/>
              <a:gd name="connsiteX2" fmla="*/ 5304791 w 5304791"/>
              <a:gd name="connsiteY2" fmla="*/ 6192323 h 6192323"/>
              <a:gd name="connsiteX3" fmla="*/ 0 w 5304791"/>
              <a:gd name="connsiteY3" fmla="*/ 6192323 h 6192323"/>
              <a:gd name="connsiteX4" fmla="*/ 0 w 5304791"/>
              <a:gd name="connsiteY4" fmla="*/ 4946212 h 6192323"/>
              <a:gd name="connsiteX5" fmla="*/ 818112 w 5304791"/>
              <a:gd name="connsiteY5" fmla="*/ 4128101 h 6192323"/>
              <a:gd name="connsiteX6" fmla="*/ 1295478 w 5304791"/>
              <a:gd name="connsiteY6" fmla="*/ 4128101 h 6192323"/>
              <a:gd name="connsiteX7" fmla="*/ 2064682 w 5304791"/>
              <a:gd name="connsiteY7" fmla="*/ 3358897 h 6192323"/>
              <a:gd name="connsiteX8" fmla="*/ 2064682 w 5304791"/>
              <a:gd name="connsiteY8" fmla="*/ 2881645 h 6192323"/>
              <a:gd name="connsiteX9" fmla="*/ 2882794 w 5304791"/>
              <a:gd name="connsiteY9" fmla="*/ 2063648 h 6192323"/>
              <a:gd name="connsiteX10" fmla="*/ 3360159 w 5304791"/>
              <a:gd name="connsiteY10" fmla="*/ 2063648 h 6192323"/>
              <a:gd name="connsiteX11" fmla="*/ 4129363 w 5304791"/>
              <a:gd name="connsiteY11" fmla="*/ 1294444 h 6192323"/>
              <a:gd name="connsiteX12" fmla="*/ 4129363 w 5304791"/>
              <a:gd name="connsiteY12" fmla="*/ 818112 h 6192323"/>
              <a:gd name="connsiteX13" fmla="*/ 4946557 w 5304791"/>
              <a:gd name="connsiteY13" fmla="*/ 0 h 6192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04791" h="6192323">
                <a:moveTo>
                  <a:pt x="4946557" y="0"/>
                </a:moveTo>
                <a:lnTo>
                  <a:pt x="5304791" y="0"/>
                </a:lnTo>
                <a:lnTo>
                  <a:pt x="5304791" y="6192323"/>
                </a:lnTo>
                <a:lnTo>
                  <a:pt x="0" y="6192323"/>
                </a:lnTo>
                <a:lnTo>
                  <a:pt x="0" y="4946212"/>
                </a:lnTo>
                <a:cubicBezTo>
                  <a:pt x="-63" y="4494356"/>
                  <a:pt x="366255" y="4128032"/>
                  <a:pt x="818112" y="4128101"/>
                </a:cubicBezTo>
                <a:lnTo>
                  <a:pt x="1295478" y="4128101"/>
                </a:lnTo>
                <a:cubicBezTo>
                  <a:pt x="1720296" y="4128101"/>
                  <a:pt x="2064682" y="3783715"/>
                  <a:pt x="2064682" y="3358897"/>
                </a:cubicBezTo>
                <a:lnTo>
                  <a:pt x="2064682" y="2881645"/>
                </a:lnTo>
                <a:cubicBezTo>
                  <a:pt x="2064682" y="2429836"/>
                  <a:pt x="2430984" y="2063580"/>
                  <a:pt x="2882794" y="2063648"/>
                </a:cubicBezTo>
                <a:lnTo>
                  <a:pt x="3360159" y="2063648"/>
                </a:lnTo>
                <a:cubicBezTo>
                  <a:pt x="3784978" y="2063648"/>
                  <a:pt x="4129363" y="1719263"/>
                  <a:pt x="4129363" y="1294444"/>
                </a:cubicBezTo>
                <a:lnTo>
                  <a:pt x="4129363" y="818112"/>
                </a:lnTo>
                <a:cubicBezTo>
                  <a:pt x="4129295" y="366613"/>
                  <a:pt x="4495057" y="444"/>
                  <a:pt x="4946557" y="0"/>
                </a:cubicBezTo>
                <a:close/>
              </a:path>
            </a:pathLst>
          </a:custGeom>
          <a:solidFill>
            <a:schemeClr val="accent1"/>
          </a:solidFill>
          <a:ln w="11469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椭圆 8"/>
          <p:cNvSpPr/>
          <p:nvPr userDrawn="1">
            <p:custDataLst>
              <p:tags r:id="rId3"/>
            </p:custDataLst>
          </p:nvPr>
        </p:nvSpPr>
        <p:spPr>
          <a:xfrm>
            <a:off x="6767195" y="4498975"/>
            <a:ext cx="1087755" cy="1087755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>
            <p:custDataLst>
              <p:tags r:id="rId4"/>
            </p:custDataLst>
          </p:nvPr>
        </p:nvSpPr>
        <p:spPr>
          <a:xfrm>
            <a:off x="6614795" y="4346575"/>
            <a:ext cx="1393190" cy="1393190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>
            <p:custDataLst>
              <p:tags r:id="rId5"/>
            </p:custDataLst>
          </p:nvPr>
        </p:nvSpPr>
        <p:spPr>
          <a:xfrm>
            <a:off x="6464300" y="4196080"/>
            <a:ext cx="1694180" cy="1694180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>
            <p:custDataLst>
              <p:tags r:id="rId6"/>
            </p:custDataLst>
          </p:nvPr>
        </p:nvSpPr>
        <p:spPr>
          <a:xfrm>
            <a:off x="6318250" y="4050030"/>
            <a:ext cx="1986280" cy="1986280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>
            <p:custDataLst>
              <p:tags r:id="rId7"/>
            </p:custDataLst>
          </p:nvPr>
        </p:nvSpPr>
        <p:spPr>
          <a:xfrm>
            <a:off x="6158865" y="3890645"/>
            <a:ext cx="2304415" cy="2304415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 userDrawn="1">
            <p:custDataLst>
              <p:tags r:id="rId8"/>
            </p:custDataLst>
          </p:nvPr>
        </p:nvGrpSpPr>
        <p:grpSpPr>
          <a:xfrm rot="5400000">
            <a:off x="1183958" y="384810"/>
            <a:ext cx="328295" cy="850900"/>
            <a:chOff x="8651" y="7205"/>
            <a:chExt cx="807" cy="2089"/>
          </a:xfrm>
          <a:solidFill>
            <a:schemeClr val="accent5"/>
          </a:solidFill>
        </p:grpSpPr>
        <p:grpSp>
          <p:nvGrpSpPr>
            <p:cNvPr id="17" name="组合 16"/>
            <p:cNvGrpSpPr/>
            <p:nvPr/>
          </p:nvGrpSpPr>
          <p:grpSpPr>
            <a:xfrm>
              <a:off x="8651" y="9115"/>
              <a:ext cx="806" cy="179"/>
              <a:chOff x="8651" y="9544"/>
              <a:chExt cx="806" cy="179"/>
            </a:xfrm>
            <a:grpFill/>
          </p:grpSpPr>
          <p:sp>
            <p:nvSpPr>
              <p:cNvPr id="30" name="椭圆 29"/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>
              <a:xfrm rot="5400000" flipH="1">
                <a:off x="9278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>
              <a:xfrm rot="5400000" flipH="1">
                <a:off x="8651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8651" y="8479"/>
              <a:ext cx="807" cy="178"/>
              <a:chOff x="8651" y="8765"/>
              <a:chExt cx="807" cy="178"/>
            </a:xfrm>
            <a:grpFill/>
          </p:grpSpPr>
          <p:sp>
            <p:nvSpPr>
              <p:cNvPr id="28" name="椭圆 27"/>
              <p:cNvSpPr>
                <a:spLocks noChangeAspect="1"/>
              </p:cNvSpPr>
              <p:nvPr>
                <p:custDataLst>
                  <p:tags r:id="rId11"/>
                </p:custDataLst>
              </p:nvPr>
            </p:nvSpPr>
            <p:spPr>
              <a:xfrm rot="5400000" flipH="1">
                <a:off x="9279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>
              <a:xfrm rot="5400000" flipH="1">
                <a:off x="8651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8651" y="7842"/>
              <a:ext cx="807" cy="178"/>
              <a:chOff x="8651" y="7985"/>
              <a:chExt cx="807" cy="178"/>
            </a:xfrm>
            <a:grpFill/>
          </p:grpSpPr>
          <p:sp>
            <p:nvSpPr>
              <p:cNvPr id="26" name="椭圆 25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>
              <a:xfrm rot="5400000" flipH="1">
                <a:off x="9279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>
              <a:xfrm rot="5400000" flipH="1">
                <a:off x="8651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8651" y="7205"/>
              <a:ext cx="807" cy="178"/>
              <a:chOff x="8651" y="7205"/>
              <a:chExt cx="807" cy="178"/>
            </a:xfrm>
            <a:grpFill/>
          </p:grpSpPr>
          <p:sp>
            <p:nvSpPr>
              <p:cNvPr id="23" name="椭圆 22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>
              <a:xfrm rot="5400000" flipH="1">
                <a:off x="9279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>
              <a:xfrm rot="5400000" flipH="1">
                <a:off x="8651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2" name="任意多边形: 形状 31" descr="波浪1资源 1"/>
          <p:cNvSpPr/>
          <p:nvPr userDrawn="1">
            <p:custDataLst>
              <p:tags r:id="rId17"/>
            </p:custDataLst>
          </p:nvPr>
        </p:nvSpPr>
        <p:spPr>
          <a:xfrm>
            <a:off x="9172576" y="2862604"/>
            <a:ext cx="3019425" cy="3993396"/>
          </a:xfrm>
          <a:custGeom>
            <a:avLst/>
            <a:gdLst>
              <a:gd name="connsiteX0" fmla="*/ 3019425 w 3019425"/>
              <a:gd name="connsiteY0" fmla="*/ 0 h 3993396"/>
              <a:gd name="connsiteX1" fmla="*/ 3019425 w 3019425"/>
              <a:gd name="connsiteY1" fmla="*/ 3993396 h 3993396"/>
              <a:gd name="connsiteX2" fmla="*/ 0 w 3019425"/>
              <a:gd name="connsiteY2" fmla="*/ 3993396 h 3993396"/>
              <a:gd name="connsiteX3" fmla="*/ 0 w 3019425"/>
              <a:gd name="connsiteY3" fmla="*/ 3117146 h 3993396"/>
              <a:gd name="connsiteX4" fmla="*/ 460299 w 3019425"/>
              <a:gd name="connsiteY4" fmla="*/ 2656847 h 3993396"/>
              <a:gd name="connsiteX5" fmla="*/ 876250 w 3019425"/>
              <a:gd name="connsiteY5" fmla="*/ 2656847 h 3993396"/>
              <a:gd name="connsiteX6" fmla="*/ 1336549 w 3019425"/>
              <a:gd name="connsiteY6" fmla="*/ 2196783 h 3993396"/>
              <a:gd name="connsiteX7" fmla="*/ 1336549 w 3019425"/>
              <a:gd name="connsiteY7" fmla="*/ 2196666 h 3993396"/>
              <a:gd name="connsiteX8" fmla="*/ 1336549 w 3019425"/>
              <a:gd name="connsiteY8" fmla="*/ 1780714 h 3993396"/>
              <a:gd name="connsiteX9" fmla="*/ 1796731 w 3019425"/>
              <a:gd name="connsiteY9" fmla="*/ 1320415 h 3993396"/>
              <a:gd name="connsiteX10" fmla="*/ 2212800 w 3019425"/>
              <a:gd name="connsiteY10" fmla="*/ 1320415 h 3993396"/>
              <a:gd name="connsiteX11" fmla="*/ 2672981 w 3019425"/>
              <a:gd name="connsiteY11" fmla="*/ 860234 h 3993396"/>
              <a:gd name="connsiteX12" fmla="*/ 2672981 w 3019425"/>
              <a:gd name="connsiteY12" fmla="*/ 860116 h 3993396"/>
              <a:gd name="connsiteX13" fmla="*/ 2672981 w 3019425"/>
              <a:gd name="connsiteY13" fmla="*/ 444400 h 3993396"/>
              <a:gd name="connsiteX14" fmla="*/ 2954111 w 3019425"/>
              <a:gd name="connsiteY14" fmla="*/ 20274 h 3993396"/>
              <a:gd name="connsiteX15" fmla="*/ 3019425 w 3019425"/>
              <a:gd name="connsiteY15" fmla="*/ 0 h 399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19425" h="3993396">
                <a:moveTo>
                  <a:pt x="3019425" y="0"/>
                </a:moveTo>
                <a:lnTo>
                  <a:pt x="3019425" y="3993396"/>
                </a:lnTo>
                <a:lnTo>
                  <a:pt x="0" y="3993396"/>
                </a:lnTo>
                <a:lnTo>
                  <a:pt x="0" y="3117146"/>
                </a:lnTo>
                <a:cubicBezTo>
                  <a:pt x="0" y="2862930"/>
                  <a:pt x="206083" y="2656847"/>
                  <a:pt x="460299" y="2656847"/>
                </a:cubicBezTo>
                <a:lnTo>
                  <a:pt x="876250" y="2656847"/>
                </a:lnTo>
                <a:cubicBezTo>
                  <a:pt x="1130402" y="2656912"/>
                  <a:pt x="1336484" y="2450934"/>
                  <a:pt x="1336549" y="2196783"/>
                </a:cubicBezTo>
                <a:cubicBezTo>
                  <a:pt x="1336549" y="2196744"/>
                  <a:pt x="1336549" y="2196705"/>
                  <a:pt x="1336549" y="2196666"/>
                </a:cubicBezTo>
                <a:lnTo>
                  <a:pt x="1336549" y="1780714"/>
                </a:lnTo>
                <a:cubicBezTo>
                  <a:pt x="1336549" y="1526544"/>
                  <a:pt x="1542561" y="1320480"/>
                  <a:pt x="1796731" y="1320415"/>
                </a:cubicBezTo>
                <a:lnTo>
                  <a:pt x="2212800" y="1320415"/>
                </a:lnTo>
                <a:cubicBezTo>
                  <a:pt x="2466951" y="1320415"/>
                  <a:pt x="2672981" y="1114385"/>
                  <a:pt x="2672981" y="860234"/>
                </a:cubicBezTo>
                <a:cubicBezTo>
                  <a:pt x="2672981" y="860195"/>
                  <a:pt x="2672981" y="860155"/>
                  <a:pt x="2672981" y="860116"/>
                </a:cubicBezTo>
                <a:lnTo>
                  <a:pt x="2672981" y="444400"/>
                </a:lnTo>
                <a:cubicBezTo>
                  <a:pt x="2672981" y="253738"/>
                  <a:pt x="2788903" y="90151"/>
                  <a:pt x="2954111" y="20274"/>
                </a:cubicBezTo>
                <a:lnTo>
                  <a:pt x="3019425" y="0"/>
                </a:lnTo>
                <a:close/>
              </a:path>
            </a:pathLst>
          </a:custGeom>
          <a:solidFill>
            <a:schemeClr val="accent4"/>
          </a:solidFill>
          <a:ln w="1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33" name="组合 32"/>
          <p:cNvGrpSpPr/>
          <p:nvPr userDrawn="1">
            <p:custDataLst>
              <p:tags r:id="rId18"/>
            </p:custDataLst>
          </p:nvPr>
        </p:nvGrpSpPr>
        <p:grpSpPr>
          <a:xfrm>
            <a:off x="3089660" y="0"/>
            <a:ext cx="2728840" cy="1364420"/>
            <a:chOff x="3089660" y="0"/>
            <a:chExt cx="2728840" cy="1364420"/>
          </a:xfrm>
        </p:grpSpPr>
        <p:sp>
          <p:nvSpPr>
            <p:cNvPr id="34" name="任意多边形: 形状 33"/>
            <p:cNvSpPr/>
            <p:nvPr>
              <p:custDataLst>
                <p:tags r:id="rId19"/>
              </p:custDataLst>
            </p:nvPr>
          </p:nvSpPr>
          <p:spPr>
            <a:xfrm>
              <a:off x="3825125" y="0"/>
              <a:ext cx="1257910" cy="628955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: 形状 34"/>
            <p:cNvSpPr/>
            <p:nvPr>
              <p:custDataLst>
                <p:tags r:id="rId20"/>
              </p:custDataLst>
            </p:nvPr>
          </p:nvSpPr>
          <p:spPr>
            <a:xfrm>
              <a:off x="3651277" y="0"/>
              <a:ext cx="1605606" cy="802804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36" name="任意多边形: 形状 35"/>
            <p:cNvSpPr/>
            <p:nvPr>
              <p:custDataLst>
                <p:tags r:id="rId21"/>
              </p:custDataLst>
            </p:nvPr>
          </p:nvSpPr>
          <p:spPr>
            <a:xfrm>
              <a:off x="3483452" y="0"/>
              <a:ext cx="1941257" cy="970629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37" name="任意多边形: 形状 36"/>
            <p:cNvSpPr/>
            <p:nvPr>
              <p:custDataLst>
                <p:tags r:id="rId22"/>
              </p:custDataLst>
            </p:nvPr>
          </p:nvSpPr>
          <p:spPr>
            <a:xfrm>
              <a:off x="3301845" y="0"/>
              <a:ext cx="2304471" cy="1152236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38" name="任意多边形: 形状 37"/>
            <p:cNvSpPr/>
            <p:nvPr>
              <p:custDataLst>
                <p:tags r:id="rId23"/>
              </p:custDataLst>
            </p:nvPr>
          </p:nvSpPr>
          <p:spPr>
            <a:xfrm>
              <a:off x="3089660" y="0"/>
              <a:ext cx="2728840" cy="1364420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4"/>
            </p:custDataLst>
          </p:nvPr>
        </p:nvSpPr>
        <p:spPr>
          <a:xfrm>
            <a:off x="838200" y="2131488"/>
            <a:ext cx="8708376" cy="1800000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zh-CN" altLang="en-US" dirty="0"/>
              <a:t>单击此处编辑母版</a:t>
            </a:r>
            <a:br>
              <a:rPr lang="en-US" altLang="zh-CN" dirty="0"/>
            </a:br>
            <a:r>
              <a:rPr lang="zh-CN" altLang="en-US" dirty="0"/>
              <a:t>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5"/>
            </p:custDataLst>
          </p:nvPr>
        </p:nvSpPr>
        <p:spPr/>
        <p:txBody>
          <a:bodyPr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6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7"/>
            </p:custDataLst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28"/>
            </p:custDataLst>
          </p:nvPr>
        </p:nvSpPr>
        <p:spPr>
          <a:xfrm>
            <a:off x="842642" y="5230368"/>
            <a:ext cx="2743199" cy="97612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zh-CN" altLang="en-US" dirty="0"/>
              <a:t>公司名占位符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29"/>
            </p:custDataLst>
          </p:nvPr>
        </p:nvSpPr>
        <p:spPr>
          <a:xfrm>
            <a:off x="3360716" y="4168127"/>
            <a:ext cx="2950805" cy="97612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日期时间占位符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7" hasCustomPrompt="1"/>
            <p:custDataLst>
              <p:tags r:id="rId30"/>
            </p:custDataLst>
          </p:nvPr>
        </p:nvSpPr>
        <p:spPr>
          <a:xfrm>
            <a:off x="838200" y="4168895"/>
            <a:ext cx="2463645" cy="97612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署名占位符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0000"/>
            <a:ext cx="10515600" cy="864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838200" y="1296000"/>
            <a:ext cx="10514012" cy="576000"/>
          </a:xfrm>
        </p:spPr>
        <p:txBody>
          <a:bodyPr anchor="t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8" descr="波浪3资源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23" name="椭圆 22"/>
          <p:cNvSpPr>
            <a:spLocks noChangeAspect="1"/>
          </p:cNvSpPr>
          <p:nvPr userDrawn="1">
            <p:custDataLst>
              <p:tags r:id="rId5"/>
            </p:custDataLst>
          </p:nvPr>
        </p:nvSpPr>
        <p:spPr>
          <a:xfrm rot="10800000">
            <a:off x="8393430" y="658495"/>
            <a:ext cx="113665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>
            <a:spLocks noChangeAspect="1"/>
          </p:cNvSpPr>
          <p:nvPr userDrawn="1">
            <p:custDataLst>
              <p:tags r:id="rId6"/>
            </p:custDataLst>
          </p:nvPr>
        </p:nvSpPr>
        <p:spPr>
          <a:xfrm rot="10800000">
            <a:off x="8393430" y="1012190"/>
            <a:ext cx="113665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>
            <a:spLocks noChangeAspect="1"/>
          </p:cNvSpPr>
          <p:nvPr userDrawn="1">
            <p:custDataLst>
              <p:tags r:id="rId7"/>
            </p:custDataLst>
          </p:nvPr>
        </p:nvSpPr>
        <p:spPr>
          <a:xfrm rot="10800000">
            <a:off x="8797925" y="65786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>
            <a:spLocks noChangeAspect="1"/>
          </p:cNvSpPr>
          <p:nvPr userDrawn="1">
            <p:custDataLst>
              <p:tags r:id="rId8"/>
            </p:custDataLst>
          </p:nvPr>
        </p:nvSpPr>
        <p:spPr>
          <a:xfrm rot="10800000">
            <a:off x="8797925" y="101219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>
            <a:spLocks noChangeAspect="1"/>
          </p:cNvSpPr>
          <p:nvPr userDrawn="1">
            <p:custDataLst>
              <p:tags r:id="rId9"/>
            </p:custDataLst>
          </p:nvPr>
        </p:nvSpPr>
        <p:spPr>
          <a:xfrm rot="10800000">
            <a:off x="9202420" y="65786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>
            <a:spLocks noChangeAspect="1"/>
          </p:cNvSpPr>
          <p:nvPr userDrawn="1">
            <p:custDataLst>
              <p:tags r:id="rId10"/>
            </p:custDataLst>
          </p:nvPr>
        </p:nvSpPr>
        <p:spPr>
          <a:xfrm rot="10800000">
            <a:off x="9202420" y="101219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>
            <a:spLocks noChangeAspect="1"/>
          </p:cNvSpPr>
          <p:nvPr userDrawn="1">
            <p:custDataLst>
              <p:tags r:id="rId11"/>
            </p:custDataLst>
          </p:nvPr>
        </p:nvSpPr>
        <p:spPr>
          <a:xfrm rot="10800000">
            <a:off x="9606915" y="65786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>
            <a:spLocks noChangeAspect="1"/>
          </p:cNvSpPr>
          <p:nvPr userDrawn="1">
            <p:custDataLst>
              <p:tags r:id="rId12"/>
            </p:custDataLst>
          </p:nvPr>
        </p:nvSpPr>
        <p:spPr>
          <a:xfrm rot="10800000">
            <a:off x="9606915" y="101219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 userDrawn="1">
            <p:custDataLst>
              <p:tags r:id="rId13"/>
            </p:custDataLst>
          </p:nvPr>
        </p:nvSpPr>
        <p:spPr>
          <a:xfrm>
            <a:off x="9776460" y="4785995"/>
            <a:ext cx="2415540" cy="1172846"/>
          </a:xfrm>
          <a:custGeom>
            <a:avLst/>
            <a:gdLst>
              <a:gd name="connsiteX0" fmla="*/ 586423 w 2415540"/>
              <a:gd name="connsiteY0" fmla="*/ 0 h 1172846"/>
              <a:gd name="connsiteX1" fmla="*/ 2415540 w 2415540"/>
              <a:gd name="connsiteY1" fmla="*/ 0 h 1172846"/>
              <a:gd name="connsiteX2" fmla="*/ 2415540 w 2415540"/>
              <a:gd name="connsiteY2" fmla="*/ 1172846 h 1172846"/>
              <a:gd name="connsiteX3" fmla="*/ 586423 w 2415540"/>
              <a:gd name="connsiteY3" fmla="*/ 1172845 h 1172846"/>
              <a:gd name="connsiteX4" fmla="*/ 11914 w 2415540"/>
              <a:gd name="connsiteY4" fmla="*/ 704607 h 1172846"/>
              <a:gd name="connsiteX5" fmla="*/ 0 w 2415540"/>
              <a:gd name="connsiteY5" fmla="*/ 586423 h 1172846"/>
              <a:gd name="connsiteX6" fmla="*/ 11914 w 2415540"/>
              <a:gd name="connsiteY6" fmla="*/ 468238 h 1172846"/>
              <a:gd name="connsiteX7" fmla="*/ 586423 w 2415540"/>
              <a:gd name="connsiteY7" fmla="*/ 0 h 117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5540" h="1172846">
                <a:moveTo>
                  <a:pt x="586423" y="0"/>
                </a:moveTo>
                <a:lnTo>
                  <a:pt x="2415540" y="0"/>
                </a:lnTo>
                <a:lnTo>
                  <a:pt x="2415540" y="1172846"/>
                </a:lnTo>
                <a:lnTo>
                  <a:pt x="586423" y="1172845"/>
                </a:lnTo>
                <a:cubicBezTo>
                  <a:pt x="303035" y="1172845"/>
                  <a:pt x="66596" y="971830"/>
                  <a:pt x="11914" y="704607"/>
                </a:cubicBezTo>
                <a:lnTo>
                  <a:pt x="0" y="586423"/>
                </a:lnTo>
                <a:lnTo>
                  <a:pt x="11914" y="468238"/>
                </a:lnTo>
                <a:cubicBezTo>
                  <a:pt x="66596" y="201016"/>
                  <a:pt x="303035" y="0"/>
                  <a:pt x="5864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 userDrawn="1">
            <p:custDataLst>
              <p:tags r:id="rId14"/>
            </p:custDataLst>
          </p:nvPr>
        </p:nvSpPr>
        <p:spPr>
          <a:xfrm>
            <a:off x="1626870" y="0"/>
            <a:ext cx="1257935" cy="628650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任意多边形: 形状 28"/>
          <p:cNvSpPr/>
          <p:nvPr userDrawn="1">
            <p:custDataLst>
              <p:tags r:id="rId15"/>
            </p:custDataLst>
          </p:nvPr>
        </p:nvSpPr>
        <p:spPr>
          <a:xfrm>
            <a:off x="1452880" y="0"/>
            <a:ext cx="1605915" cy="802640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30" name="任意多边形: 形状 29"/>
          <p:cNvSpPr/>
          <p:nvPr userDrawn="1">
            <p:custDataLst>
              <p:tags r:id="rId16"/>
            </p:custDataLst>
          </p:nvPr>
        </p:nvSpPr>
        <p:spPr>
          <a:xfrm>
            <a:off x="1285240" y="0"/>
            <a:ext cx="1941195" cy="970915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31" name="任意多边形: 形状 30"/>
          <p:cNvSpPr/>
          <p:nvPr userDrawn="1">
            <p:custDataLst>
              <p:tags r:id="rId17"/>
            </p:custDataLst>
          </p:nvPr>
        </p:nvSpPr>
        <p:spPr>
          <a:xfrm>
            <a:off x="1103630" y="0"/>
            <a:ext cx="2304415" cy="1152525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32" name="任意多边形: 形状 31"/>
          <p:cNvSpPr/>
          <p:nvPr userDrawn="1">
            <p:custDataLst>
              <p:tags r:id="rId18"/>
            </p:custDataLst>
          </p:nvPr>
        </p:nvSpPr>
        <p:spPr>
          <a:xfrm>
            <a:off x="890905" y="0"/>
            <a:ext cx="2728595" cy="1364615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9"/>
            </p:custDataLst>
          </p:nvPr>
        </p:nvSpPr>
        <p:spPr>
          <a:xfrm>
            <a:off x="838200" y="1200313"/>
            <a:ext cx="8768398" cy="2255687"/>
          </a:xfrm>
        </p:spPr>
        <p:txBody>
          <a:bodyPr anchor="b"/>
          <a:lstStyle>
            <a:lvl1pPr algn="l">
              <a:lnSpc>
                <a:spcPct val="100000"/>
              </a:lnSpc>
              <a:defRPr sz="6000"/>
            </a:lvl1pPr>
          </a:lstStyle>
          <a:p>
            <a:r>
              <a:rPr lang="zh-CN" altLang="en-US" dirty="0"/>
              <a:t>单击编辑母版标题样式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0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2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23"/>
            </p:custDataLst>
          </p:nvPr>
        </p:nvSpPr>
        <p:spPr>
          <a:xfrm>
            <a:off x="886326" y="5123536"/>
            <a:ext cx="5711905" cy="83497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zh-CN" altLang="en-US" dirty="0"/>
              <a:t>公司名占位符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24"/>
            </p:custDataLst>
          </p:nvPr>
        </p:nvSpPr>
        <p:spPr>
          <a:xfrm>
            <a:off x="3718231" y="3919467"/>
            <a:ext cx="2880000" cy="102560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日期时间占位符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7" hasCustomPrompt="1"/>
            <p:custDataLst>
              <p:tags r:id="rId25"/>
            </p:custDataLst>
          </p:nvPr>
        </p:nvSpPr>
        <p:spPr>
          <a:xfrm>
            <a:off x="886326" y="3921543"/>
            <a:ext cx="2743200" cy="102560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署名占位符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-41275" y="539115"/>
            <a:ext cx="12232640" cy="63614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 userDrawn="1">
            <p:custDataLst>
              <p:tags r:id="rId3"/>
            </p:custDataLst>
          </p:nvPr>
        </p:nvCxnSpPr>
        <p:spPr>
          <a:xfrm>
            <a:off x="6592253" y="4122738"/>
            <a:ext cx="476504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/>
          <p:nvPr userDrawn="1">
            <p:custDataLst>
              <p:tags r:id="rId4"/>
            </p:custDataLst>
          </p:nvPr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 hasCustomPrompt="1"/>
            <p:custDataLst>
              <p:tags r:id="rId10"/>
            </p:custDataLst>
          </p:nvPr>
        </p:nvSpPr>
        <p:spPr>
          <a:xfrm>
            <a:off x="6592254" y="4318318"/>
            <a:ext cx="191071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1"/>
            </p:custDataLst>
          </p:nvPr>
        </p:nvSpPr>
        <p:spPr>
          <a:xfrm>
            <a:off x="6592254" y="4793297"/>
            <a:ext cx="191071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2"/>
            </p:custDataLst>
          </p:nvPr>
        </p:nvSpPr>
        <p:spPr>
          <a:xfrm>
            <a:off x="6615749" y="2392364"/>
            <a:ext cx="4825365" cy="97091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6615748" y="3567748"/>
            <a:ext cx="4826000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1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000"/>
              <a:buFont typeface="Arial" panose="020B0604020202020204" pitchFamily="34" charset="0"/>
              <a:buNone/>
              <a:defRPr sz="4000" b="0" spc="4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2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defRPr sz="18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2194560"/>
            <a:ext cx="4389120" cy="246888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6730982" y="3932238"/>
            <a:ext cx="4572036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6730982" y="2555558"/>
            <a:ext cx="4572036" cy="117221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46700"/>
            <a:ext cx="720090" cy="611299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5668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482576"/>
            <a:ext cx="1620202" cy="137542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22752"/>
            <a:ext cx="1620202" cy="153524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圆角矩形 9"/>
          <p:cNvSpPr/>
          <p:nvPr userDrawn="1">
            <p:custDataLst>
              <p:tags r:id="rId3"/>
            </p:custDataLst>
          </p:nvPr>
        </p:nvSpPr>
        <p:spPr>
          <a:xfrm flipH="1">
            <a:off x="2814955" y="2491740"/>
            <a:ext cx="2459990" cy="156337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8" descr="波浪3资源 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0" y="1166495"/>
            <a:ext cx="5691505" cy="5691505"/>
          </a:xfrm>
          <a:prstGeom prst="rect">
            <a:avLst/>
          </a:prstGeom>
        </p:spPr>
      </p:pic>
      <p:grpSp>
        <p:nvGrpSpPr>
          <p:cNvPr id="6" name="组合 5"/>
          <p:cNvGrpSpPr/>
          <p:nvPr userDrawn="1">
            <p:custDataLst>
              <p:tags r:id="rId7"/>
            </p:custDataLst>
          </p:nvPr>
        </p:nvGrpSpPr>
        <p:grpSpPr>
          <a:xfrm>
            <a:off x="5137785" y="4574540"/>
            <a:ext cx="600710" cy="1326515"/>
            <a:chOff x="8651" y="7204"/>
            <a:chExt cx="946" cy="2089"/>
          </a:xfrm>
          <a:solidFill>
            <a:schemeClr val="accent5">
              <a:alpha val="50000"/>
            </a:schemeClr>
          </a:solidFill>
        </p:grpSpPr>
        <p:grpSp>
          <p:nvGrpSpPr>
            <p:cNvPr id="10" name="组合 9"/>
            <p:cNvGrpSpPr/>
            <p:nvPr/>
          </p:nvGrpSpPr>
          <p:grpSpPr>
            <a:xfrm>
              <a:off x="8651" y="9115"/>
              <a:ext cx="945" cy="178"/>
              <a:chOff x="8651" y="9544"/>
              <a:chExt cx="945" cy="178"/>
            </a:xfrm>
            <a:grpFill/>
          </p:grpSpPr>
          <p:sp>
            <p:nvSpPr>
              <p:cNvPr id="20" name="椭圆 19"/>
              <p:cNvSpPr>
                <a:spLocks noChangeAspect="1"/>
              </p:cNvSpPr>
              <p:nvPr>
                <p:custDataLst>
                  <p:tags r:id="rId8"/>
                </p:custDataLst>
              </p:nvPr>
            </p:nvSpPr>
            <p:spPr>
              <a:xfrm rot="5400000" flipH="1">
                <a:off x="9418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>
              <a:xfrm rot="5400000" flipH="1">
                <a:off x="8651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8651" y="8478"/>
              <a:ext cx="946" cy="178"/>
              <a:chOff x="8651" y="8764"/>
              <a:chExt cx="946" cy="178"/>
            </a:xfrm>
            <a:grpFill/>
          </p:grpSpPr>
          <p:sp>
            <p:nvSpPr>
              <p:cNvPr id="18" name="椭圆 17"/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>
              <a:xfrm rot="5400000" flipH="1">
                <a:off x="9419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>
                <a:spLocks noChangeAspect="1"/>
              </p:cNvSpPr>
              <p:nvPr>
                <p:custDataLst>
                  <p:tags r:id="rId11"/>
                </p:custDataLst>
              </p:nvPr>
            </p:nvSpPr>
            <p:spPr>
              <a:xfrm rot="5400000" flipH="1">
                <a:off x="8651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8651" y="7841"/>
              <a:ext cx="946" cy="178"/>
              <a:chOff x="8651" y="7984"/>
              <a:chExt cx="946" cy="178"/>
            </a:xfrm>
            <a:grpFill/>
          </p:grpSpPr>
          <p:sp>
            <p:nvSpPr>
              <p:cNvPr id="16" name="椭圆 15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>
              <a:xfrm rot="5400000" flipH="1">
                <a:off x="9419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>
              <a:xfrm rot="5400000" flipH="1">
                <a:off x="8651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8651" y="7204"/>
              <a:ext cx="946" cy="178"/>
              <a:chOff x="8651" y="7204"/>
              <a:chExt cx="946" cy="178"/>
            </a:xfrm>
            <a:grpFill/>
          </p:grpSpPr>
          <p:sp>
            <p:nvSpPr>
              <p:cNvPr id="14" name="椭圆 13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>
              <a:xfrm rot="5400000" flipH="1">
                <a:off x="9419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>
              <a:xfrm rot="5400000" flipH="1">
                <a:off x="8651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" name="椭圆 21"/>
          <p:cNvSpPr>
            <a:spLocks noChangeAspect="1"/>
          </p:cNvSpPr>
          <p:nvPr userDrawn="1">
            <p:custDataLst>
              <p:tags r:id="rId16"/>
            </p:custDataLst>
          </p:nvPr>
        </p:nvSpPr>
        <p:spPr>
          <a:xfrm flipH="1">
            <a:off x="1148715" y="1753235"/>
            <a:ext cx="3039745" cy="30403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 userDrawn="1">
            <p:custDataLst>
              <p:tags r:id="rId17"/>
            </p:custDataLst>
          </p:nvPr>
        </p:nvGrpSpPr>
        <p:grpSpPr>
          <a:xfrm rot="5400000">
            <a:off x="1190308" y="172403"/>
            <a:ext cx="467995" cy="1326515"/>
            <a:chOff x="8651" y="7205"/>
            <a:chExt cx="737" cy="2089"/>
          </a:xfrm>
          <a:solidFill>
            <a:schemeClr val="accent2"/>
          </a:solidFill>
        </p:grpSpPr>
        <p:grpSp>
          <p:nvGrpSpPr>
            <p:cNvPr id="26" name="组合 25"/>
            <p:cNvGrpSpPr/>
            <p:nvPr/>
          </p:nvGrpSpPr>
          <p:grpSpPr>
            <a:xfrm>
              <a:off x="8651" y="9115"/>
              <a:ext cx="736" cy="179"/>
              <a:chOff x="8651" y="9544"/>
              <a:chExt cx="736" cy="179"/>
            </a:xfrm>
            <a:grpFill/>
          </p:grpSpPr>
          <p:sp>
            <p:nvSpPr>
              <p:cNvPr id="36" name="椭圆 35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>
              <a:xfrm rot="5400000" flipH="1">
                <a:off x="9208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>
              <a:xfrm rot="5400000" flipH="1">
                <a:off x="8651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8651" y="8479"/>
              <a:ext cx="737" cy="178"/>
              <a:chOff x="8651" y="8765"/>
              <a:chExt cx="737" cy="178"/>
            </a:xfrm>
            <a:grpFill/>
          </p:grpSpPr>
          <p:sp>
            <p:nvSpPr>
              <p:cNvPr id="34" name="椭圆 33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>
              <a:xfrm rot="5400000" flipH="1">
                <a:off x="9209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>
              <a:xfrm rot="5400000" flipH="1">
                <a:off x="8651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8651" y="7842"/>
              <a:ext cx="737" cy="178"/>
              <a:chOff x="8651" y="7985"/>
              <a:chExt cx="737" cy="178"/>
            </a:xfrm>
            <a:grpFill/>
          </p:grpSpPr>
          <p:sp>
            <p:nvSpPr>
              <p:cNvPr id="32" name="椭圆 31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>
              <a:xfrm rot="5400000" flipH="1">
                <a:off x="9209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>
              <a:xfrm rot="5400000" flipH="1">
                <a:off x="8651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8651" y="7205"/>
              <a:ext cx="737" cy="178"/>
              <a:chOff x="8651" y="7205"/>
              <a:chExt cx="737" cy="178"/>
            </a:xfrm>
            <a:grpFill/>
          </p:grpSpPr>
          <p:sp>
            <p:nvSpPr>
              <p:cNvPr id="30" name="椭圆 2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>
              <a:xfrm rot="5400000" flipH="1">
                <a:off x="9209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>
              <a:xfrm rot="5400000" flipH="1">
                <a:off x="8651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8" name="任意多边形: 形状 37"/>
          <p:cNvSpPr/>
          <p:nvPr userDrawn="1">
            <p:custDataLst>
              <p:tags r:id="rId26"/>
            </p:custDataLst>
          </p:nvPr>
        </p:nvSpPr>
        <p:spPr>
          <a:xfrm>
            <a:off x="0" y="5255895"/>
            <a:ext cx="1689100" cy="1172846"/>
          </a:xfrm>
          <a:custGeom>
            <a:avLst/>
            <a:gdLst>
              <a:gd name="connsiteX0" fmla="*/ 0 w 1689100"/>
              <a:gd name="connsiteY0" fmla="*/ 0 h 1172846"/>
              <a:gd name="connsiteX1" fmla="*/ 1102677 w 1689100"/>
              <a:gd name="connsiteY1" fmla="*/ 0 h 1172846"/>
              <a:gd name="connsiteX2" fmla="*/ 1677186 w 1689100"/>
              <a:gd name="connsiteY2" fmla="*/ 468238 h 1172846"/>
              <a:gd name="connsiteX3" fmla="*/ 1689100 w 1689100"/>
              <a:gd name="connsiteY3" fmla="*/ 586423 h 1172846"/>
              <a:gd name="connsiteX4" fmla="*/ 1677186 w 1689100"/>
              <a:gd name="connsiteY4" fmla="*/ 704607 h 1172846"/>
              <a:gd name="connsiteX5" fmla="*/ 1102677 w 1689100"/>
              <a:gd name="connsiteY5" fmla="*/ 1172845 h 1172846"/>
              <a:gd name="connsiteX6" fmla="*/ 0 w 1689100"/>
              <a:gd name="connsiteY6" fmla="*/ 1172846 h 1172846"/>
              <a:gd name="connsiteX7" fmla="*/ 0 w 1689100"/>
              <a:gd name="connsiteY7" fmla="*/ 0 h 117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89100" h="1172846">
                <a:moveTo>
                  <a:pt x="0" y="0"/>
                </a:moveTo>
                <a:lnTo>
                  <a:pt x="1102677" y="0"/>
                </a:lnTo>
                <a:cubicBezTo>
                  <a:pt x="1386065" y="0"/>
                  <a:pt x="1622504" y="201016"/>
                  <a:pt x="1677186" y="468238"/>
                </a:cubicBezTo>
                <a:lnTo>
                  <a:pt x="1689100" y="586423"/>
                </a:lnTo>
                <a:lnTo>
                  <a:pt x="1677186" y="704607"/>
                </a:lnTo>
                <a:cubicBezTo>
                  <a:pt x="1622504" y="971830"/>
                  <a:pt x="1386065" y="1172845"/>
                  <a:pt x="1102677" y="1172845"/>
                </a:cubicBezTo>
                <a:lnTo>
                  <a:pt x="0" y="11728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7"/>
            </p:custDataLst>
          </p:nvPr>
        </p:nvSpPr>
        <p:spPr>
          <a:xfrm>
            <a:off x="1205556" y="1883753"/>
            <a:ext cx="2880000" cy="1644003"/>
          </a:xfrm>
        </p:spPr>
        <p:txBody>
          <a:bodyPr anchor="b">
            <a:normAutofit/>
          </a:bodyPr>
          <a:lstStyle>
            <a:lvl1pPr algn="ctr" rtl="0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8"/>
            </p:custDataLst>
          </p:nvPr>
        </p:nvSpPr>
        <p:spPr>
          <a:xfrm>
            <a:off x="1205557" y="3616668"/>
            <a:ext cx="2880000" cy="1071220"/>
          </a:xfrm>
        </p:spPr>
        <p:txBody>
          <a:bodyPr anchor="t"/>
          <a:lstStyle>
            <a:lvl1pPr marL="0" indent="0" algn="ctr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副标题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2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30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6761799" y="2351314"/>
            <a:ext cx="5197972" cy="1333864"/>
          </a:xfrm>
        </p:spPr>
        <p:txBody>
          <a:bodyPr vert="horz" wrap="square" lIns="0" tIns="0" rIns="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7200" b="0" spc="6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6761797" y="3831591"/>
            <a:ext cx="5197971" cy="479152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1397000"/>
            <a:ext cx="3612445" cy="406400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8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2"/>
            </p:custDataLst>
          </p:nvPr>
        </p:nvSpPr>
        <p:spPr>
          <a:xfrm>
            <a:off x="4131946" y="2785110"/>
            <a:ext cx="5767705" cy="83566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131946" y="3823971"/>
            <a:ext cx="5767705" cy="32194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波浪3资源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8143875" y="0"/>
            <a:ext cx="4048125" cy="4048125"/>
          </a:xfrm>
          <a:prstGeom prst="rect">
            <a:avLst/>
          </a:prstGeom>
        </p:spPr>
      </p:pic>
      <p:pic>
        <p:nvPicPr>
          <p:cNvPr id="9" name="图片 4" descr="波浪3资源 2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0" y="1972310"/>
            <a:ext cx="4885690" cy="4885690"/>
          </a:xfrm>
          <a:prstGeom prst="rect">
            <a:avLst/>
          </a:prstGeom>
        </p:spPr>
      </p:pic>
      <p:sp>
        <p:nvSpPr>
          <p:cNvPr id="11" name="椭圆 10"/>
          <p:cNvSpPr/>
          <p:nvPr userDrawn="1">
            <p:custDataLst>
              <p:tags r:id="rId8"/>
            </p:custDataLst>
          </p:nvPr>
        </p:nvSpPr>
        <p:spPr>
          <a:xfrm>
            <a:off x="1337945" y="4248785"/>
            <a:ext cx="1040130" cy="1040130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>
            <p:custDataLst>
              <p:tags r:id="rId9"/>
            </p:custDataLst>
          </p:nvPr>
        </p:nvSpPr>
        <p:spPr>
          <a:xfrm>
            <a:off x="1191895" y="4102735"/>
            <a:ext cx="1332230" cy="1332230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>
            <p:custDataLst>
              <p:tags r:id="rId10"/>
            </p:custDataLst>
          </p:nvPr>
        </p:nvSpPr>
        <p:spPr>
          <a:xfrm>
            <a:off x="1048385" y="3959225"/>
            <a:ext cx="1620520" cy="1620520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>
            <p:custDataLst>
              <p:tags r:id="rId11"/>
            </p:custDataLst>
          </p:nvPr>
        </p:nvSpPr>
        <p:spPr>
          <a:xfrm>
            <a:off x="908685" y="3819525"/>
            <a:ext cx="1899920" cy="1899920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>
            <p:custDataLst>
              <p:tags r:id="rId12"/>
            </p:custDataLst>
          </p:nvPr>
        </p:nvSpPr>
        <p:spPr>
          <a:xfrm>
            <a:off x="756285" y="3667125"/>
            <a:ext cx="2204085" cy="2204085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>
            <p:custDataLst>
              <p:tags r:id="rId13"/>
            </p:custDataLst>
          </p:nvPr>
        </p:nvSpPr>
        <p:spPr>
          <a:xfrm>
            <a:off x="9814560" y="1293495"/>
            <a:ext cx="992505" cy="992505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>
            <p:custDataLst>
              <p:tags r:id="rId14"/>
            </p:custDataLst>
          </p:nvPr>
        </p:nvSpPr>
        <p:spPr>
          <a:xfrm>
            <a:off x="9675495" y="1154430"/>
            <a:ext cx="1271270" cy="1271270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>
            <p:custDataLst>
              <p:tags r:id="rId15"/>
            </p:custDataLst>
          </p:nvPr>
        </p:nvSpPr>
        <p:spPr>
          <a:xfrm>
            <a:off x="9538335" y="1017270"/>
            <a:ext cx="1546225" cy="1546225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>
            <p:custDataLst>
              <p:tags r:id="rId16"/>
            </p:custDataLst>
          </p:nvPr>
        </p:nvSpPr>
        <p:spPr>
          <a:xfrm>
            <a:off x="9404985" y="883920"/>
            <a:ext cx="1812925" cy="1812925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>
            <p:custDataLst>
              <p:tags r:id="rId17"/>
            </p:custDataLst>
          </p:nvPr>
        </p:nvSpPr>
        <p:spPr>
          <a:xfrm>
            <a:off x="9259570" y="738505"/>
            <a:ext cx="2103120" cy="2103120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8"/>
            </p:custDataLst>
          </p:nvPr>
        </p:nvSpPr>
        <p:spPr>
          <a:xfrm>
            <a:off x="1526400" y="3266144"/>
            <a:ext cx="9144000" cy="2006395"/>
          </a:xfrm>
        </p:spPr>
        <p:txBody>
          <a:bodyPr anchor="t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  <p:custDataLst>
              <p:tags r:id="rId22"/>
            </p:custDataLst>
          </p:nvPr>
        </p:nvSpPr>
        <p:spPr>
          <a:xfrm>
            <a:off x="1524000" y="856666"/>
            <a:ext cx="9144000" cy="2203901"/>
          </a:xfrm>
        </p:spPr>
        <p:txBody>
          <a:bodyPr anchor="b">
            <a:normAutofit/>
          </a:bodyPr>
          <a:lstStyle>
            <a:lvl1pPr marL="0" indent="0" algn="ctr">
              <a:buNone/>
              <a:defRPr sz="6000" b="1">
                <a:ln>
                  <a:solidFill>
                    <a:schemeClr val="accent4">
                      <a:alpha val="40000"/>
                    </a:schemeClr>
                  </a:solidFill>
                </a:ln>
                <a:noFill/>
              </a:defRPr>
            </a:lvl1pPr>
          </a:lstStyle>
          <a:p>
            <a:pPr lvl="0"/>
            <a:r>
              <a:rPr lang="zh-CN" altLang="en-US" dirty="0"/>
              <a:t>节编号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任意多边形 1"/>
          <p:cNvSpPr/>
          <p:nvPr userDrawn="1">
            <p:custDataLst>
              <p:tags r:id="rId8"/>
            </p:custDataLst>
          </p:nvPr>
        </p:nvSpPr>
        <p:spPr>
          <a:xfrm flipH="1">
            <a:off x="10142220" y="2057717"/>
            <a:ext cx="1250950" cy="2742565"/>
          </a:xfrm>
          <a:custGeom>
            <a:avLst/>
            <a:gdLst>
              <a:gd name="connisteX0" fmla="*/ 1885950 w 1896110"/>
              <a:gd name="connsiteY0" fmla="*/ 826135 h 4745355"/>
              <a:gd name="connisteX1" fmla="*/ 1885950 w 1896110"/>
              <a:gd name="connsiteY1" fmla="*/ 0 h 4745355"/>
              <a:gd name="connisteX2" fmla="*/ 0 w 1896110"/>
              <a:gd name="connsiteY2" fmla="*/ 0 h 4745355"/>
              <a:gd name="connisteX3" fmla="*/ 0 w 1896110"/>
              <a:gd name="connsiteY3" fmla="*/ 4745355 h 4745355"/>
              <a:gd name="connisteX4" fmla="*/ 1896110 w 1896110"/>
              <a:gd name="connsiteY4" fmla="*/ 4745355 h 4745355"/>
              <a:gd name="connisteX5" fmla="*/ 1896110 w 1896110"/>
              <a:gd name="connsiteY5" fmla="*/ 4003675 h 47453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896110" h="4745355">
                <a:moveTo>
                  <a:pt x="1885950" y="826135"/>
                </a:moveTo>
                <a:lnTo>
                  <a:pt x="1885950" y="0"/>
                </a:lnTo>
                <a:lnTo>
                  <a:pt x="0" y="0"/>
                </a:lnTo>
                <a:lnTo>
                  <a:pt x="0" y="4745355"/>
                </a:lnTo>
                <a:lnTo>
                  <a:pt x="1896110" y="4745355"/>
                </a:lnTo>
                <a:lnTo>
                  <a:pt x="1896110" y="4003675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6640829" y="3819526"/>
            <a:ext cx="4359909" cy="536574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r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800" b="0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0"/>
            </p:custDataLst>
          </p:nvPr>
        </p:nvSpPr>
        <p:spPr>
          <a:xfrm>
            <a:off x="6640830" y="2562542"/>
            <a:ext cx="4359910" cy="1172210"/>
          </a:xfrm>
        </p:spPr>
        <p:txBody>
          <a:bodyPr vert="horz" wrap="square" lIns="0" tIns="0" rIns="0" bIns="0" anchor="b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7200" b="0" spc="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625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8262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11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8262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11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8262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11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175375"/>
            <a:ext cx="720090" cy="682625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246495"/>
            <a:ext cx="720090" cy="611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480" y="5322570"/>
            <a:ext cx="1619885" cy="153543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482590"/>
            <a:ext cx="1619885" cy="13754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0" tIns="0" rIns="0" bIns="0" rtlCol="0" anchor="ctr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364400"/>
            <a:ext cx="5181600" cy="48132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64400"/>
            <a:ext cx="5181600" cy="48132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0000"/>
            <a:ext cx="10515600" cy="864000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364400"/>
            <a:ext cx="5157787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061275"/>
            <a:ext cx="5157787" cy="41283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364400"/>
            <a:ext cx="5183188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061275"/>
            <a:ext cx="5183188" cy="41283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360000"/>
            <a:ext cx="10515600" cy="58176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136.xml"/><Relationship Id="rId16" Type="http://schemas.openxmlformats.org/officeDocument/2006/relationships/tags" Target="../tags/tag135.xml"/><Relationship Id="rId15" Type="http://schemas.openxmlformats.org/officeDocument/2006/relationships/tags" Target="../tags/tag134.xml"/><Relationship Id="rId14" Type="http://schemas.openxmlformats.org/officeDocument/2006/relationships/tags" Target="../tags/tag133.xml"/><Relationship Id="rId13" Type="http://schemas.openxmlformats.org/officeDocument/2006/relationships/tags" Target="../tags/tag132.xml"/><Relationship Id="rId12" Type="http://schemas.openxmlformats.org/officeDocument/2006/relationships/tags" Target="../tags/tag13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80.xml"/><Relationship Id="rId23" Type="http://schemas.openxmlformats.org/officeDocument/2006/relationships/tags" Target="../tags/tag279.xml"/><Relationship Id="rId22" Type="http://schemas.openxmlformats.org/officeDocument/2006/relationships/tags" Target="../tags/tag278.xml"/><Relationship Id="rId21" Type="http://schemas.openxmlformats.org/officeDocument/2006/relationships/tags" Target="../tags/tag277.xml"/><Relationship Id="rId20" Type="http://schemas.openxmlformats.org/officeDocument/2006/relationships/tags" Target="../tags/tag276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275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5" Type="http://schemas.openxmlformats.org/officeDocument/2006/relationships/theme" Target="../theme/theme3.xml"/><Relationship Id="rId24" Type="http://schemas.openxmlformats.org/officeDocument/2006/relationships/tags" Target="../tags/tag421.xml"/><Relationship Id="rId23" Type="http://schemas.openxmlformats.org/officeDocument/2006/relationships/tags" Target="../tags/tag420.xml"/><Relationship Id="rId22" Type="http://schemas.openxmlformats.org/officeDocument/2006/relationships/tags" Target="../tags/tag419.xml"/><Relationship Id="rId21" Type="http://schemas.openxmlformats.org/officeDocument/2006/relationships/tags" Target="../tags/tag418.xml"/><Relationship Id="rId20" Type="http://schemas.openxmlformats.org/officeDocument/2006/relationships/tags" Target="../tags/tag417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416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0000"/>
            <a:ext cx="10515600" cy="864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364400"/>
            <a:ext cx="10515600" cy="4813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汉仪旗黑-85S" panose="00020600040101010101" pitchFamily="18" charset="-122"/>
          <a:ea typeface="汉仪旗黑-85S" panose="00020600040101010101" pitchFamily="18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426.xml"/><Relationship Id="rId5" Type="http://schemas.openxmlformats.org/officeDocument/2006/relationships/image" Target="../media/image23.png"/><Relationship Id="rId4" Type="http://schemas.openxmlformats.org/officeDocument/2006/relationships/tags" Target="../tags/tag425.xml"/><Relationship Id="rId3" Type="http://schemas.openxmlformats.org/officeDocument/2006/relationships/tags" Target="../tags/tag424.xml"/><Relationship Id="rId2" Type="http://schemas.openxmlformats.org/officeDocument/2006/relationships/tags" Target="../tags/tag423.xml"/><Relationship Id="rId1" Type="http://schemas.openxmlformats.org/officeDocument/2006/relationships/tags" Target="../tags/tag42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453.xml"/><Relationship Id="rId4" Type="http://schemas.openxmlformats.org/officeDocument/2006/relationships/image" Target="../media/image23.png"/><Relationship Id="rId3" Type="http://schemas.openxmlformats.org/officeDocument/2006/relationships/tags" Target="../tags/tag452.xml"/><Relationship Id="rId2" Type="http://schemas.openxmlformats.org/officeDocument/2006/relationships/image" Target="../media/image31.png"/><Relationship Id="rId1" Type="http://schemas.openxmlformats.org/officeDocument/2006/relationships/tags" Target="../tags/tag451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456.xml"/><Relationship Id="rId4" Type="http://schemas.openxmlformats.org/officeDocument/2006/relationships/image" Target="../media/image23.png"/><Relationship Id="rId3" Type="http://schemas.openxmlformats.org/officeDocument/2006/relationships/tags" Target="../tags/tag455.xml"/><Relationship Id="rId2" Type="http://schemas.openxmlformats.org/officeDocument/2006/relationships/image" Target="../media/image32.png"/><Relationship Id="rId1" Type="http://schemas.openxmlformats.org/officeDocument/2006/relationships/tags" Target="../tags/tag454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32.xml"/><Relationship Id="rId5" Type="http://schemas.openxmlformats.org/officeDocument/2006/relationships/tags" Target="../tags/tag461.xml"/><Relationship Id="rId4" Type="http://schemas.openxmlformats.org/officeDocument/2006/relationships/tags" Target="../tags/tag460.xml"/><Relationship Id="rId3" Type="http://schemas.openxmlformats.org/officeDocument/2006/relationships/tags" Target="../tags/tag459.xml"/><Relationship Id="rId2" Type="http://schemas.openxmlformats.org/officeDocument/2006/relationships/tags" Target="../tags/tag458.xml"/><Relationship Id="rId1" Type="http://schemas.openxmlformats.org/officeDocument/2006/relationships/tags" Target="../tags/tag45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62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32.xml"/><Relationship Id="rId5" Type="http://schemas.openxmlformats.org/officeDocument/2006/relationships/tags" Target="../tags/tag467.xml"/><Relationship Id="rId4" Type="http://schemas.openxmlformats.org/officeDocument/2006/relationships/tags" Target="../tags/tag466.xml"/><Relationship Id="rId3" Type="http://schemas.openxmlformats.org/officeDocument/2006/relationships/tags" Target="../tags/tag465.xml"/><Relationship Id="rId2" Type="http://schemas.openxmlformats.org/officeDocument/2006/relationships/tags" Target="../tags/tag464.xml"/><Relationship Id="rId1" Type="http://schemas.openxmlformats.org/officeDocument/2006/relationships/tags" Target="../tags/tag463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69.xml"/><Relationship Id="rId2" Type="http://schemas.openxmlformats.org/officeDocument/2006/relationships/image" Target="../media/image23.png"/><Relationship Id="rId1" Type="http://schemas.openxmlformats.org/officeDocument/2006/relationships/tags" Target="../tags/tag468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1.xml"/><Relationship Id="rId6" Type="http://schemas.openxmlformats.org/officeDocument/2006/relationships/tags" Target="../tags/tag474.xml"/><Relationship Id="rId5" Type="http://schemas.openxmlformats.org/officeDocument/2006/relationships/image" Target="../media/image23.png"/><Relationship Id="rId4" Type="http://schemas.openxmlformats.org/officeDocument/2006/relationships/tags" Target="../tags/tag473.xml"/><Relationship Id="rId3" Type="http://schemas.openxmlformats.org/officeDocument/2006/relationships/tags" Target="../tags/tag472.xml"/><Relationship Id="rId2" Type="http://schemas.openxmlformats.org/officeDocument/2006/relationships/tags" Target="../tags/tag471.xml"/><Relationship Id="rId1" Type="http://schemas.openxmlformats.org/officeDocument/2006/relationships/tags" Target="../tags/tag47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2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4.xml"/><Relationship Id="rId3" Type="http://schemas.openxmlformats.org/officeDocument/2006/relationships/tags" Target="../tags/tag430.xml"/><Relationship Id="rId2" Type="http://schemas.openxmlformats.org/officeDocument/2006/relationships/tags" Target="../tags/tag429.xml"/><Relationship Id="rId1" Type="http://schemas.openxmlformats.org/officeDocument/2006/relationships/tags" Target="../tags/tag428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433.xml"/><Relationship Id="rId4" Type="http://schemas.openxmlformats.org/officeDocument/2006/relationships/image" Target="../media/image23.png"/><Relationship Id="rId3" Type="http://schemas.openxmlformats.org/officeDocument/2006/relationships/tags" Target="../tags/tag432.xml"/><Relationship Id="rId2" Type="http://schemas.openxmlformats.org/officeDocument/2006/relationships/image" Target="../media/image24.png"/><Relationship Id="rId1" Type="http://schemas.openxmlformats.org/officeDocument/2006/relationships/tags" Target="../tags/tag43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436.xml"/><Relationship Id="rId4" Type="http://schemas.openxmlformats.org/officeDocument/2006/relationships/image" Target="../media/image23.png"/><Relationship Id="rId3" Type="http://schemas.openxmlformats.org/officeDocument/2006/relationships/tags" Target="../tags/tag435.xml"/><Relationship Id="rId2" Type="http://schemas.openxmlformats.org/officeDocument/2006/relationships/image" Target="../media/image25.png"/><Relationship Id="rId1" Type="http://schemas.openxmlformats.org/officeDocument/2006/relationships/tags" Target="../tags/tag43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439.xml"/><Relationship Id="rId6" Type="http://schemas.openxmlformats.org/officeDocument/2006/relationships/image" Target="../media/image23.png"/><Relationship Id="rId5" Type="http://schemas.openxmlformats.org/officeDocument/2006/relationships/tags" Target="../tags/tag438.xml"/><Relationship Id="rId4" Type="http://schemas.openxmlformats.org/officeDocument/2006/relationships/image" Target="../media/image28.jpeg"/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tags" Target="../tags/tag437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32.xml"/><Relationship Id="rId5" Type="http://schemas.openxmlformats.org/officeDocument/2006/relationships/tags" Target="../tags/tag444.xml"/><Relationship Id="rId4" Type="http://schemas.openxmlformats.org/officeDocument/2006/relationships/tags" Target="../tags/tag443.xml"/><Relationship Id="rId3" Type="http://schemas.openxmlformats.org/officeDocument/2006/relationships/tags" Target="../tags/tag442.xml"/><Relationship Id="rId2" Type="http://schemas.openxmlformats.org/officeDocument/2006/relationships/tags" Target="../tags/tag441.xml"/><Relationship Id="rId1" Type="http://schemas.openxmlformats.org/officeDocument/2006/relationships/tags" Target="../tags/tag440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447.xml"/><Relationship Id="rId4" Type="http://schemas.openxmlformats.org/officeDocument/2006/relationships/image" Target="../media/image23.png"/><Relationship Id="rId3" Type="http://schemas.openxmlformats.org/officeDocument/2006/relationships/tags" Target="../tags/tag446.xml"/><Relationship Id="rId2" Type="http://schemas.openxmlformats.org/officeDocument/2006/relationships/image" Target="../media/image29.jpeg"/><Relationship Id="rId1" Type="http://schemas.openxmlformats.org/officeDocument/2006/relationships/tags" Target="../tags/tag445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450.xml"/><Relationship Id="rId4" Type="http://schemas.openxmlformats.org/officeDocument/2006/relationships/image" Target="../media/image23.png"/><Relationship Id="rId3" Type="http://schemas.openxmlformats.org/officeDocument/2006/relationships/tags" Target="../tags/tag449.xml"/><Relationship Id="rId2" Type="http://schemas.openxmlformats.org/officeDocument/2006/relationships/image" Target="../media/image30.png"/><Relationship Id="rId1" Type="http://schemas.openxmlformats.org/officeDocument/2006/relationships/tags" Target="../tags/tag4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38200" y="2131488"/>
            <a:ext cx="8708376" cy="1800000"/>
          </a:xfrm>
        </p:spPr>
        <p:txBody>
          <a:bodyPr/>
          <a:lstStyle/>
          <a:p>
            <a:r>
              <a:rPr lang="zh-CN" altLang="en-US" dirty="0"/>
              <a:t>第二月阶段汇报</a:t>
            </a:r>
            <a:br>
              <a:rPr lang="zh-CN" altLang="en-US" dirty="0"/>
            </a:br>
            <a:r>
              <a:rPr lang="en-US" altLang="zh-CN" dirty="0"/>
              <a:t>	</a:t>
            </a:r>
            <a:endParaRPr lang="en-US" altLang="zh-CN" dirty="0"/>
          </a:p>
        </p:txBody>
      </p:sp>
      <p:sp>
        <p:nvSpPr>
          <p:cNvPr id="7" name="日期时间"/>
          <p:cNvSpPr>
            <a:spLocks noGrp="1"/>
          </p:cNvSpPr>
          <p:nvPr>
            <p:ph type="body" sz="quarter" idx="14"/>
            <p:custDataLst>
              <p:tags r:id="rId2"/>
            </p:custDataLst>
          </p:nvPr>
        </p:nvSpPr>
        <p:spPr>
          <a:xfrm>
            <a:off x="3360716" y="4168127"/>
            <a:ext cx="2950805" cy="976128"/>
          </a:xfrm>
        </p:spPr>
        <p:txBody>
          <a:bodyPr/>
          <a:lstStyle/>
          <a:p>
            <a:pPr algn="l">
              <a:lnSpc>
                <a:spcPct val="130000"/>
              </a:lnSpc>
              <a:buClrTx/>
              <a:buSzTx/>
              <a:buNone/>
            </a:pPr>
            <a:r>
              <a:rPr lang="zh-CN" altLang="en-US" sz="2400">
                <a:solidFill>
                  <a:schemeClr val="tx1"/>
                </a:solidFill>
              </a:rPr>
              <a:t>2023-</a:t>
            </a:r>
            <a:r>
              <a:rPr lang="en-US" altLang="zh-CN" sz="2400">
                <a:solidFill>
                  <a:schemeClr val="tx1"/>
                </a:solidFill>
              </a:rPr>
              <a:t>11</a:t>
            </a:r>
            <a:r>
              <a:rPr lang="zh-CN" altLang="en-US" sz="2400">
                <a:solidFill>
                  <a:schemeClr val="tx1"/>
                </a:solidFill>
              </a:rPr>
              <a:t>-</a:t>
            </a:r>
            <a:r>
              <a:rPr lang="en-US" altLang="zh-CN" sz="2400">
                <a:solidFill>
                  <a:schemeClr val="tx1"/>
                </a:solidFill>
              </a:rPr>
              <a:t>4</a:t>
            </a:r>
            <a:endParaRPr lang="en-US" altLang="zh-CN" sz="2400">
              <a:solidFill>
                <a:schemeClr val="tx1"/>
              </a:solidFill>
            </a:endParaRPr>
          </a:p>
          <a:p>
            <a:pPr algn="l">
              <a:lnSpc>
                <a:spcPct val="130000"/>
              </a:lnSpc>
              <a:buClrTx/>
              <a:buSzTx/>
              <a:buNone/>
            </a:pPr>
            <a:endParaRPr lang="en-US" altLang="zh-CN" sz="2400">
              <a:solidFill>
                <a:schemeClr val="tx1"/>
              </a:solidFill>
            </a:endParaRPr>
          </a:p>
          <a:p>
            <a:pPr algn="l">
              <a:lnSpc>
                <a:spcPct val="130000"/>
              </a:lnSpc>
              <a:buClrTx/>
              <a:buSzTx/>
              <a:buNone/>
            </a:pPr>
            <a:endParaRPr lang="en-US" altLang="zh-CN" sz="2400">
              <a:solidFill>
                <a:schemeClr val="tx1"/>
              </a:solidFill>
            </a:endParaRPr>
          </a:p>
          <a:p>
            <a:pPr algn="l">
              <a:lnSpc>
                <a:spcPct val="130000"/>
              </a:lnSpc>
              <a:buClrTx/>
              <a:buSzTx/>
              <a:buNone/>
            </a:pP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3"/>
            </p:custDataLst>
          </p:nvPr>
        </p:nvSpPr>
        <p:spPr>
          <a:xfrm>
            <a:off x="838200" y="4168895"/>
            <a:ext cx="2463645" cy="976128"/>
          </a:xfrm>
        </p:spPr>
        <p:txBody>
          <a:bodyPr>
            <a:normAutofit/>
          </a:bodyPr>
          <a:lstStyle/>
          <a:p>
            <a:pPr algn="l">
              <a:lnSpc>
                <a:spcPct val="130000"/>
              </a:lnSpc>
              <a:buClrTx/>
              <a:buSzTx/>
              <a:buNone/>
            </a:pPr>
            <a:r>
              <a:rPr lang="zh-CN" altLang="en-US" sz="2400">
                <a:solidFill>
                  <a:schemeClr val="tx1"/>
                </a:solidFill>
              </a:rPr>
              <a:t>刘思洲</a:t>
            </a:r>
            <a:endParaRPr lang="zh-CN" altLang="en-US" sz="2400">
              <a:solidFill>
                <a:schemeClr val="tx1"/>
              </a:solidFill>
            </a:endParaRPr>
          </a:p>
        </p:txBody>
      </p:sp>
      <p:pic>
        <p:nvPicPr>
          <p:cNvPr id="3" name="图片 2" descr="ipbd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968105" y="669290"/>
            <a:ext cx="2757170" cy="68516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湘雅医院前列腺数据的处理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29360" y="1224280"/>
            <a:ext cx="8883650" cy="4813300"/>
          </a:xfrm>
          <a:prstGeom prst="rect">
            <a:avLst/>
          </a:prstGeom>
        </p:spPr>
      </p:pic>
      <p:pic>
        <p:nvPicPr>
          <p:cNvPr id="3" name="图片 2" descr="ipbd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968105" y="669290"/>
            <a:ext cx="2757170" cy="68516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湘雅医院前列腺数据的处理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37920" y="1224280"/>
            <a:ext cx="8883650" cy="4813300"/>
          </a:xfrm>
          <a:prstGeom prst="rect">
            <a:avLst/>
          </a:prstGeom>
        </p:spPr>
      </p:pic>
      <p:pic>
        <p:nvPicPr>
          <p:cNvPr id="3" name="图片 2" descr="ipbd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968105" y="669290"/>
            <a:ext cx="2757170" cy="68516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292350" y="2983230"/>
            <a:ext cx="1659890" cy="110680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66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lang="en-US" altLang="zh-CN" sz="6600" b="1" spc="2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2292350" y="2712085"/>
            <a:ext cx="1659890" cy="33845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ctr"/>
            <a:r>
              <a:rPr lang="en-US" altLang="zh-CN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PART ONE</a:t>
            </a:r>
            <a:endParaRPr lang="en-US" altLang="zh-CN" b="1" spc="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3"/>
            </p:custDataLst>
          </p:nvPr>
        </p:nvCxnSpPr>
        <p:spPr>
          <a:xfrm>
            <a:off x="2438400" y="4088765"/>
            <a:ext cx="1367790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2F4F89"/>
                </a:solidFill>
                <a:latin typeface="汉仪旗黑-55简" panose="00020600040101010101" charset="-122"/>
                <a:ea typeface="汉仪旗黑-55简" panose="00020600040101010101" charset="-122"/>
                <a:cs typeface="+mn-ea"/>
                <a:sym typeface="汉仪旗黑-55简" panose="00020600040101010101" charset="-122"/>
              </a:rPr>
              <a:t>本阶段总结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2F4F89"/>
                </a:solidFill>
                <a:latin typeface="汉仪旗黑-55简" panose="00020600040101010101" charset="-122"/>
                <a:ea typeface="汉仪旗黑-55简" panose="00020600040101010101" charset="-122"/>
                <a:cs typeface="+mn-ea"/>
                <a:sym typeface="汉仪旗黑-55简" panose="00020600040101010101" charset="-122"/>
              </a:rPr>
              <a:t>本阶段总结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20000"/>
          </a:bodyPr>
          <a:p>
            <a:pPr marL="342900" indent="-3429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2400" b="1" dirty="0">
                <a:solidFill>
                  <a:srgbClr val="2F4F89"/>
                </a:solidFill>
                <a:latin typeface="汉仪旗黑-55简" panose="00020600040101010101" charset="-122"/>
                <a:ea typeface="汉仪旗黑-55简" panose="00020600040101010101" charset="-122"/>
                <a:cs typeface="+mn-ea"/>
                <a:sym typeface="汉仪旗黑-55简" panose="00020600040101010101" charset="-122"/>
              </a:rPr>
              <a:t>数据分析不够</a:t>
            </a:r>
            <a:r>
              <a:rPr lang="zh-CN" altLang="en-US" sz="2400" b="1" dirty="0">
                <a:solidFill>
                  <a:srgbClr val="2F4F89"/>
                </a:solidFill>
                <a:latin typeface="汉仪旗黑-55简" panose="00020600040101010101" charset="-122"/>
                <a:ea typeface="汉仪旗黑-55简" panose="00020600040101010101" charset="-122"/>
                <a:cs typeface="+mn-ea"/>
                <a:sym typeface="汉仪旗黑-55简" panose="00020600040101010101" charset="-122"/>
              </a:rPr>
              <a:t>熟练：</a:t>
            </a:r>
            <a:endParaRPr lang="zh-CN" altLang="en-US" sz="2400" b="1" dirty="0">
              <a:solidFill>
                <a:srgbClr val="2F4F89"/>
              </a:solidFill>
              <a:latin typeface="汉仪旗黑-55简" panose="00020600040101010101" charset="-122"/>
              <a:ea typeface="汉仪旗黑-55简" panose="00020600040101010101" charset="-122"/>
              <a:cs typeface="+mn-ea"/>
              <a:sym typeface="汉仪旗黑-55简" panose="00020600040101010101" charset="-122"/>
            </a:endParaRPr>
          </a:p>
          <a:p>
            <a:pPr marL="800100" lvl="1" indent="-3429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zh-CN" altLang="en-US" sz="2400" b="1" dirty="0">
                <a:solidFill>
                  <a:srgbClr val="2F4F89"/>
                </a:solidFill>
                <a:latin typeface="汉仪旗黑-55简" panose="00020600040101010101" charset="-122"/>
                <a:ea typeface="汉仪旗黑-55简" panose="00020600040101010101" charset="-122"/>
                <a:cs typeface="+mn-ea"/>
                <a:sym typeface="汉仪旗黑-55简" panose="00020600040101010101" charset="-122"/>
              </a:rPr>
              <a:t>了解各种格式的数据的处理</a:t>
            </a:r>
            <a:r>
              <a:rPr lang="zh-CN" altLang="en-US" sz="2400" b="1" dirty="0">
                <a:solidFill>
                  <a:srgbClr val="2F4F89"/>
                </a:solidFill>
                <a:latin typeface="汉仪旗黑-55简" panose="00020600040101010101" charset="-122"/>
                <a:ea typeface="汉仪旗黑-55简" panose="00020600040101010101" charset="-122"/>
                <a:cs typeface="+mn-ea"/>
                <a:sym typeface="汉仪旗黑-55简" panose="00020600040101010101" charset="-122"/>
              </a:rPr>
              <a:t>方法</a:t>
            </a:r>
            <a:endParaRPr lang="zh-CN" altLang="en-US" sz="2400" b="1" dirty="0">
              <a:solidFill>
                <a:srgbClr val="2F4F89"/>
              </a:solidFill>
              <a:latin typeface="汉仪旗黑-55简" panose="00020600040101010101" charset="-122"/>
              <a:ea typeface="汉仪旗黑-55简" panose="00020600040101010101" charset="-122"/>
              <a:cs typeface="+mn-ea"/>
              <a:sym typeface="汉仪旗黑-55简" panose="00020600040101010101" charset="-122"/>
            </a:endParaRPr>
          </a:p>
          <a:p>
            <a:pPr marL="800100" lvl="1" indent="-3429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zh-CN" altLang="en-US" sz="2400" b="1" dirty="0">
                <a:solidFill>
                  <a:srgbClr val="2F4F89"/>
                </a:solidFill>
                <a:latin typeface="汉仪旗黑-55简" panose="00020600040101010101" charset="-122"/>
                <a:ea typeface="汉仪旗黑-55简" panose="00020600040101010101" charset="-122"/>
                <a:cs typeface="+mn-ea"/>
                <a:sym typeface="汉仪旗黑-55简" panose="00020600040101010101" charset="-122"/>
              </a:rPr>
              <a:t>勤加练习，提高熟悉程度</a:t>
            </a:r>
            <a:endParaRPr lang="zh-CN" altLang="en-US" sz="2400" b="1" dirty="0">
              <a:solidFill>
                <a:srgbClr val="2F4F89"/>
              </a:solidFill>
              <a:latin typeface="汉仪旗黑-55简" panose="00020600040101010101" charset="-122"/>
              <a:ea typeface="汉仪旗黑-55简" panose="00020600040101010101" charset="-122"/>
              <a:cs typeface="+mn-ea"/>
              <a:sym typeface="汉仪旗黑-55简" panose="00020600040101010101" charset="-122"/>
            </a:endParaRPr>
          </a:p>
          <a:p>
            <a:pPr indent="-342900" algn="l" fontAlgn="base">
              <a:buClrTx/>
              <a:buSzTx/>
              <a:buFont typeface="+mj-lt"/>
              <a:buAutoNum type="arabicPeriod"/>
            </a:pPr>
            <a:endParaRPr lang="zh-CN" altLang="en-US" b="1" dirty="0">
              <a:solidFill>
                <a:srgbClr val="2F4F89"/>
              </a:solidFill>
              <a:latin typeface="汉仪旗黑-55简" panose="00020600040101010101" charset="-122"/>
              <a:ea typeface="汉仪旗黑-55简" panose="00020600040101010101" charset="-122"/>
              <a:cs typeface="+mn-ea"/>
            </a:endParaRPr>
          </a:p>
          <a:p>
            <a:pPr indent="-342900" algn="l" fontAlgn="base">
              <a:buClrTx/>
              <a:buSzTx/>
              <a:buFont typeface="+mj-lt"/>
              <a:buAutoNum type="arabicPeriod"/>
            </a:pPr>
            <a:r>
              <a:rPr lang="zh-CN" altLang="en-US" b="1" dirty="0">
                <a:solidFill>
                  <a:srgbClr val="2F4F89"/>
                </a:solidFill>
                <a:latin typeface="汉仪旗黑-55简" panose="00020600040101010101" charset="-122"/>
                <a:ea typeface="汉仪旗黑-55简" panose="00020600040101010101" charset="-122"/>
                <a:cs typeface="+mn-ea"/>
              </a:rPr>
              <a:t>基础薄弱</a:t>
            </a:r>
            <a:br>
              <a:rPr lang="zh-CN" altLang="en-US" b="1" dirty="0">
                <a:solidFill>
                  <a:srgbClr val="2F4F89"/>
                </a:solidFill>
                <a:latin typeface="汉仪旗黑-55简" panose="00020600040101010101" charset="-122"/>
                <a:ea typeface="汉仪旗黑-55简" panose="00020600040101010101" charset="-122"/>
                <a:cs typeface="+mn-ea"/>
              </a:rPr>
            </a:br>
            <a:r>
              <a:rPr lang="zh-CN" altLang="en-US" b="1" dirty="0">
                <a:solidFill>
                  <a:srgbClr val="2F4F89"/>
                </a:solidFill>
                <a:latin typeface="汉仪旗黑-55简" panose="00020600040101010101" charset="-122"/>
                <a:ea typeface="汉仪旗黑-55简" panose="00020600040101010101" charset="-122"/>
                <a:cs typeface="+mn-ea"/>
              </a:rPr>
              <a:t>需要提高自己的算法等计算机底层的基础，全面发展</a:t>
            </a:r>
            <a:endParaRPr lang="zh-CN" altLang="en-US" b="1" dirty="0">
              <a:solidFill>
                <a:srgbClr val="2F4F89"/>
              </a:solidFill>
              <a:latin typeface="汉仪旗黑-55简" panose="00020600040101010101" charset="-122"/>
              <a:ea typeface="汉仪旗黑-55简" panose="00020600040101010101" charset="-122"/>
              <a:cs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292350" y="2983230"/>
            <a:ext cx="1659890" cy="110680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66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lang="en-US" altLang="zh-CN" sz="6600" b="1" spc="2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2292350" y="2712085"/>
            <a:ext cx="1659890" cy="33845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ctr"/>
            <a:r>
              <a:rPr lang="en-US" altLang="zh-CN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PART ONE</a:t>
            </a:r>
            <a:endParaRPr lang="en-US" altLang="zh-CN" b="1" spc="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3"/>
            </p:custDataLst>
          </p:nvPr>
        </p:nvCxnSpPr>
        <p:spPr>
          <a:xfrm>
            <a:off x="2438400" y="4088765"/>
            <a:ext cx="1367790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2F4F89"/>
                </a:solidFill>
                <a:latin typeface="汉仪旗黑-55简" panose="00020600040101010101" charset="-122"/>
                <a:ea typeface="汉仪旗黑-55简" panose="00020600040101010101" charset="-122"/>
                <a:cs typeface="+mn-ea"/>
                <a:sym typeface="汉仪旗黑-55简" panose="00020600040101010101" charset="-122"/>
              </a:rPr>
              <a:t>下阶段</a:t>
            </a:r>
            <a:r>
              <a:rPr lang="zh-CN" altLang="en-US" b="1" dirty="0">
                <a:solidFill>
                  <a:srgbClr val="2F4F89"/>
                </a:solidFill>
                <a:latin typeface="汉仪旗黑-55简" panose="00020600040101010101" charset="-122"/>
                <a:ea typeface="汉仪旗黑-55简" panose="00020600040101010101" charset="-122"/>
                <a:cs typeface="+mn-ea"/>
                <a:sym typeface="汉仪旗黑-55简" panose="00020600040101010101" charset="-122"/>
              </a:rPr>
              <a:t>计划</a:t>
            </a:r>
            <a:endParaRPr lang="zh-CN" altLang="en-US" b="1" dirty="0">
              <a:solidFill>
                <a:srgbClr val="2F4F89"/>
              </a:solidFill>
              <a:latin typeface="汉仪旗黑-55简" panose="00020600040101010101" charset="-122"/>
              <a:ea typeface="汉仪旗黑-55简" panose="00020600040101010101" charset="-122"/>
              <a:cs typeface="+mn-ea"/>
              <a:sym typeface="汉仪旗黑-55简" panose="00020600040101010101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下阶段学习</a:t>
            </a:r>
            <a:r>
              <a:rPr lang="zh-CN" altLang="en-US"/>
              <a:t>计划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>
              <a:buClrTx/>
              <a:buSzTx/>
            </a:pPr>
            <a:r>
              <a:rPr lang="zh-CN" altLang="en-US">
                <a:sym typeface="汉仪旗黑-55简" panose="00020600040101010101" charset="-122"/>
              </a:rPr>
              <a:t>提高数据分析能力</a:t>
            </a:r>
            <a:endParaRPr lang="zh-CN" altLang="en-US">
              <a:sym typeface="汉仪旗黑-55简" panose="00020600040101010101" charset="-122"/>
            </a:endParaRPr>
          </a:p>
          <a:p>
            <a:r>
              <a:rPr lang="zh-CN" altLang="en-US"/>
              <a:t>准备接下来的</a:t>
            </a:r>
            <a:r>
              <a:rPr lang="zh-CN" altLang="en-US"/>
              <a:t>考试</a:t>
            </a:r>
            <a:endParaRPr lang="zh-CN" altLang="en-US"/>
          </a:p>
          <a:p>
            <a:r>
              <a:rPr lang="zh-CN" altLang="en-US"/>
              <a:t>继续补齐计算机的基础</a:t>
            </a:r>
            <a:r>
              <a:rPr lang="en-US" altLang="zh-CN"/>
              <a:t> </a:t>
            </a:r>
            <a:r>
              <a:rPr lang="zh-CN" altLang="en-US"/>
              <a:t>减少</a:t>
            </a:r>
            <a:r>
              <a:rPr lang="zh-CN" altLang="en-US"/>
              <a:t>短板</a:t>
            </a:r>
            <a:endParaRPr lang="zh-CN" altLang="en-US"/>
          </a:p>
        </p:txBody>
      </p:sp>
      <p:pic>
        <p:nvPicPr>
          <p:cNvPr id="4" name="图片 3" descr="ipb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968105" y="669290"/>
            <a:ext cx="2757170" cy="6851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38200" y="1200313"/>
            <a:ext cx="8768398" cy="2255687"/>
          </a:xfrm>
        </p:spPr>
        <p:txBody>
          <a:bodyPr/>
          <a:lstStyle/>
          <a:p>
            <a:r>
              <a:rPr lang="en-US" altLang="zh-CN" dirty="0"/>
              <a:t>THANK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endParaRPr lang="zh-CN" altLang="en-US" dirty="0"/>
          </a:p>
        </p:txBody>
      </p:sp>
      <p:sp>
        <p:nvSpPr>
          <p:cNvPr id="7" name="日期时间"/>
          <p:cNvSpPr>
            <a:spLocks noGrp="1"/>
          </p:cNvSpPr>
          <p:nvPr>
            <p:ph type="body" sz="quarter" idx="14"/>
            <p:custDataLst>
              <p:tags r:id="rId2"/>
            </p:custDataLst>
          </p:nvPr>
        </p:nvSpPr>
        <p:spPr>
          <a:xfrm>
            <a:off x="3718231" y="3919467"/>
            <a:ext cx="2880000" cy="1025602"/>
          </a:xfrm>
        </p:spPr>
        <p:txBody>
          <a:bodyPr/>
          <a:lstStyle/>
          <a:p>
            <a:pPr algn="l">
              <a:lnSpc>
                <a:spcPct val="130000"/>
              </a:lnSpc>
              <a:buClrTx/>
              <a:buSzTx/>
              <a:buNone/>
            </a:pPr>
            <a:r>
              <a:rPr lang="zh-CN" altLang="en-US" sz="2400">
                <a:solidFill>
                  <a:schemeClr val="tx1"/>
                </a:solidFill>
                <a:sym typeface="+mn-ea"/>
              </a:rPr>
              <a:t>2023-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11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-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4</a:t>
            </a:r>
            <a:endParaRPr lang="en-US" altLang="zh-CN" sz="2400">
              <a:solidFill>
                <a:schemeClr val="tx1"/>
              </a:solidFill>
            </a:endParaRPr>
          </a:p>
          <a:p>
            <a:pPr algn="l">
              <a:lnSpc>
                <a:spcPct val="130000"/>
              </a:lnSpc>
              <a:buClrTx/>
              <a:buSzTx/>
              <a:buNone/>
            </a:pP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3"/>
            </p:custDataLst>
          </p:nvPr>
        </p:nvSpPr>
        <p:spPr>
          <a:xfrm>
            <a:off x="886326" y="3921543"/>
            <a:ext cx="2743200" cy="1025602"/>
          </a:xfrm>
        </p:spPr>
        <p:txBody>
          <a:bodyPr>
            <a:normAutofit/>
          </a:bodyPr>
          <a:lstStyle/>
          <a:p>
            <a:pPr algn="l">
              <a:lnSpc>
                <a:spcPct val="130000"/>
              </a:lnSpc>
              <a:buClrTx/>
              <a:buSzTx/>
              <a:buNone/>
            </a:pPr>
            <a:r>
              <a:rPr lang="zh-CN" altLang="en-US" sz="2400">
                <a:solidFill>
                  <a:schemeClr val="tx1"/>
                </a:solidFill>
              </a:rPr>
              <a:t>刘思洲</a:t>
            </a:r>
            <a:endParaRPr lang="zh-CN" altLang="en-US" sz="2400">
              <a:solidFill>
                <a:schemeClr val="tx1"/>
              </a:solidFill>
            </a:endParaRPr>
          </a:p>
        </p:txBody>
      </p:sp>
      <p:pic>
        <p:nvPicPr>
          <p:cNvPr id="2" name="图片 1" descr="ipbd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968105" y="669290"/>
            <a:ext cx="2757170" cy="68516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5556" y="2179028"/>
            <a:ext cx="2880000" cy="1644003"/>
          </a:xfrm>
        </p:spPr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765290" y="1708785"/>
            <a:ext cx="4064000" cy="39357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4000" b="1" dirty="0">
                <a:solidFill>
                  <a:srgbClr val="2F4F89"/>
                </a:solidFill>
                <a:latin typeface="汉仪旗黑-55简" panose="00020600040101010101" charset="-122"/>
                <a:ea typeface="汉仪旗黑-55简" panose="00020600040101010101" charset="-122"/>
                <a:cs typeface="+mn-ea"/>
                <a:sym typeface="汉仪旗黑-55简" panose="00020600040101010101" charset="-122"/>
              </a:rPr>
              <a:t>1.</a:t>
            </a:r>
            <a:r>
              <a:rPr lang="zh-CN" altLang="en-US" sz="4000" b="1" dirty="0">
                <a:solidFill>
                  <a:srgbClr val="2F4F89"/>
                </a:solidFill>
                <a:latin typeface="汉仪旗黑-55简" panose="00020600040101010101" charset="-122"/>
                <a:ea typeface="汉仪旗黑-55简" panose="00020600040101010101" charset="-122"/>
                <a:cs typeface="+mn-ea"/>
                <a:sym typeface="汉仪旗黑-55简" panose="00020600040101010101" charset="-122"/>
              </a:rPr>
              <a:t>学习内容回顾</a:t>
            </a:r>
            <a:endParaRPr lang="zh-CN" altLang="en-US" sz="4000" b="1" dirty="0">
              <a:solidFill>
                <a:srgbClr val="2F4F89"/>
              </a:solidFill>
              <a:latin typeface="汉仪旗黑-55简" panose="00020600040101010101" charset="-122"/>
              <a:ea typeface="汉仪旗黑-55简" panose="00020600040101010101" charset="-122"/>
              <a:cs typeface="+mn-ea"/>
              <a:sym typeface="汉仪旗黑-55简" panose="00020600040101010101" charset="-122"/>
            </a:endParaRPr>
          </a:p>
          <a:p>
            <a:pPr algn="l"/>
            <a:endParaRPr lang="zh-CN" altLang="en-US" sz="4000" b="1" dirty="0">
              <a:solidFill>
                <a:srgbClr val="2F4F89"/>
              </a:solidFill>
              <a:latin typeface="汉仪旗黑-55简" panose="00020600040101010101" charset="-122"/>
              <a:ea typeface="汉仪旗黑-55简" panose="00020600040101010101" charset="-122"/>
              <a:cs typeface="+mn-ea"/>
              <a:sym typeface="汉仪旗黑-55简" panose="00020600040101010101" charset="-122"/>
            </a:endParaRPr>
          </a:p>
          <a:p>
            <a:pPr algn="l"/>
            <a:r>
              <a:rPr lang="en-US" altLang="zh-CN" sz="4000" b="1" dirty="0">
                <a:solidFill>
                  <a:srgbClr val="2F4F89"/>
                </a:solidFill>
                <a:latin typeface="汉仪旗黑-55简" panose="00020600040101010101" charset="-122"/>
                <a:ea typeface="汉仪旗黑-55简" panose="00020600040101010101" charset="-122"/>
                <a:cs typeface="+mn-ea"/>
                <a:sym typeface="汉仪旗黑-55简" panose="00020600040101010101" charset="-122"/>
              </a:rPr>
              <a:t>2.</a:t>
            </a:r>
            <a:r>
              <a:rPr lang="zh-CN" altLang="en-US" sz="4000" b="1" dirty="0">
                <a:solidFill>
                  <a:srgbClr val="2F4F89"/>
                </a:solidFill>
                <a:latin typeface="汉仪旗黑-55简" panose="00020600040101010101" charset="-122"/>
                <a:ea typeface="汉仪旗黑-55简" panose="00020600040101010101" charset="-122"/>
                <a:cs typeface="+mn-ea"/>
                <a:sym typeface="汉仪旗黑-55简" panose="00020600040101010101" charset="-122"/>
              </a:rPr>
              <a:t>工作内容回顾</a:t>
            </a:r>
            <a:endParaRPr lang="zh-CN" altLang="en-US" sz="4000" b="1" dirty="0">
              <a:solidFill>
                <a:srgbClr val="2F4F89"/>
              </a:solidFill>
              <a:latin typeface="汉仪旗黑-55简" panose="00020600040101010101" charset="-122"/>
              <a:ea typeface="汉仪旗黑-55简" panose="00020600040101010101" charset="-122"/>
              <a:cs typeface="+mn-ea"/>
              <a:sym typeface="汉仪旗黑-55简" panose="00020600040101010101" charset="-122"/>
            </a:endParaRPr>
          </a:p>
          <a:p>
            <a:pPr algn="l"/>
            <a:endParaRPr lang="zh-CN" altLang="en-US" sz="4000" b="1" dirty="0">
              <a:solidFill>
                <a:srgbClr val="2F4F89"/>
              </a:solidFill>
              <a:latin typeface="汉仪旗黑-55简" panose="00020600040101010101" charset="-122"/>
              <a:ea typeface="汉仪旗黑-55简" panose="00020600040101010101" charset="-122"/>
              <a:cs typeface="+mn-ea"/>
              <a:sym typeface="汉仪旗黑-55简" panose="00020600040101010101" charset="-122"/>
            </a:endParaRPr>
          </a:p>
          <a:p>
            <a:pPr algn="l"/>
            <a:r>
              <a:rPr lang="en-US" altLang="zh-CN" sz="4000" b="1" dirty="0">
                <a:solidFill>
                  <a:srgbClr val="2F4F89"/>
                </a:solidFill>
                <a:latin typeface="汉仪旗黑-55简" panose="00020600040101010101" charset="-122"/>
                <a:ea typeface="汉仪旗黑-55简" panose="00020600040101010101" charset="-122"/>
                <a:cs typeface="+mn-ea"/>
                <a:sym typeface="汉仪旗黑-55简" panose="00020600040101010101" charset="-122"/>
              </a:rPr>
              <a:t>3.</a:t>
            </a:r>
            <a:r>
              <a:rPr lang="zh-CN" altLang="en-US" sz="4000" b="1" dirty="0">
                <a:solidFill>
                  <a:srgbClr val="2F4F89"/>
                </a:solidFill>
                <a:latin typeface="汉仪旗黑-55简" panose="00020600040101010101" charset="-122"/>
                <a:ea typeface="汉仪旗黑-55简" panose="00020600040101010101" charset="-122"/>
                <a:cs typeface="+mn-ea"/>
                <a:sym typeface="汉仪旗黑-55简" panose="00020600040101010101" charset="-122"/>
              </a:rPr>
              <a:t>本阶段总结</a:t>
            </a:r>
            <a:endParaRPr lang="zh-CN" altLang="en-US" sz="4000" b="1" dirty="0">
              <a:solidFill>
                <a:srgbClr val="2F4F89"/>
              </a:solidFill>
              <a:latin typeface="汉仪旗黑-55简" panose="00020600040101010101" charset="-122"/>
              <a:ea typeface="汉仪旗黑-55简" panose="00020600040101010101" charset="-122"/>
              <a:cs typeface="+mn-ea"/>
              <a:sym typeface="汉仪旗黑-55简" panose="00020600040101010101" charset="-122"/>
            </a:endParaRPr>
          </a:p>
          <a:p>
            <a:pPr algn="l"/>
            <a:endParaRPr lang="zh-CN" altLang="en-US" sz="4000" b="1" dirty="0">
              <a:solidFill>
                <a:srgbClr val="2F4F89"/>
              </a:solidFill>
              <a:latin typeface="汉仪旗黑-55简" panose="00020600040101010101" charset="-122"/>
              <a:ea typeface="汉仪旗黑-55简" panose="00020600040101010101" charset="-122"/>
              <a:cs typeface="+mn-ea"/>
              <a:sym typeface="汉仪旗黑-55简" panose="00020600040101010101" charset="-122"/>
            </a:endParaRPr>
          </a:p>
          <a:p>
            <a:pPr algn="l"/>
            <a:r>
              <a:rPr lang="en-US" altLang="zh-CN" sz="4000" b="1" dirty="0">
                <a:solidFill>
                  <a:srgbClr val="2F4F89"/>
                </a:solidFill>
                <a:latin typeface="汉仪旗黑-55简" panose="00020600040101010101" charset="-122"/>
                <a:ea typeface="汉仪旗黑-55简" panose="00020600040101010101" charset="-122"/>
                <a:cs typeface="+mn-ea"/>
                <a:sym typeface="汉仪旗黑-55简" panose="00020600040101010101" charset="-122"/>
              </a:rPr>
              <a:t>4.</a:t>
            </a:r>
            <a:r>
              <a:rPr lang="zh-CN" altLang="en-US" sz="4000" b="1" dirty="0">
                <a:solidFill>
                  <a:srgbClr val="2F4F89"/>
                </a:solidFill>
                <a:latin typeface="汉仪旗黑-55简" panose="00020600040101010101" charset="-122"/>
                <a:ea typeface="汉仪旗黑-55简" panose="00020600040101010101" charset="-122"/>
                <a:cs typeface="+mn-ea"/>
                <a:sym typeface="汉仪旗黑-55简" panose="00020600040101010101" charset="-122"/>
              </a:rPr>
              <a:t>下一阶段安排</a:t>
            </a:r>
            <a:endParaRPr lang="zh-CN" altLang="en-US" sz="4000" b="1" dirty="0">
              <a:solidFill>
                <a:srgbClr val="2F4F89"/>
              </a:solidFill>
              <a:latin typeface="汉仪旗黑-55简" panose="00020600040101010101" charset="-122"/>
              <a:ea typeface="汉仪旗黑-55简" panose="00020600040101010101" charset="-122"/>
              <a:cs typeface="+mn-ea"/>
              <a:sym typeface="汉仪旗黑-55简" panose="00020600040101010101" charset="-122"/>
            </a:endParaRPr>
          </a:p>
          <a:p>
            <a:pPr algn="l"/>
            <a:endParaRPr lang="zh-CN" altLang="en-US" sz="4000" b="1" dirty="0">
              <a:solidFill>
                <a:srgbClr val="2F4F89"/>
              </a:solidFill>
              <a:latin typeface="汉仪旗黑-55简" panose="00020600040101010101" charset="-122"/>
              <a:ea typeface="汉仪旗黑-55简" panose="00020600040101010101" charset="-122"/>
              <a:cs typeface="+mn-ea"/>
              <a:sym typeface="汉仪旗黑-55简" panose="00020600040101010101" charset="-122"/>
            </a:endParaRPr>
          </a:p>
          <a:p>
            <a:pPr algn="l"/>
            <a:endParaRPr lang="zh-CN" altLang="en-US" b="1" dirty="0">
              <a:solidFill>
                <a:srgbClr val="2F4F89"/>
              </a:solidFill>
              <a:latin typeface="汉仪旗黑-55简" panose="00020600040101010101" charset="-122"/>
              <a:ea typeface="汉仪旗黑-55简" panose="00020600040101010101" charset="-122"/>
              <a:cs typeface="+mn-ea"/>
              <a:sym typeface="汉仪旗黑-55简" panose="00020600040101010101" charset="-122"/>
            </a:endParaRPr>
          </a:p>
          <a:p>
            <a:pPr algn="l"/>
            <a:endParaRPr lang="zh-CN" altLang="en-US" dirty="0" smtClean="0">
              <a:solidFill>
                <a:schemeClr val="accent4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2890838" y="2928938"/>
            <a:ext cx="1553845" cy="119888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4667569" y="3110548"/>
            <a:ext cx="4633595" cy="835660"/>
          </a:xfrm>
        </p:spPr>
        <p:txBody>
          <a:bodyPr/>
          <a:lstStyle/>
          <a:p>
            <a:r>
              <a:rPr lang="zh-CN" altLang="en-US" b="1" dirty="0">
                <a:solidFill>
                  <a:srgbClr val="2F4F89"/>
                </a:solidFill>
                <a:latin typeface="汉仪旗黑-55简" panose="00020600040101010101" charset="-122"/>
                <a:ea typeface="汉仪旗黑-55简" panose="00020600040101010101" charset="-122"/>
                <a:cs typeface="+mn-ea"/>
                <a:sym typeface="汉仪旗黑-55简" panose="00020600040101010101" charset="-122"/>
              </a:rPr>
              <a:t>学习内容回顾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复习数据分析</a:t>
            </a:r>
            <a:r>
              <a:rPr lang="zh-CN" altLang="en-US"/>
              <a:t>三大件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75690" y="1364615"/>
            <a:ext cx="8902700" cy="4813300"/>
          </a:xfrm>
          <a:prstGeom prst="rect">
            <a:avLst/>
          </a:prstGeom>
        </p:spPr>
      </p:pic>
      <p:pic>
        <p:nvPicPr>
          <p:cNvPr id="3" name="图片 2" descr="ipbd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968105" y="669290"/>
            <a:ext cx="2757170" cy="68516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算法</a:t>
            </a:r>
            <a:r>
              <a:rPr lang="zh-CN" altLang="en-US"/>
              <a:t>学习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刷了十道题看了一堆算法的</a:t>
            </a:r>
            <a:r>
              <a:rPr lang="zh-CN" altLang="en-US"/>
              <a:t>讲解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flipV="1">
            <a:off x="912495" y="2045970"/>
            <a:ext cx="6286500" cy="3450590"/>
          </a:xfrm>
          <a:prstGeom prst="rect">
            <a:avLst/>
          </a:prstGeom>
        </p:spPr>
      </p:pic>
      <p:pic>
        <p:nvPicPr>
          <p:cNvPr id="5" name="图片 4" descr="ipbd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968105" y="669290"/>
            <a:ext cx="2757170" cy="68516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北京医院前列腺小程序的</a:t>
            </a:r>
            <a:r>
              <a:rPr lang="en-US" altLang="zh-CN"/>
              <a:t>demo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9350" y="1424305"/>
            <a:ext cx="2741930" cy="4813300"/>
          </a:xfrm>
          <a:prstGeom prst="rect">
            <a:avLst/>
          </a:prstGeom>
        </p:spPr>
      </p:pic>
      <p:pic>
        <p:nvPicPr>
          <p:cNvPr id="5" name="图片 4" descr="48385cfcebc266c363a608442456eb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900" y="1424305"/>
            <a:ext cx="2322830" cy="5035550"/>
          </a:xfrm>
          <a:prstGeom prst="rect">
            <a:avLst/>
          </a:prstGeom>
        </p:spPr>
      </p:pic>
      <p:pic>
        <p:nvPicPr>
          <p:cNvPr id="7" name="图片 6" descr="b2561b1f8dec6fed516c143cf95beb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370" y="1052830"/>
            <a:ext cx="2457450" cy="5326380"/>
          </a:xfrm>
          <a:prstGeom prst="rect">
            <a:avLst/>
          </a:prstGeom>
        </p:spPr>
      </p:pic>
      <p:pic>
        <p:nvPicPr>
          <p:cNvPr id="3" name="图片 2" descr="ipbd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968105" y="669290"/>
            <a:ext cx="2757170" cy="68516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292350" y="2983230"/>
            <a:ext cx="1659890" cy="110680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66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lang="en-US" altLang="zh-CN" sz="6600" b="1" spc="2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2292350" y="2712085"/>
            <a:ext cx="1659890" cy="33845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ctr"/>
            <a:r>
              <a:rPr lang="en-US" altLang="zh-CN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PART ONE</a:t>
            </a:r>
            <a:endParaRPr lang="en-US" altLang="zh-CN" b="1" spc="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3"/>
            </p:custDataLst>
          </p:nvPr>
        </p:nvCxnSpPr>
        <p:spPr>
          <a:xfrm>
            <a:off x="2438400" y="4088765"/>
            <a:ext cx="1367790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4"/>
            </p:custDataLst>
          </p:nvPr>
        </p:nvSpPr>
        <p:spPr>
          <a:xfrm>
            <a:off x="4196716" y="3253105"/>
            <a:ext cx="5767705" cy="83566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rgbClr val="2F4F89"/>
                </a:solidFill>
                <a:latin typeface="汉仪旗黑-55简" panose="00020600040101010101" charset="-122"/>
                <a:ea typeface="汉仪旗黑-55简" panose="00020600040101010101" charset="-122"/>
                <a:cs typeface="+mn-ea"/>
                <a:sym typeface="汉仪旗黑-55简" panose="00020600040101010101" charset="-122"/>
              </a:rPr>
              <a:t>工作内容回顾</a:t>
            </a:r>
            <a:br>
              <a:rPr lang="zh-CN" altLang="en-US" b="1" dirty="0">
                <a:solidFill>
                  <a:srgbClr val="2F4F89"/>
                </a:solidFill>
                <a:latin typeface="汉仪旗黑-55简" panose="00020600040101010101" charset="-122"/>
                <a:ea typeface="汉仪旗黑-55简" panose="00020600040101010101" charset="-122"/>
                <a:cs typeface="+mn-ea"/>
                <a:sym typeface="汉仪旗黑-55简" panose="00020600040101010101" charset="-122"/>
              </a:rPr>
            </a:b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闲的蛋疼投了几家公司被面试官</a:t>
            </a:r>
            <a:r>
              <a:rPr lang="zh-CN" altLang="en-US"/>
              <a:t>暴打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4615"/>
            <a:ext cx="7840980" cy="4813300"/>
          </a:xfrm>
        </p:spPr>
        <p:txBody>
          <a:bodyPr/>
          <a:p>
            <a:r>
              <a:rPr lang="zh-CN" altLang="en-US">
                <a:sym typeface="+mn-ea"/>
              </a:rPr>
              <a:t>本着了解一下就业环境，和看看自己的能力高低，我投了几十份简历出去，最后收获三个面试。</a:t>
            </a:r>
            <a:endParaRPr lang="zh-CN" altLang="en-US"/>
          </a:p>
          <a:p>
            <a:r>
              <a:rPr lang="zh-CN" altLang="en-US">
                <a:sym typeface="+mn-ea"/>
              </a:rPr>
              <a:t>在一个简短的自我介绍和项目介绍后。（介绍项目的时候，我面试前看的面经还被他看见了</a:t>
            </a:r>
            <a:r>
              <a:rPr lang="en-US" altLang="zh-CN">
                <a:sym typeface="+mn-ea"/>
              </a:rPr>
              <a:t>.........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面试官说那咱们做几道题吧，第一个就让我我写快排。我内心一紧张，因为我只看过快排的实现，自己没写过，支支吾吾半天我说我不会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descr="f23f7de886817be9b15cbc16fb90f4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948420" y="1224280"/>
            <a:ext cx="2405380" cy="5213350"/>
          </a:xfrm>
          <a:prstGeom prst="rect">
            <a:avLst/>
          </a:prstGeom>
        </p:spPr>
      </p:pic>
      <p:pic>
        <p:nvPicPr>
          <p:cNvPr id="4" name="图片 3" descr="ipbd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968105" y="669290"/>
            <a:ext cx="2757170" cy="68516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湘雅医院前列腺数据的</a:t>
            </a:r>
            <a:r>
              <a:rPr lang="zh-CN" altLang="en-US"/>
              <a:t>处理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2154555"/>
            <a:ext cx="7558405" cy="40951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01065" y="1170305"/>
            <a:ext cx="9943465" cy="984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altLang="en-US" sz="2400" dirty="0" smtClean="0">
                <a:solidFill>
                  <a:schemeClr val="accent4"/>
                </a:solidFill>
              </a:rPr>
              <a:t>数据处理的时候有一个数据死活洗不出来，排查了一个小时发现字打错了</a:t>
            </a:r>
            <a:r>
              <a:rPr lang="en-US" altLang="zh-CN" sz="2400" dirty="0" smtClean="0">
                <a:solidFill>
                  <a:schemeClr val="accent4"/>
                </a:solidFill>
              </a:rPr>
              <a:t>=    =</a:t>
            </a:r>
            <a:endParaRPr lang="en-US" altLang="zh-CN" sz="2400" dirty="0" smtClean="0">
              <a:solidFill>
                <a:schemeClr val="accent4"/>
              </a:solidFill>
            </a:endParaRPr>
          </a:p>
        </p:txBody>
      </p:sp>
      <p:pic>
        <p:nvPicPr>
          <p:cNvPr id="3" name="图片 2" descr="ipbd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968105" y="669290"/>
            <a:ext cx="2757170" cy="68516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0"/>
  <p:tag name="KSO_WM_UNIT_LAYERLEVEL" val="1"/>
  <p:tag name="KSO_WM_TAG_VERSION" val="1.0"/>
  <p:tag name="KSO_WM_UNIT_TYPE" val="i"/>
  <p:tag name="KSO_WM_UNIT_INDEX" val="10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UNIT_TYPE" val="i"/>
  <p:tag name="KSO_WM_UNIT_INDEX" val="1"/>
</p:tagLst>
</file>

<file path=ppt/tags/tag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1"/>
  <p:tag name="KSO_WM_UNIT_LAYERLEVEL" val="1"/>
  <p:tag name="KSO_WM_TAG_VERSION" val="1.0"/>
  <p:tag name="KSO_WM_UNIT_TYPE" val="i"/>
  <p:tag name="KSO_WM_UNIT_INDEX" val="11"/>
</p:tagLst>
</file>

<file path=ppt/tags/tag11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UNIT_TYPE" val="i"/>
  <p:tag name="KSO_WM_UNIT_INDEX" val="2"/>
</p:tagLst>
</file>

<file path=ppt/tags/tag1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UNIT_TYPE" val="i"/>
  <p:tag name="KSO_WM_UNIT_INDEX" val="3"/>
</p:tagLst>
</file>

<file path=ppt/tags/tag11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UNIT_TYPE" val="i"/>
  <p:tag name="KSO_WM_UNIT_INDEX" val="4"/>
</p:tagLst>
</file>

<file path=ppt/tags/tag11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UNIT_TYPE" val="i"/>
  <p:tag name="KSO_WM_UNIT_INDEX" val="5"/>
</p:tagLst>
</file>

<file path=ppt/tags/tag11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UNIT_TYPE" val="i"/>
  <p:tag name="KSO_WM_UNIT_INDEX" val="6"/>
</p:tagLst>
</file>

<file path=ppt/tags/tag11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UNIT_TYPE" val="i"/>
  <p:tag name="KSO_WM_UNIT_INDEX" val="7"/>
</p:tagLst>
</file>

<file path=ppt/tags/tag11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UNIT_TYPE" val="i"/>
  <p:tag name="KSO_WM_UNIT_INDEX" val="8"/>
</p:tagLst>
</file>

<file path=ppt/tags/tag11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UNIT_TYPE" val="i"/>
  <p:tag name="KSO_WM_UNIT_INDEX" val="9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1.0"/>
  <p:tag name="KSO_WM_BEAUTIFY_FLAG" val="#wm#"/>
  <p:tag name="KSO_WM_UNIT_TYPE" val="i"/>
  <p:tag name="KSO_WM_UNIT_INDEX" val="11"/>
</p:tagLst>
</file>

<file path=ppt/tags/tag1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2"/>
  <p:tag name="KSO_WM_UNIT_LAYERLEVEL" val="1"/>
  <p:tag name="KSO_WM_TAG_VERSION" val="1.0"/>
  <p:tag name="KSO_WM_UNIT_TYPE" val="i"/>
  <p:tag name="KSO_WM_UNIT_INDEX" val="12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3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4"/>
  <p:tag name="KSO_WM_UNIT_LAYERLEVEL" val="1"/>
  <p:tag name="KSO_WM_TAG_VERSION" val="1.0"/>
  <p:tag name="KSO_WM_BEAUTIFY_FLAG" val="#wm#"/>
  <p:tag name="KSO_WM_UNIT_TYPE" val="i"/>
  <p:tag name="KSO_WM_UNIT_INDEX" val="14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5"/>
  <p:tag name="KSO_WM_UNIT_LAYERLEVEL" val="1"/>
  <p:tag name="KSO_WM_TAG_VERSION" val="1.0"/>
  <p:tag name="KSO_WM_BEAUTIFY_FLAG" val="#wm#"/>
  <p:tag name="KSO_WM_UNIT_TYPE" val="i"/>
  <p:tag name="KSO_WM_UNIT_INDEX" val="1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NOCLEAR" val="0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3"/>
  <p:tag name="KSO_WM_UNIT_LAYERLEVEL" val="1"/>
  <p:tag name="KSO_WM_TAG_VERSION" val="1.0"/>
  <p:tag name="KSO_WM_BEAUTIFY_FLAG" val="#wm#"/>
  <p:tag name="KSO_WM_UNIT_PRESET_TEXT" val="公司名占位符"/>
  <p:tag name="KSO_WM_UNIT_NOCLEAR" val="0"/>
  <p:tag name="KSO_WM_UNIT_VALUE" val="81"/>
  <p:tag name="KSO_WM_UNIT_TYPE" val="f"/>
  <p:tag name="KSO_WM_UNIT_INDEX" val="3"/>
  <p:tag name="KSO_WM_UNIT_SUBTYPE" val="g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2"/>
  <p:tag name="KSO_WM_UNIT_LAYERLEVEL" val="1"/>
  <p:tag name="KSO_WM_TAG_VERSION" val="1.0"/>
  <p:tag name="KSO_WM_BEAUTIFY_FLAG" val="#wm#"/>
  <p:tag name="KSO_WM_UNIT_SUBTYPE" val="c"/>
  <p:tag name="KSO_WM_UNIT_PRESET_TEXT" val="日期时间占位符"/>
  <p:tag name="KSO_WM_UNIT_NOCLEAR" val="0"/>
  <p:tag name="KSO_WM_UNIT_VALUE" val="8"/>
  <p:tag name="KSO_WM_UNIT_TYPE" val="f"/>
  <p:tag name="KSO_WM_UNIT_INDEX" val="2"/>
</p:tagLst>
</file>

<file path=ppt/tags/tag1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3"/>
  <p:tag name="KSO_WM_UNIT_LAYERLEVEL" val="1"/>
  <p:tag name="KSO_WM_TAG_VERSION" val="1.0"/>
  <p:tag name="KSO_WM_UNIT_TYPE" val="i"/>
  <p:tag name="KSO_WM_UNIT_INDEX" val="13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5"/>
  <p:tag name="KSO_WM_UNIT_LAYERLEVEL" val="1"/>
  <p:tag name="KSO_WM_TAG_VERSION" val="1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5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TEMPLATE_CATEGORY" val="custom"/>
  <p:tag name="KSO_WM_TEMPLATE_INDEX" val="20230979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NOCLEAR" val="0"/>
  <p:tag name="KSO_WM_TEMPLATE_CATEGORY" val="custom"/>
  <p:tag name="KSO_WM_TEMPLATE_INDEX" val="20230979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979"/>
  <p:tag name="KSO_WM_TEMPLATE_THUMBS_INDEX" val="1、9"/>
</p:tagLst>
</file>

<file path=ppt/tags/tag13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4"/>
  <p:tag name="KSO_WM_UNIT_LAYERLEVEL" val="1"/>
  <p:tag name="KSO_WM_TAG_VERSION" val="1.0"/>
  <p:tag name="KSO_WM_UNIT_TYPE" val="i"/>
  <p:tag name="KSO_WM_UNIT_INDEX" val="14"/>
</p:tagLst>
</file>

<file path=ppt/tags/tag14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5"/>
  <p:tag name="KSO_WM_UNIT_LAYERLEVEL" val="1"/>
  <p:tag name="KSO_WM_TAG_VERSION" val="1.0"/>
  <p:tag name="KSO_WM_UNIT_TYPE" val="i"/>
  <p:tag name="KSO_WM_UNIT_INDEX" val="15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6"/>
  <p:tag name="KSO_WM_UNIT_LAYERLEVEL" val="1"/>
  <p:tag name="KSO_WM_TAG_VERSION" val="1.0"/>
  <p:tag name="KSO_WM_BEAUTIFY_FLAG" val="#wm#"/>
  <p:tag name="KSO_WM_UNIT_TYPE" val="i"/>
  <p:tag name="KSO_WM_UNIT_INDEX" val="16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7"/>
  <p:tag name="KSO_WM_UNIT_LAYERLEVEL" val="1"/>
  <p:tag name="KSO_WM_TAG_VERSION" val="1.0"/>
  <p:tag name="KSO_WM_BEAUTIFY_FLAG" val="#wm#"/>
  <p:tag name="KSO_WM_UNIT_TYPE" val="i"/>
  <p:tag name="KSO_WM_UNIT_INDEX" val="17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8"/>
  <p:tag name="KSO_WM_UNIT_LAYERLEVEL" val="1"/>
  <p:tag name="KSO_WM_TAG_VERSION" val="1.0"/>
  <p:tag name="KSO_WM_BEAUTIFY_FLAG" val="#wm#"/>
  <p:tag name="KSO_WM_UNIT_TYPE" val="i"/>
  <p:tag name="KSO_WM_UNIT_INDEX" val="18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9"/>
  <p:tag name="KSO_WM_UNIT_LAYERLEVEL" val="1"/>
  <p:tag name="KSO_WM_TAG_VERSION" val="1.0"/>
  <p:tag name="KSO_WM_BEAUTIFY_FLAG" val="#wm#"/>
  <p:tag name="KSO_WM_UNIT_TYPE" val="i"/>
  <p:tag name="KSO_WM_UNIT_INDEX" val="19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2"/>
  <p:tag name="KSO_WM_UNIT_LAYERLEVEL" val="1"/>
  <p:tag name="KSO_WM_TAG_VERSION" val="1.0"/>
  <p:tag name="KSO_WM_UNIT_TYPE" val="i"/>
  <p:tag name="KSO_WM_UNIT_INDEX" val="2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0"/>
  <p:tag name="KSO_WM_UNIT_LAYERLEVEL" val="1"/>
  <p:tag name="KSO_WM_TAG_VERSION" val="1.0"/>
  <p:tag name="KSO_WM_BEAUTIFY_FLAG" val="#wm#"/>
  <p:tag name="KSO_WM_UNIT_TYPE" val="i"/>
  <p:tag name="KSO_WM_UNIT_INDEX" val="20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1"/>
  <p:tag name="KSO_WM_UNIT_LAYERLEVEL" val="1"/>
  <p:tag name="KSO_WM_TAG_VERSION" val="1.0"/>
  <p:tag name="KSO_WM_BEAUTIFY_FLAG" val="#wm#"/>
  <p:tag name="KSO_WM_UNIT_TYPE" val="i"/>
  <p:tag name="KSO_WM_UNIT_INDEX" val="21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2"/>
  <p:tag name="KSO_WM_UNIT_LAYERLEVEL" val="1"/>
  <p:tag name="KSO_WM_TAG_VERSION" val="1.0"/>
  <p:tag name="KSO_WM_BEAUTIFY_FLAG" val="#wm#"/>
  <p:tag name="KSO_WM_UNIT_TYPE" val="i"/>
  <p:tag name="KSO_WM_UNIT_INDEX" val="22"/>
</p:tagLst>
</file>

<file path=ppt/tags/tag22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23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3"/>
  <p:tag name="KSO_WM_UNIT_LAYERLEVEL" val="1"/>
  <p:tag name="KSO_WM_TAG_VERSION" val="1.0"/>
  <p:tag name="KSO_WM_BEAUTIFY_FLAG" val="#wm#"/>
  <p:tag name="KSO_WM_UNIT_PRESET_TEXT" val="公司名占位符"/>
  <p:tag name="KSO_WM_UNIT_NOCLEAR" val="0"/>
  <p:tag name="KSO_WM_UNIT_VALUE" val="36"/>
  <p:tag name="KSO_WM_UNIT_TYPE" val="f"/>
  <p:tag name="KSO_WM_UNIT_INDEX" val="3"/>
  <p:tag name="KSO_WM_UNIT_SUBTYPE" val="g"/>
</p:tagLst>
</file>

<file path=ppt/tags/tag27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60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60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1.0"/>
  <p:tag name="KSO_WM_BEAUTIFY_FLAG" val="#wm#"/>
  <p:tag name="KSO_WM_UNIT_SUBTYPE" val="c"/>
  <p:tag name="KSO_WM_UNIT_PRESET_TEXT" val="日期时间占位符"/>
  <p:tag name="KSO_WM_UNIT_NOCLEAR" val="0"/>
  <p:tag name="KSO_WM_UNIT_VALUE" val="8"/>
  <p:tag name="KSO_WM_UNIT_TYPE" val="f"/>
  <p:tag name="KSO_WM_UNIT_INDEX" val="1"/>
</p:tagLst>
</file>

<file path=ppt/tags/tag280.xml><?xml version="1.0" encoding="utf-8"?>
<p:tagLst xmlns:p="http://schemas.openxmlformats.org/presentationml/2006/main">
  <p:tag name="KSO_WM_TEMPLATE_THUMBS_INDEX" val="1、4、7、9、11、12、16、19、20、21、22、23、26、31、35、37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660"/>
</p:tagLst>
</file>

<file path=ppt/tags/tag28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1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3"/>
  <p:tag name="KSO_WM_UNIT_LAYERLEVEL" val="1"/>
  <p:tag name="KSO_WM_TAG_VERSION" val="1.0"/>
  <p:tag name="KSO_WM_UNIT_TYPE" val="i"/>
  <p:tag name="KSO_WM_UNIT_INDEX" val="3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6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6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7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7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7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7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8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8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8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8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8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8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UNIT_TYPE" val="i"/>
  <p:tag name="KSO_WM_UNIT_INDEX" val="4"/>
</p:tagLst>
</file>

<file path=ppt/tags/tag39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9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4"/>
  <p:tag name="KSO_WM_UNIT_LAYERLEVEL" val="1"/>
  <p:tag name="KSO_WM_TAG_VERSION" val="1.0"/>
  <p:tag name="KSO_WM_UNIT_TYPE" val="i"/>
  <p:tag name="KSO_WM_UNIT_INDEX" val="4"/>
</p:tagLst>
</file>

<file path=ppt/tags/tag4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UNIT_TYPE" val="i"/>
  <p:tag name="KSO_WM_UNIT_INDEX" val="5"/>
</p:tagLst>
</file>

<file path=ppt/tags/tag40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0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0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0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0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0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40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6"/>
  <p:tag name="KSO_WM_UNIT_LAYERLEVEL" val="1"/>
  <p:tag name="KSO_WM_TAG_VERSION" val="1.0"/>
  <p:tag name="KSO_WM_UNIT_TYPE" val="i"/>
  <p:tag name="KSO_WM_UNIT_INDEX" val="6"/>
</p:tagLst>
</file>

<file path=ppt/tags/tag41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1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1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1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1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1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13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13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7"/>
  <p:tag name="KSO_WM_UNIT_LAYERLEVEL" val="1"/>
  <p:tag name="KSO_WM_TAG_VERSION" val="1.0"/>
  <p:tag name="KSO_WM_UNIT_TYPE" val="i"/>
  <p:tag name="KSO_WM_UNIT_INDEX" val="7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21.xml><?xml version="1.0" encoding="utf-8"?>
<p:tagLst xmlns:p="http://schemas.openxmlformats.org/presentationml/2006/main">
  <p:tag name="KSO_WM_TEMPLATE_THUMBS_INDEX" val="1、4、7、9、11、16、19、20、22、25、27、32、33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613"/>
</p:tagLst>
</file>

<file path=ppt/tags/tag42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979_1*a*1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PRESET_TEXT" val="单击此处添加文档&#10;标题内容"/>
</p:tagLst>
</file>

<file path=ppt/tags/tag423.xml><?xml version="1.0" encoding="utf-8"?>
<p:tagLst xmlns:p="http://schemas.openxmlformats.org/presentationml/2006/main">
  <p:tag name="KSO_WM_UNIT_SUBTYPE" val="c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979_1*f*1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PRESET_TEXT" val="汇报时间：20XX/XX/XX"/>
</p:tagLst>
</file>

<file path=ppt/tags/tag424.xml><?xml version="1.0" encoding="utf-8"?>
<p:tagLst xmlns:p="http://schemas.openxmlformats.org/presentationml/2006/main"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3"/>
  <p:tag name="KSO_WM_UNIT_ID" val="custom20230979_1*f*3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SUBTYPE" val="b"/>
  <p:tag name="KSO_WM_UNIT_PRESET_TEXT" val="汇报人：WPS"/>
</p:tagLst>
</file>

<file path=ppt/tags/tag425.xml><?xml version="1.0" encoding="utf-8"?>
<p:tagLst xmlns:p="http://schemas.openxmlformats.org/presentationml/2006/main">
  <p:tag name="KSO_WM_BEAUTIFY_FLAG" val=""/>
</p:tagLst>
</file>

<file path=ppt/tags/tag426.xml><?xml version="1.0" encoding="utf-8"?>
<p:tagLst xmlns:p="http://schemas.openxmlformats.org/presentationml/2006/main">
  <p:tag name="KSO_WM_SLIDE_ID" val="custom20230979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979"/>
  <p:tag name="KSO_WM_SLIDE_LAYOUT" val="a_f"/>
  <p:tag name="KSO_WM_SLIDE_LAYOUT_CNT" val="1_3"/>
  <p:tag name="KSO_WM_SLIDE_TYPE" val="title"/>
  <p:tag name="KSO_WM_SLIDE_SUBTYPE" val="pureTxt"/>
  <p:tag name="KSO_WM_TEMPLATE_THUMBS_INDEX" val="1、9"/>
</p:tagLst>
</file>

<file path=ppt/tags/tag427.xml><?xml version="1.0" encoding="utf-8"?>
<p:tagLst xmlns:p="http://schemas.openxmlformats.org/presentationml/2006/main">
  <p:tag name="KSO_WM_BEAUTIFY_FLAG" val="#wm#"/>
  <p:tag name="KSO_WM_TEMPLATE_CATEGORY" val="custom"/>
  <p:tag name="KSO_WM_TEMPLATE_INDEX" val="20230979"/>
</p:tagLst>
</file>

<file path=ppt/tags/tag428.xml><?xml version="1.0" encoding="utf-8"?>
<p:tagLst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660_7*e*1"/>
  <p:tag name="KSO_WM_TEMPLATE_CATEGORY" val="custom"/>
  <p:tag name="KSO_WM_TEMPLATE_INDEX" val="20204660"/>
  <p:tag name="KSO_WM_UNIT_LAYERLEVEL" val="1"/>
  <p:tag name="KSO_WM_TAG_VERSION" val="1.0"/>
  <p:tag name="KSO_WM_BEAUTIFY_FLAG" val="#wm#"/>
  <p:tag name="KSO_WM_UNIT_PRESET_TEXT" val="01"/>
</p:tagLst>
</file>

<file path=ppt/tags/tag429.xml><?xml version="1.0" encoding="utf-8"?>
<p:tagLst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60_7*a*1"/>
  <p:tag name="KSO_WM_TEMPLATE_CATEGORY" val="custom"/>
  <p:tag name="KSO_WM_TEMPLATE_INDEX" val="20204660"/>
  <p:tag name="KSO_WM_UNIT_LAYERLEVEL" val="1"/>
  <p:tag name="KSO_WM_TAG_VERSION" val="1.0"/>
  <p:tag name="KSO_WM_BEAUTIFY_FLAG" val="#wm#"/>
  <p:tag name="KSO_WM_UNIT_PRESET_TEXT" val="单击此处添加标题"/>
  <p:tag name="KSO_WM_UNIT_ISNUMDGMTITLE" val="0"/>
</p:tagLst>
</file>

<file path=ppt/tags/tag4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8"/>
  <p:tag name="KSO_WM_UNIT_LAYERLEVEL" val="1"/>
  <p:tag name="KSO_WM_TAG_VERSION" val="1.0"/>
  <p:tag name="KSO_WM_UNIT_TYPE" val="i"/>
  <p:tag name="KSO_WM_UNIT_INDEX" val="8"/>
</p:tagLst>
</file>

<file path=ppt/tags/tag430.xml><?xml version="1.0" encoding="utf-8"?>
<p:tagLst xmlns:p="http://schemas.openxmlformats.org/presentationml/2006/main">
  <p:tag name="KSO_WM_SLIDE_ID" val="custom2020466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660"/>
  <p:tag name="KSO_WM_SLIDE_LAYOUT" val="a_b_e"/>
  <p:tag name="KSO_WM_SLIDE_LAYOUT_CNT" val="1_1_1"/>
</p:tagLst>
</file>

<file path=ppt/tags/tag431.xml><?xml version="1.0" encoding="utf-8"?>
<p:tagLst xmlns:p="http://schemas.openxmlformats.org/presentationml/2006/main">
  <p:tag name="KSO_WM_BEAUTIFY_FLAG" val=""/>
</p:tagLst>
</file>

<file path=ppt/tags/tag432.xml><?xml version="1.0" encoding="utf-8"?>
<p:tagLst xmlns:p="http://schemas.openxmlformats.org/presentationml/2006/main">
  <p:tag name="KSO_WM_BEAUTIFY_FLAG" val=""/>
</p:tagLst>
</file>

<file path=ppt/tags/tag433.xml><?xml version="1.0" encoding="utf-8"?>
<p:tagLst xmlns:p="http://schemas.openxmlformats.org/presentationml/2006/main">
  <p:tag name="KSO_WM_BEAUTIFY_FLAG" val="#wm#"/>
  <p:tag name="KSO_WM_TEMPLATE_CATEGORY" val="custom"/>
  <p:tag name="KSO_WM_TEMPLATE_INDEX" val="20230979"/>
</p:tagLst>
</file>

<file path=ppt/tags/tag434.xml><?xml version="1.0" encoding="utf-8"?>
<p:tagLst xmlns:p="http://schemas.openxmlformats.org/presentationml/2006/main">
  <p:tag name="KSO_WM_BEAUTIFY_FLAG" val=""/>
</p:tagLst>
</file>

<file path=ppt/tags/tag435.xml><?xml version="1.0" encoding="utf-8"?>
<p:tagLst xmlns:p="http://schemas.openxmlformats.org/presentationml/2006/main">
  <p:tag name="KSO_WM_BEAUTIFY_FLAG" val=""/>
</p:tagLst>
</file>

<file path=ppt/tags/tag436.xml><?xml version="1.0" encoding="utf-8"?>
<p:tagLst xmlns:p="http://schemas.openxmlformats.org/presentationml/2006/main">
  <p:tag name="KSO_WM_BEAUTIFY_FLAG" val="#wm#"/>
  <p:tag name="KSO_WM_TEMPLATE_CATEGORY" val="custom"/>
  <p:tag name="KSO_WM_TEMPLATE_INDEX" val="20230979"/>
</p:tagLst>
</file>

<file path=ppt/tags/tag437.xml><?xml version="1.0" encoding="utf-8"?>
<p:tagLst xmlns:p="http://schemas.openxmlformats.org/presentationml/2006/main">
  <p:tag name="KSO_WM_BEAUTIFY_FLAG" val=""/>
</p:tagLst>
</file>

<file path=ppt/tags/tag438.xml><?xml version="1.0" encoding="utf-8"?>
<p:tagLst xmlns:p="http://schemas.openxmlformats.org/presentationml/2006/main">
  <p:tag name="KSO_WM_BEAUTIFY_FLAG" val=""/>
</p:tagLst>
</file>

<file path=ppt/tags/tag439.xml><?xml version="1.0" encoding="utf-8"?>
<p:tagLst xmlns:p="http://schemas.openxmlformats.org/presentationml/2006/main">
  <p:tag name="KSO_WM_BEAUTIFY_FLAG" val="#wm#"/>
  <p:tag name="KSO_WM_TEMPLATE_CATEGORY" val="custom"/>
  <p:tag name="KSO_WM_TEMPLATE_INDEX" val="20230979"/>
</p:tagLst>
</file>

<file path=ppt/tags/tag4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9"/>
  <p:tag name="KSO_WM_UNIT_LAYERLEVEL" val="1"/>
  <p:tag name="KSO_WM_TAG_VERSION" val="1.0"/>
  <p:tag name="KSO_WM_UNIT_TYPE" val="i"/>
  <p:tag name="KSO_WM_UNIT_INDEX" val="9"/>
</p:tagLst>
</file>

<file path=ppt/tags/tag440.xml><?xml version="1.0" encoding="utf-8"?>
<p:tagLst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613_7*e*1"/>
  <p:tag name="KSO_WM_TEMPLATE_CATEGORY" val="custom"/>
  <p:tag name="KSO_WM_TEMPLATE_INDEX" val="20204613"/>
  <p:tag name="KSO_WM_UNIT_LAYERLEVEL" val="1"/>
  <p:tag name="KSO_WM_TAG_VERSION" val="1.0"/>
  <p:tag name="KSO_WM_BEAUTIFY_FLAG" val="#wm#"/>
  <p:tag name="KSO_WM_UNIT_PRESET_TEXT" val="01"/>
</p:tagLst>
</file>

<file path=ppt/tags/tag441.xml><?xml version="1.0" encoding="utf-8"?>
<p:tagLst xmlns:p="http://schemas.openxmlformats.org/presentationml/2006/main">
  <p:tag name="KSO_WM_UNIT_NOCLEAR" val="0"/>
  <p:tag name="KSO_WM_UNIT_SHOW_EDIT_AREA_INDICATION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613_7*i*1"/>
  <p:tag name="KSO_WM_TEMPLATE_CATEGORY" val="custom"/>
  <p:tag name="KSO_WM_TEMPLATE_INDEX" val="20204613"/>
  <p:tag name="KSO_WM_UNIT_LAYERLEVEL" val="1"/>
  <p:tag name="KSO_WM_TAG_VERSION" val="1.0"/>
  <p:tag name="KSO_WM_BEAUTIFY_FLAG" val="#wm#"/>
</p:tagLst>
</file>

<file path=ppt/tags/tag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613_7*i*2"/>
  <p:tag name="KSO_WM_TEMPLATE_CATEGORY" val="custom"/>
  <p:tag name="KSO_WM_TEMPLATE_INDEX" val="20204613"/>
  <p:tag name="KSO_WM_UNIT_LAYERLEVEL" val="1"/>
  <p:tag name="KSO_WM_TAG_VERSION" val="1.0"/>
  <p:tag name="KSO_WM_BEAUTIFY_FLAG" val="#wm#"/>
</p:tagLst>
</file>

<file path=ppt/tags/tag443.xml><?xml version="1.0" encoding="utf-8"?>
<p:tagLst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13_7*a*1"/>
  <p:tag name="KSO_WM_TEMPLATE_CATEGORY" val="custom"/>
  <p:tag name="KSO_WM_TEMPLATE_INDEX" val="20204613"/>
  <p:tag name="KSO_WM_UNIT_LAYERLEVEL" val="1"/>
  <p:tag name="KSO_WM_TAG_VERSION" val="1.0"/>
  <p:tag name="KSO_WM_BEAUTIFY_FLAG" val="#wm#"/>
  <p:tag name="KSO_WM_UNIT_PRESET_TEXT" val="单击此处添加标题"/>
</p:tagLst>
</file>

<file path=ppt/tags/tag444.xml><?xml version="1.0" encoding="utf-8"?>
<p:tagLst xmlns:p="http://schemas.openxmlformats.org/presentationml/2006/main">
  <p:tag name="KSO_WM_SLIDE_ID" val="custom20204613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613"/>
  <p:tag name="KSO_WM_SLIDE_LAYOUT" val="a_b_e"/>
  <p:tag name="KSO_WM_SLIDE_LAYOUT_CNT" val="1_1_1"/>
</p:tagLst>
</file>

<file path=ppt/tags/tag445.xml><?xml version="1.0" encoding="utf-8"?>
<p:tagLst xmlns:p="http://schemas.openxmlformats.org/presentationml/2006/main">
  <p:tag name="KSO_WM_BEAUTIFY_FLAG" val=""/>
</p:tagLst>
</file>

<file path=ppt/tags/tag446.xml><?xml version="1.0" encoding="utf-8"?>
<p:tagLst xmlns:p="http://schemas.openxmlformats.org/presentationml/2006/main">
  <p:tag name="KSO_WM_BEAUTIFY_FLAG" val=""/>
</p:tagLst>
</file>

<file path=ppt/tags/tag447.xml><?xml version="1.0" encoding="utf-8"?>
<p:tagLst xmlns:p="http://schemas.openxmlformats.org/presentationml/2006/main">
  <p:tag name="KSO_WM_BEAUTIFY_FLAG" val="#wm#"/>
  <p:tag name="KSO_WM_TEMPLATE_CATEGORY" val="custom"/>
  <p:tag name="KSO_WM_TEMPLATE_INDEX" val="20230979"/>
</p:tagLst>
</file>

<file path=ppt/tags/tag448.xml><?xml version="1.0" encoding="utf-8"?>
<p:tagLst xmlns:p="http://schemas.openxmlformats.org/presentationml/2006/main">
  <p:tag name="KSO_WM_BEAUTIFY_FLAG" val=""/>
</p:tagLst>
</file>

<file path=ppt/tags/tag449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0"/>
  <p:tag name="KSO_WM_UNIT_LAYERLEVEL" val="1"/>
  <p:tag name="KSO_WM_TAG_VERSION" val="1.0"/>
  <p:tag name="KSO_WM_UNIT_TYPE" val="i"/>
  <p:tag name="KSO_WM_UNIT_INDEX" val="10"/>
</p:tagLst>
</file>

<file path=ppt/tags/tag450.xml><?xml version="1.0" encoding="utf-8"?>
<p:tagLst xmlns:p="http://schemas.openxmlformats.org/presentationml/2006/main">
  <p:tag name="KSO_WM_BEAUTIFY_FLAG" val="#wm#"/>
  <p:tag name="KSO_WM_TEMPLATE_CATEGORY" val="custom"/>
  <p:tag name="KSO_WM_TEMPLATE_INDEX" val="20230979"/>
</p:tagLst>
</file>

<file path=ppt/tags/tag451.xml><?xml version="1.0" encoding="utf-8"?>
<p:tagLst xmlns:p="http://schemas.openxmlformats.org/presentationml/2006/main">
  <p:tag name="KSO_WM_BEAUTIFY_FLAG" val=""/>
</p:tagLst>
</file>

<file path=ppt/tags/tag452.xml><?xml version="1.0" encoding="utf-8"?>
<p:tagLst xmlns:p="http://schemas.openxmlformats.org/presentationml/2006/main">
  <p:tag name="KSO_WM_BEAUTIFY_FLAG" val=""/>
</p:tagLst>
</file>

<file path=ppt/tags/tag453.xml><?xml version="1.0" encoding="utf-8"?>
<p:tagLst xmlns:p="http://schemas.openxmlformats.org/presentationml/2006/main">
  <p:tag name="KSO_WM_BEAUTIFY_FLAG" val="#wm#"/>
  <p:tag name="KSO_WM_TEMPLATE_CATEGORY" val="custom"/>
  <p:tag name="KSO_WM_TEMPLATE_INDEX" val="20230979"/>
</p:tagLst>
</file>

<file path=ppt/tags/tag454.xml><?xml version="1.0" encoding="utf-8"?>
<p:tagLst xmlns:p="http://schemas.openxmlformats.org/presentationml/2006/main">
  <p:tag name="KSO_WM_BEAUTIFY_FLAG" val=""/>
</p:tagLst>
</file>

<file path=ppt/tags/tag455.xml><?xml version="1.0" encoding="utf-8"?>
<p:tagLst xmlns:p="http://schemas.openxmlformats.org/presentationml/2006/main">
  <p:tag name="KSO_WM_BEAUTIFY_FLAG" val=""/>
</p:tagLst>
</file>

<file path=ppt/tags/tag456.xml><?xml version="1.0" encoding="utf-8"?>
<p:tagLst xmlns:p="http://schemas.openxmlformats.org/presentationml/2006/main">
  <p:tag name="KSO_WM_BEAUTIFY_FLAG" val="#wm#"/>
  <p:tag name="KSO_WM_TEMPLATE_CATEGORY" val="custom"/>
  <p:tag name="KSO_WM_TEMPLATE_INDEX" val="20230979"/>
</p:tagLst>
</file>

<file path=ppt/tags/tag457.xml><?xml version="1.0" encoding="utf-8"?>
<p:tagLst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613_7*e*1"/>
  <p:tag name="KSO_WM_TEMPLATE_CATEGORY" val="custom"/>
  <p:tag name="KSO_WM_TEMPLATE_INDEX" val="20204613"/>
  <p:tag name="KSO_WM_UNIT_LAYERLEVEL" val="1"/>
  <p:tag name="KSO_WM_TAG_VERSION" val="1.0"/>
  <p:tag name="KSO_WM_BEAUTIFY_FLAG" val="#wm#"/>
  <p:tag name="KSO_WM_UNIT_PRESET_TEXT" val="01"/>
</p:tagLst>
</file>

<file path=ppt/tags/tag458.xml><?xml version="1.0" encoding="utf-8"?>
<p:tagLst xmlns:p="http://schemas.openxmlformats.org/presentationml/2006/main">
  <p:tag name="KSO_WM_UNIT_NOCLEAR" val="0"/>
  <p:tag name="KSO_WM_UNIT_SHOW_EDIT_AREA_INDICATION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613_7*i*1"/>
  <p:tag name="KSO_WM_TEMPLATE_CATEGORY" val="custom"/>
  <p:tag name="KSO_WM_TEMPLATE_INDEX" val="20204613"/>
  <p:tag name="KSO_WM_UNIT_LAYERLEVEL" val="1"/>
  <p:tag name="KSO_WM_TAG_VERSION" val="1.0"/>
  <p:tag name="KSO_WM_BEAUTIFY_FLAG" val="#wm#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613_7*i*2"/>
  <p:tag name="KSO_WM_TEMPLATE_CATEGORY" val="custom"/>
  <p:tag name="KSO_WM_TEMPLATE_INDEX" val="20204613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1"/>
  <p:tag name="KSO_WM_UNIT_LAYERLEVEL" val="1"/>
  <p:tag name="KSO_WM_TAG_VERSION" val="1.0"/>
  <p:tag name="KSO_WM_UNIT_TYPE" val="i"/>
  <p:tag name="KSO_WM_UNIT_INDEX" val="11"/>
</p:tagLst>
</file>

<file path=ppt/tags/tag460.xml><?xml version="1.0" encoding="utf-8"?>
<p:tagLst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13_7*a*1"/>
  <p:tag name="KSO_WM_TEMPLATE_CATEGORY" val="custom"/>
  <p:tag name="KSO_WM_TEMPLATE_INDEX" val="20204613"/>
  <p:tag name="KSO_WM_UNIT_LAYERLEVEL" val="1"/>
  <p:tag name="KSO_WM_TAG_VERSION" val="1.0"/>
  <p:tag name="KSO_WM_BEAUTIFY_FLAG" val="#wm#"/>
  <p:tag name="KSO_WM_UNIT_PRESET_TEXT" val="单击此处添加标题"/>
</p:tagLst>
</file>

<file path=ppt/tags/tag461.xml><?xml version="1.0" encoding="utf-8"?>
<p:tagLst xmlns:p="http://schemas.openxmlformats.org/presentationml/2006/main">
  <p:tag name="KSO_WM_SLIDE_ID" val="custom20204613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613"/>
  <p:tag name="KSO_WM_SLIDE_LAYOUT" val="a_b_e"/>
  <p:tag name="KSO_WM_SLIDE_LAYOUT_CNT" val="1_1_1"/>
</p:tagLst>
</file>

<file path=ppt/tags/tag462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63.xml><?xml version="1.0" encoding="utf-8"?>
<p:tagLst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613_7*e*1"/>
  <p:tag name="KSO_WM_TEMPLATE_CATEGORY" val="custom"/>
  <p:tag name="KSO_WM_TEMPLATE_INDEX" val="20204613"/>
  <p:tag name="KSO_WM_UNIT_LAYERLEVEL" val="1"/>
  <p:tag name="KSO_WM_TAG_VERSION" val="1.0"/>
  <p:tag name="KSO_WM_BEAUTIFY_FLAG" val="#wm#"/>
  <p:tag name="KSO_WM_UNIT_PRESET_TEXT" val="01"/>
</p:tagLst>
</file>

<file path=ppt/tags/tag464.xml><?xml version="1.0" encoding="utf-8"?>
<p:tagLst xmlns:p="http://schemas.openxmlformats.org/presentationml/2006/main">
  <p:tag name="KSO_WM_UNIT_NOCLEAR" val="0"/>
  <p:tag name="KSO_WM_UNIT_SHOW_EDIT_AREA_INDICATION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613_7*i*1"/>
  <p:tag name="KSO_WM_TEMPLATE_CATEGORY" val="custom"/>
  <p:tag name="KSO_WM_TEMPLATE_INDEX" val="20204613"/>
  <p:tag name="KSO_WM_UNIT_LAYERLEVEL" val="1"/>
  <p:tag name="KSO_WM_TAG_VERSION" val="1.0"/>
  <p:tag name="KSO_WM_BEAUTIFY_FLAG" val="#wm#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613_7*i*2"/>
  <p:tag name="KSO_WM_TEMPLATE_CATEGORY" val="custom"/>
  <p:tag name="KSO_WM_TEMPLATE_INDEX" val="20204613"/>
  <p:tag name="KSO_WM_UNIT_LAYERLEVEL" val="1"/>
  <p:tag name="KSO_WM_TAG_VERSION" val="1.0"/>
  <p:tag name="KSO_WM_BEAUTIFY_FLAG" val="#wm#"/>
</p:tagLst>
</file>

<file path=ppt/tags/tag466.xml><?xml version="1.0" encoding="utf-8"?>
<p:tagLst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13_7*a*1"/>
  <p:tag name="KSO_WM_TEMPLATE_CATEGORY" val="custom"/>
  <p:tag name="KSO_WM_TEMPLATE_INDEX" val="20204613"/>
  <p:tag name="KSO_WM_UNIT_LAYERLEVEL" val="1"/>
  <p:tag name="KSO_WM_TAG_VERSION" val="1.0"/>
  <p:tag name="KSO_WM_BEAUTIFY_FLAG" val="#wm#"/>
  <p:tag name="KSO_WM_UNIT_PRESET_TEXT" val="单击此处添加标题"/>
</p:tagLst>
</file>

<file path=ppt/tags/tag467.xml><?xml version="1.0" encoding="utf-8"?>
<p:tagLst xmlns:p="http://schemas.openxmlformats.org/presentationml/2006/main">
  <p:tag name="KSO_WM_SLIDE_ID" val="custom20204613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613"/>
  <p:tag name="KSO_WM_SLIDE_LAYOUT" val="a_b_e"/>
  <p:tag name="KSO_WM_SLIDE_LAYOUT_CNT" val="1_1_1"/>
</p:tagLst>
</file>

<file path=ppt/tags/tag468.xml><?xml version="1.0" encoding="utf-8"?>
<p:tagLst xmlns:p="http://schemas.openxmlformats.org/presentationml/2006/main">
  <p:tag name="KSO_WM_BEAUTIFY_FLAG" val=""/>
</p:tagLst>
</file>

<file path=ppt/tags/tag469.xml><?xml version="1.0" encoding="utf-8"?>
<p:tagLst xmlns:p="http://schemas.openxmlformats.org/presentationml/2006/main">
  <p:tag name="KSO_WM_BEAUTIFY_FLAG" val="#wm#"/>
  <p:tag name="KSO_WM_TEMPLATE_CATEGORY" val="custom"/>
  <p:tag name="KSO_WM_TEMPLATE_INDEX" val="20230979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79_9*a*1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  <p:tag name="KSO_WM_UNIT_PRESET_TEXT" val="THANK YOU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79_9*f*1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SUBTYPE" val="c"/>
  <p:tag name="KSO_WM_UNIT_NOCLEAR" val="0"/>
  <p:tag name="KSO_WM_UNIT_VALUE" val="8"/>
  <p:tag name="KSO_WM_UNIT_TYPE" val="f"/>
  <p:tag name="KSO_WM_UNIT_INDEX" val="1"/>
  <p:tag name="KSO_WM_UNIT_PRESET_TEXT" val="汇报时间：20XX/XX/XX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79_9*f*3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SUBTYPE" val="b"/>
  <p:tag name="KSO_WM_UNIT_NOCLEAR" val="0"/>
  <p:tag name="KSO_WM_UNIT_VALUE" val="48"/>
  <p:tag name="KSO_WM_UNIT_TYPE" val="f"/>
  <p:tag name="KSO_WM_UNIT_INDEX" val="3"/>
  <p:tag name="KSO_WM_UNIT_PRESET_TEXT" val="汇报人：WPS"/>
</p:tagLst>
</file>

<file path=ppt/tags/tag473.xml><?xml version="1.0" encoding="utf-8"?>
<p:tagLst xmlns:p="http://schemas.openxmlformats.org/presentationml/2006/main">
  <p:tag name="KSO_WM_BEAUTIFY_FLAG" val=""/>
</p:tagLst>
</file>

<file path=ppt/tags/tag474.xml><?xml version="1.0" encoding="utf-8"?>
<p:tagLst xmlns:p="http://schemas.openxmlformats.org/presentationml/2006/main">
  <p:tag name="KSO_WM_SLIDE_ID" val="custom20230979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979"/>
  <p:tag name="KSO_WM_SLIDE_TYPE" val="endPage"/>
  <p:tag name="KSO_WM_SLIDE_SUBTYPE" val="pureTxt"/>
  <p:tag name="KSO_WM_SLIDE_LAYOUT" val="a_f"/>
  <p:tag name="KSO_WM_SLIDE_LAYOUT_CNT" val="1_3"/>
</p:tagLst>
</file>

<file path=ppt/tags/tag475.xml><?xml version="1.0" encoding="utf-8"?>
<p:tagLst xmlns:p="http://schemas.openxmlformats.org/presentationml/2006/main">
  <p:tag name="COMMONDATA" val="eyJoZGlkIjoiMzhiYThjNDJhMzMxM2E5MDcwZmE0MjZlZWMzNDQzMjkifQ==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3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4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4"/>
  <p:tag name="KSO_WM_UNIT_LAYERLEVEL" val="1"/>
  <p:tag name="KSO_WM_TAG_VERSION" val="1.0"/>
  <p:tag name="KSO_WM_UNIT_TYPE" val="i"/>
  <p:tag name="KSO_WM_UNIT_INDEX" val="14"/>
</p:tagLst>
</file>

<file path=ppt/tags/tag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5"/>
  <p:tag name="KSO_WM_UNIT_LAYERLEVEL" val="1"/>
  <p:tag name="KSO_WM_TAG_VERSION" val="1.0"/>
  <p:tag name="KSO_WM_UNIT_TYPE" val="i"/>
  <p:tag name="KSO_WM_UNIT_INDEX" val="5"/>
</p:tagLst>
</file>

<file path=ppt/tags/tag5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5"/>
  <p:tag name="KSO_WM_UNIT_LAYERLEVEL" val="1"/>
  <p:tag name="KSO_WM_TAG_VERSION" val="1.0"/>
  <p:tag name="KSO_WM_UNIT_TYPE" val="i"/>
  <p:tag name="KSO_WM_UNIT_INDEX" val="15"/>
</p:tagLst>
</file>

<file path=ppt/tags/tag5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6"/>
  <p:tag name="KSO_WM_UNIT_LAYERLEVEL" val="1"/>
  <p:tag name="KSO_WM_TAG_VERSION" val="1.0"/>
  <p:tag name="KSO_WM_UNIT_TYPE" val="i"/>
  <p:tag name="KSO_WM_UNIT_INDEX" val="16"/>
</p:tagLst>
</file>

<file path=ppt/tags/tag5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7"/>
  <p:tag name="KSO_WM_UNIT_LAYERLEVEL" val="1"/>
  <p:tag name="KSO_WM_TAG_VERSION" val="1.0"/>
  <p:tag name="KSO_WM_UNIT_TYPE" val="i"/>
  <p:tag name="KSO_WM_UNIT_INDEX" val="17"/>
</p:tagLst>
</file>

<file path=ppt/tags/tag5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8"/>
  <p:tag name="KSO_WM_UNIT_LAYERLEVEL" val="1"/>
  <p:tag name="KSO_WM_TAG_VERSION" val="1.0"/>
  <p:tag name="KSO_WM_UNIT_TYPE" val="i"/>
  <p:tag name="KSO_WM_UNIT_INDEX" val="18"/>
</p:tagLst>
</file>

<file path=ppt/tags/tag5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9"/>
  <p:tag name="KSO_WM_UNIT_LAYERLEVEL" val="1"/>
  <p:tag name="KSO_WM_TAG_VERSION" val="1.0"/>
  <p:tag name="KSO_WM_UNIT_TYPE" val="i"/>
  <p:tag name="KSO_WM_UNIT_INDEX" val="19"/>
</p:tagLst>
</file>

<file path=ppt/tags/tag5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0"/>
  <p:tag name="KSO_WM_UNIT_LAYERLEVEL" val="1"/>
  <p:tag name="KSO_WM_TAG_VERSION" val="1.0"/>
  <p:tag name="KSO_WM_UNIT_TYPE" val="i"/>
  <p:tag name="KSO_WM_UNIT_INDEX" val="20"/>
</p:tagLst>
</file>

<file path=ppt/tags/tag5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1"/>
  <p:tag name="KSO_WM_UNIT_LAYERLEVEL" val="1"/>
  <p:tag name="KSO_WM_TAG_VERSION" val="1.0"/>
  <p:tag name="KSO_WM_UNIT_TYPE" val="i"/>
  <p:tag name="KSO_WM_UNIT_INDEX" val="2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2"/>
  <p:tag name="KSO_WM_UNIT_LAYERLEVEL" val="1"/>
  <p:tag name="KSO_WM_TAG_VERSION" val="1.0"/>
  <p:tag name="KSO_WM_BEAUTIFY_FLAG" val="#wm#"/>
  <p:tag name="KSO_WM_UNIT_TYPE" val="i"/>
  <p:tag name="KSO_WM_UNIT_INDEX" val="22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1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b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副标题"/>
  <p:tag name="KSO_WM_UNIT_NOCLEAR" val="0"/>
  <p:tag name="KSO_WM_UNIT_VALUE" val="10"/>
  <p:tag name="KSO_WM_UNIT_TYPE" val="b"/>
  <p:tag name="KSO_WM_UNIT_INDEX" val="1"/>
</p:tagLst>
</file>

<file path=ppt/tags/tag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6"/>
  <p:tag name="KSO_WM_UNIT_LAYERLEVEL" val="1"/>
  <p:tag name="KSO_WM_TAG_VERSION" val="1.0"/>
  <p:tag name="KSO_WM_UNIT_TYPE" val="i"/>
  <p:tag name="KSO_WM_UNIT_INDEX" val="6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UNIT_TYPE" val="i"/>
  <p:tag name="KSO_WM_UNIT_INDEX" val="1"/>
</p:tagLst>
</file>

<file path=ppt/tags/tag6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UNIT_TYPE" val="i"/>
  <p:tag name="KSO_WM_UNIT_INDEX" val="2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UNIT_TYPE" val="i"/>
  <p:tag name="KSO_WM_UNIT_INDEX" val="4"/>
</p:tagLst>
</file>

<file path=ppt/tags/tag6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UNIT_TYPE" val="i"/>
  <p:tag name="KSO_WM_UNIT_INDEX" val="5"/>
</p:tagLst>
</file>

<file path=ppt/tags/tag6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UNIT_TYPE" val="i"/>
  <p:tag name="KSO_WM_UNIT_INDEX" val="6"/>
</p:tagLst>
</file>

<file path=ppt/tags/tag6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UNIT_TYPE" val="i"/>
  <p:tag name="KSO_WM_UNIT_INDEX" val="7"/>
</p:tagLst>
</file>

<file path=ppt/tags/tag6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8"/>
  <p:tag name="KSO_WM_UNIT_LAYERLEVEL" val="1"/>
  <p:tag name="KSO_WM_TAG_VERSION" val="1.0"/>
  <p:tag name="KSO_WM_UNIT_TYPE" val="i"/>
  <p:tag name="KSO_WM_UNIT_INDEX" val="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7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9"/>
  <p:tag name="KSO_WM_UNIT_LAYERLEVEL" val="1"/>
  <p:tag name="KSO_WM_TAG_VERSION" val="1.0"/>
  <p:tag name="KSO_WM_UNIT_TYPE" val="i"/>
  <p:tag name="KSO_WM_UNIT_INDEX" val="9"/>
</p:tagLst>
</file>

<file path=ppt/tags/tag7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0"/>
  <p:tag name="KSO_WM_UNIT_LAYERLEVEL" val="1"/>
  <p:tag name="KSO_WM_TAG_VERSION" val="1.0"/>
  <p:tag name="KSO_WM_UNIT_TYPE" val="i"/>
  <p:tag name="KSO_WM_UNIT_INDEX" val="10"/>
</p:tagLst>
</file>

<file path=ppt/tags/tag7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1"/>
  <p:tag name="KSO_WM_UNIT_LAYERLEVEL" val="1"/>
  <p:tag name="KSO_WM_TAG_VERSION" val="1.0"/>
  <p:tag name="KSO_WM_UNIT_TYPE" val="i"/>
  <p:tag name="KSO_WM_UNIT_INDEX" val="11"/>
</p:tagLst>
</file>

<file path=ppt/tags/tag7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2"/>
  <p:tag name="KSO_WM_UNIT_LAYERLEVEL" val="1"/>
  <p:tag name="KSO_WM_TAG_VERSION" val="1.0"/>
  <p:tag name="KSO_WM_UNIT_TYPE" val="i"/>
  <p:tag name="KSO_WM_UNIT_INDEX" val="1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1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8"/>
  <p:tag name="KSO_WM_UNIT_LAYERLEVEL" val="1"/>
  <p:tag name="KSO_WM_TAG_VERSION" val="1.0"/>
  <p:tag name="KSO_WM_UNIT_TYPE" val="i"/>
  <p:tag name="KSO_WM_UNIT_INDEX" val="8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60"/>
  <p:tag name="KSO_WM_UNIT_TYPE" val="f"/>
  <p:tag name="KSO_WM_UNIT_INDEX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60"/>
  <p:tag name="KSO_WM_UNIT_TYPE" val="f"/>
  <p:tag name="KSO_WM_UNIT_INDEX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1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1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9"/>
  <p:tag name="KSO_WM_UNIT_LAYERLEVEL" val="1"/>
  <p:tag name="KSO_WM_TAG_VERSION" val="1.0"/>
  <p:tag name="KSO_WM_UNIT_TYPE" val="i"/>
  <p:tag name="KSO_WM_UNIT_INDEX" val="9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43">
      <a:dk1>
        <a:sysClr val="windowText" lastClr="000000"/>
      </a:dk1>
      <a:lt1>
        <a:sysClr val="window" lastClr="FFFFFF"/>
      </a:lt1>
      <a:dk2>
        <a:srgbClr val="1E3643"/>
      </a:dk2>
      <a:lt2>
        <a:srgbClr val="EAFCFB"/>
      </a:lt2>
      <a:accent1>
        <a:srgbClr val="20DAD6"/>
      </a:accent1>
      <a:accent2>
        <a:srgbClr val="43AFB6"/>
      </a:accent2>
      <a:accent3>
        <a:srgbClr val="3F8297"/>
      </a:accent3>
      <a:accent4>
        <a:srgbClr val="3D6C87"/>
      </a:accent4>
      <a:accent5>
        <a:srgbClr val="FFC961"/>
      </a:accent5>
      <a:accent6>
        <a:srgbClr val="FF9845"/>
      </a:accent6>
      <a:hlink>
        <a:srgbClr val="0026E5"/>
      </a:hlink>
      <a:folHlink>
        <a:srgbClr val="7E1FAD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>
              <a:alpha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solidFill>
              <a:schemeClr val="accent4"/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WPS主题色">
      <a:dk1>
        <a:srgbClr val="000000"/>
      </a:dk1>
      <a:lt1>
        <a:srgbClr val="FFFFFF"/>
      </a:lt1>
      <a:dk2>
        <a:srgbClr val="E9EFF0"/>
      </a:dk2>
      <a:lt2>
        <a:srgbClr val="FBFCFC"/>
      </a:lt2>
      <a:accent1>
        <a:srgbClr val="66CDE1"/>
      </a:accent1>
      <a:accent2>
        <a:srgbClr val="62BBF7"/>
      </a:accent2>
      <a:accent3>
        <a:srgbClr val="73A5FD"/>
      </a:accent3>
      <a:accent4>
        <a:srgbClr val="978DEC"/>
      </a:accent4>
      <a:accent5>
        <a:srgbClr val="C176C3"/>
      </a:accent5>
      <a:accent6>
        <a:srgbClr val="E1648E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1413">
      <a:dk1>
        <a:sysClr val="windowText" lastClr="000000"/>
      </a:dk1>
      <a:lt1>
        <a:sysClr val="window" lastClr="FFFFFF"/>
      </a:lt1>
      <a:dk2>
        <a:srgbClr val="EAEDEF"/>
      </a:dk2>
      <a:lt2>
        <a:srgbClr val="FFFFFF"/>
      </a:lt2>
      <a:accent1>
        <a:srgbClr val="14B6F0"/>
      </a:accent1>
      <a:accent2>
        <a:srgbClr val="3796C9"/>
      </a:accent2>
      <a:accent3>
        <a:srgbClr val="5B76A2"/>
      </a:accent3>
      <a:accent4>
        <a:srgbClr val="7E577C"/>
      </a:accent4>
      <a:accent5>
        <a:srgbClr val="A23755"/>
      </a:accent5>
      <a:accent6>
        <a:srgbClr val="C5172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519</Words>
  <Application>WPS 演示</Application>
  <PresentationFormat>宽屏</PresentationFormat>
  <Paragraphs>89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Arial Unicode MS</vt:lpstr>
      <vt:lpstr>等线</vt:lpstr>
      <vt:lpstr>Calibri</vt:lpstr>
      <vt:lpstr>汉仪旗黑-55简</vt:lpstr>
      <vt:lpstr>黑体</vt:lpstr>
      <vt:lpstr>汉仪旗黑-85S</vt:lpstr>
      <vt:lpstr>Office 主题​​</vt:lpstr>
      <vt:lpstr>1_Office 主题​​</vt:lpstr>
      <vt:lpstr>2_Office 主题​​</vt:lpstr>
      <vt:lpstr>第二月阶段汇报 	</vt:lpstr>
      <vt:lpstr>PowerPoint 演示文稿</vt:lpstr>
      <vt:lpstr>单击此处添加标题</vt:lpstr>
      <vt:lpstr>复习数据分析三大件</vt:lpstr>
      <vt:lpstr>算法学习</vt:lpstr>
      <vt:lpstr>完成了北京医院前列腺小程序的demo</vt:lpstr>
      <vt:lpstr>单击此处添加标题</vt:lpstr>
      <vt:lpstr>闲的蛋疼投了几家公司被面试官暴打</vt:lpstr>
      <vt:lpstr>湘雅医院前列腺数据的处理</vt:lpstr>
      <vt:lpstr>湘雅医院前列腺数据的处理</vt:lpstr>
      <vt:lpstr>湘雅医院前列腺数据的处理</vt:lpstr>
      <vt:lpstr>单击此处添加标题</vt:lpstr>
      <vt:lpstr>PowerPoint 演示文稿</vt:lpstr>
      <vt:lpstr>本阶段总结</vt:lpstr>
      <vt:lpstr>下阶段学习计划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单击此处添加文档标题</dc:title>
  <dc:creator>O365</dc:creator>
  <cp:lastModifiedBy>愚蠢的猫</cp:lastModifiedBy>
  <cp:revision>100</cp:revision>
  <dcterms:created xsi:type="dcterms:W3CDTF">2023-07-18T08:08:00Z</dcterms:created>
  <dcterms:modified xsi:type="dcterms:W3CDTF">2023-11-04T08:58:34Z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3F184D6CA06643FEA5D69ED6F8AA7929_13</vt:lpwstr>
  </property>
  <property fmtid="{D5CDD505-2E9C-101B-9397-08002B2CF9AE}" pid="3" name="KSOProductBuildVer">
    <vt:lpwstr>2052-12.1.0.15712</vt:lpwstr>
  </property>
</Properties>
</file>