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72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53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75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26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67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66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01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27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9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92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6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0B91-F95B-5145-A9F9-88D894E71ED2}" type="datetimeFigureOut">
              <a:rPr kumimoji="1" lang="zh-CN" altLang="en-US" smtClean="0"/>
              <a:t>15/12/2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4D9C-6505-F141-B281-B6A148990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95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1727" y="2632363"/>
            <a:ext cx="2597727" cy="100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QYTabBarController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67545" y="409863"/>
            <a:ext cx="2597727" cy="100445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INavigationController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67545" y="2020453"/>
            <a:ext cx="2597727" cy="1004455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INavigationController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67545" y="3278908"/>
            <a:ext cx="2597727" cy="1004455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INavigationController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67545" y="4687453"/>
            <a:ext cx="2597727" cy="1004455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INavigationController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 flipV="1">
            <a:off x="2909454" y="912091"/>
            <a:ext cx="658091" cy="222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3"/>
            <a:endCxn id="6" idx="1"/>
          </p:cNvCxnSpPr>
          <p:nvPr/>
        </p:nvCxnSpPr>
        <p:spPr>
          <a:xfrm flipV="1">
            <a:off x="2909454" y="2522681"/>
            <a:ext cx="658091" cy="61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4" idx="3"/>
            <a:endCxn id="7" idx="1"/>
          </p:cNvCxnSpPr>
          <p:nvPr/>
        </p:nvCxnSpPr>
        <p:spPr>
          <a:xfrm>
            <a:off x="2909454" y="3134591"/>
            <a:ext cx="658091" cy="64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4" idx="3"/>
            <a:endCxn id="8" idx="1"/>
          </p:cNvCxnSpPr>
          <p:nvPr/>
        </p:nvCxnSpPr>
        <p:spPr>
          <a:xfrm>
            <a:off x="2909454" y="3134591"/>
            <a:ext cx="658091" cy="2055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3909" y="404090"/>
            <a:ext cx="2597727" cy="1004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UIViewController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53909" y="2020453"/>
            <a:ext cx="2597727" cy="1004455"/>
          </a:xfrm>
          <a:prstGeom prst="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UIViewController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453909" y="3278908"/>
            <a:ext cx="2597727" cy="1004455"/>
          </a:xfrm>
          <a:prstGeom prst="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UIViewController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53909" y="4693226"/>
            <a:ext cx="2597727" cy="1004455"/>
          </a:xfrm>
          <a:prstGeom prst="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UIViewController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5" idx="3"/>
            <a:endCxn id="18" idx="1"/>
          </p:cNvCxnSpPr>
          <p:nvPr/>
        </p:nvCxnSpPr>
        <p:spPr>
          <a:xfrm flipV="1">
            <a:off x="6165272" y="906318"/>
            <a:ext cx="288637" cy="5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6165272" y="2488045"/>
            <a:ext cx="288637" cy="5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6165272" y="3781136"/>
            <a:ext cx="288637" cy="5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165272" y="5189681"/>
            <a:ext cx="288637" cy="5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7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qingyun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qingyun li</dc:creator>
  <cp:lastModifiedBy>qingyun li</cp:lastModifiedBy>
  <cp:revision>1</cp:revision>
  <dcterms:created xsi:type="dcterms:W3CDTF">2015-12-02T06:28:25Z</dcterms:created>
  <dcterms:modified xsi:type="dcterms:W3CDTF">2015-12-02T06:33:02Z</dcterms:modified>
</cp:coreProperties>
</file>